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7" r:id="rId8"/>
    <p:sldId id="268" r:id="rId9"/>
    <p:sldId id="270" r:id="rId10"/>
    <p:sldId id="271" r:id="rId11"/>
    <p:sldId id="274" r:id="rId12"/>
    <p:sldId id="276" r:id="rId13"/>
    <p:sldId id="275" r:id="rId14"/>
    <p:sldId id="277" r:id="rId15"/>
    <p:sldId id="278" r:id="rId16"/>
    <p:sldId id="261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38200" y="4800600"/>
            <a:ext cx="8077200" cy="838200"/>
          </a:xfrm>
          <a:prstGeom prst="roundRect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9530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স্বাগতম।</a:t>
            </a:r>
            <a:endParaRPr lang="en-US" sz="400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934200" cy="441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63000" cy="2133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এতদিন জেনে এসেছে যে যোগ করলে বেশি হয় কিন্তু এখন তোমরা শিখবে যোগ করলে কোন কোন ক্ষেত্রে কমেও যায়।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581400"/>
            <a:ext cx="81534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পাটিগণিতীয় রাশির যোগ ও বীজগণিতীয় রাশির যোগের মধ্য এটাই অন্যতম পার্থক্য</a:t>
            </a:r>
            <a:r>
              <a:rPr lang="bn-BD" sz="3200" b="1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FF00"/>
              </a:solidFill>
              <a:latin typeface="Arial Black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58674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এসো কিছু জানা বিষয় কে নতুন রূপে শিখি-</a:t>
            </a:r>
            <a:endParaRPr lang="en-US" sz="2800" dirty="0" smtClean="0">
              <a:solidFill>
                <a:srgbClr val="92D05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743200"/>
            <a:ext cx="1219200" cy="1143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4419600"/>
            <a:ext cx="12192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219200" y="2971800"/>
            <a:ext cx="838200" cy="8382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1066800" y="4572000"/>
            <a:ext cx="914400" cy="838200"/>
          </a:xfrm>
          <a:prstGeom prst="mathMinus">
            <a:avLst>
              <a:gd name="adj1" fmla="val 2748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বলতো এটা কি চিহ্ন?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4196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উঃ বিয়োগ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28956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উঃ যোগ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95800"/>
            <a:ext cx="25146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বলতো এটা কি চিহ্ন?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743200"/>
            <a:ext cx="1219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4419600"/>
            <a:ext cx="12192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219200" y="29718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66800" y="4572000"/>
            <a:ext cx="914400" cy="838200"/>
          </a:xfrm>
          <a:prstGeom prst="mathMinus">
            <a:avLst>
              <a:gd name="adj1" fmla="val 27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8194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চিহ্নের নাম প্লাস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495800"/>
            <a:ext cx="5410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এই চিহ্নের নাম মাইনাস।</a:t>
            </a:r>
            <a:endParaRPr lang="en-US" sz="36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762000"/>
            <a:ext cx="7620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কিন্তু বীজগণিতের ভাষায় 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5943600" cy="2819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Arial Black" pitchFamily="34" charset="0"/>
                <a:cs typeface="NikoshBAN" pitchFamily="2" charset="0"/>
              </a:rPr>
              <a:t>তোমরা শুনলে অবাক হবে শুধুমাত্র এই দুটি চিহ্নের সাহায্যে যে সূত্র গঠিত হয় তা তোমাদের কাজে লাগবে।</a:t>
            </a:r>
            <a:endParaRPr lang="en-US" sz="3600" b="1" dirty="0" smtClean="0">
              <a:solidFill>
                <a:srgbClr val="FFFF0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6576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11430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4038600"/>
            <a:ext cx="2286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5908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4114800" y="3810000"/>
            <a:ext cx="838200" cy="533400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876800" y="3657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5181600"/>
            <a:ext cx="57150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295400" y="5334000"/>
            <a:ext cx="914400" cy="838200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5638800"/>
            <a:ext cx="228600" cy="152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2438400" y="5334000"/>
            <a:ext cx="914400" cy="838200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3429000" y="5410200"/>
            <a:ext cx="838200" cy="533400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4343400" y="5181600"/>
            <a:ext cx="1295400" cy="914400"/>
          </a:xfrm>
          <a:prstGeom prst="math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76400"/>
            <a:ext cx="5715000" cy="762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133600" y="15240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5200" y="19050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3886200" y="16002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4800600" y="17526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5638800" y="16002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761509"/>
            <a:ext cx="7924800" cy="2895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১ম সূত্র- প্লাস গুন প্লাস সমান প্লাস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২য় সূত্র-মাইনাস গুন মাইনাস সমান প্লাস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৩য় সূত্র-প্লাস গুন মাইনাস সমান মাইনাস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৪র্থ সুত্র-মাইনাস গুন প্লাস সমান মাইনাস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590800"/>
            <a:ext cx="6019800" cy="990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8956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4724400" y="27432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5638800" y="25908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505200" y="25908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286000" y="2590800"/>
            <a:ext cx="914400" cy="8382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0"/>
            <a:ext cx="5715000" cy="762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2133600" y="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3810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4800600" y="2286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3657600" y="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562600" y="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05000" y="838200"/>
            <a:ext cx="5715000" cy="762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inus 29"/>
          <p:cNvSpPr/>
          <p:nvPr/>
        </p:nvSpPr>
        <p:spPr>
          <a:xfrm>
            <a:off x="2286000" y="990600"/>
            <a:ext cx="1143000" cy="533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05200" y="11430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3733800" y="990600"/>
            <a:ext cx="1143000" cy="533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qual 32"/>
          <p:cNvSpPr/>
          <p:nvPr/>
        </p:nvSpPr>
        <p:spPr>
          <a:xfrm>
            <a:off x="4800600" y="990600"/>
            <a:ext cx="838200" cy="533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Plus 33"/>
          <p:cNvSpPr/>
          <p:nvPr/>
        </p:nvSpPr>
        <p:spPr>
          <a:xfrm>
            <a:off x="5638800" y="838200"/>
            <a:ext cx="1295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31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28600"/>
            <a:ext cx="571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 চল আমরা সূত্রের প্রয়োগ নিয়ে কিছু আলোচনা করি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524000"/>
            <a:ext cx="617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Arial Black" pitchFamily="34" charset="0"/>
                <a:cs typeface="NikoshBAN" pitchFamily="2" charset="0"/>
              </a:rPr>
              <a:t>7+(-3)</a:t>
            </a:r>
            <a:r>
              <a:rPr lang="bn-BD" sz="2800" dirty="0" smtClean="0">
                <a:solidFill>
                  <a:srgbClr val="00B0F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Arial Black" pitchFamily="34" charset="0"/>
                <a:cs typeface="NikoshBAN" pitchFamily="2" charset="0"/>
              </a:rPr>
              <a:t>এই রাশিটি যোগ করতে হবে</a:t>
            </a:r>
            <a:r>
              <a:rPr lang="en-US" sz="3600" dirty="0" smtClean="0">
                <a:solidFill>
                  <a:srgbClr val="00B0F0"/>
                </a:solidFill>
                <a:latin typeface="Arial Black" pitchFamily="34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47244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 Black" pitchFamily="34" charset="0"/>
                <a:cs typeface="NikoshBAN" pitchFamily="2" charset="0"/>
              </a:rPr>
              <a:t>=7-3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5715000"/>
            <a:ext cx="2971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  <a:cs typeface="NikoshBAN" pitchFamily="2" charset="0"/>
              </a:rPr>
              <a:t>=4</a:t>
            </a:r>
            <a:endParaRPr lang="en-US" sz="3200" dirty="0">
              <a:solidFill>
                <a:srgbClr val="00206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667000"/>
            <a:ext cx="868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 7 </a:t>
            </a:r>
            <a:r>
              <a:rPr lang="bn-BD" sz="3200" b="1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এর পরের + এবং </a:t>
            </a:r>
            <a:r>
              <a:rPr lang="en-US" sz="3200" b="1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3 </a:t>
            </a:r>
            <a:r>
              <a:rPr lang="bn-BD" sz="3200" b="1" dirty="0" smtClean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এর আগের – গুন করা হয়েছে অর্থাৎ সূত্রের প্রয়োগ ঘটানো হয়েছে। </a:t>
            </a:r>
            <a:endParaRPr lang="en-US" sz="4000" b="1" dirty="0" smtClean="0">
              <a:solidFill>
                <a:srgbClr val="0070C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3810000"/>
            <a:ext cx="5867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7+(-3)</a:t>
            </a:r>
            <a:r>
              <a:rPr lang="bn-BD" sz="36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85800"/>
            <a:ext cx="5410200" cy="1676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কি তাহলে বুঝতে পারছো বীজগণিতে যোগ কেমন করে করা হয়।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7182" y="2933700"/>
            <a:ext cx="6096000" cy="2971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কর দেখিঃ যোগঃ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  <a:cs typeface="NikoshBAN" pitchFamily="2" charset="0"/>
              </a:rPr>
              <a:t>9+(+4)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Arial Black" pitchFamily="34" charset="0"/>
                <a:cs typeface="NikoshBAN" pitchFamily="2" charset="0"/>
              </a:rPr>
              <a:t>খ)</a:t>
            </a:r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  <a:cs typeface="NikoshBAN" pitchFamily="2" charset="0"/>
              </a:rPr>
              <a:t>23+(-12)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5867400" y="3429000"/>
            <a:ext cx="685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qual 5"/>
          <p:cNvSpPr/>
          <p:nvPr/>
        </p:nvSpPr>
        <p:spPr>
          <a:xfrm>
            <a:off x="5943600" y="4038600"/>
            <a:ext cx="685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219200"/>
            <a:ext cx="2209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810000"/>
            <a:ext cx="65532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বীজগণিতের চিহ্ন সম্বলিত সূত্রসমূহ বুঝে পড়বে এবং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609600"/>
            <a:ext cx="2501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162800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>
            <a:off x="2133600" y="457200"/>
            <a:ext cx="4953000" cy="1066800"/>
          </a:xfrm>
          <a:prstGeom prst="flowChartTerminator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4267200" cy="32766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শিক্ষক পরিচিতি</a:t>
            </a:r>
          </a:p>
          <a:p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মোঃমানিক মিয়া </a:t>
            </a:r>
          </a:p>
          <a:p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সহকারি শিক্ষক(গণিত) </a:t>
            </a:r>
          </a:p>
          <a:p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কচুরগুল উচ্চ বিদ্যালয় </a:t>
            </a:r>
          </a:p>
          <a:p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NikoshBAN" pitchFamily="2" charset="0"/>
              </a:rPr>
              <a:t>মোবাইলঃ ০১৭২৩৬৪২০৬২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2209800"/>
            <a:ext cx="3505200" cy="3200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শ্রেণি-৬ষ্ঠ বিষয়-গণিত</a:t>
            </a:r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পাঠ-৩য় অধ্যায় (বীজগণিতীয়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 যোগ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তাং-০৯/০১/২১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514600"/>
            <a:ext cx="3810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15097" y="3923903"/>
            <a:ext cx="2819400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5334000"/>
            <a:ext cx="3962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10200" y="2438400"/>
            <a:ext cx="3200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200855" y="3847261"/>
            <a:ext cx="2819400" cy="1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10200" y="5257800"/>
            <a:ext cx="3200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4876800" cy="1143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গুলো লক্ষ্য 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14400" y="2362200"/>
            <a:ext cx="533400" cy="609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600200" y="2362200"/>
            <a:ext cx="5334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5181600" y="2286000"/>
            <a:ext cx="1143000" cy="762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239000" y="2362200"/>
            <a:ext cx="6858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324600" y="2362200"/>
            <a:ext cx="762000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743200" y="2286000"/>
            <a:ext cx="11430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2209800" y="2362200"/>
            <a:ext cx="533400" cy="609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962400" y="2286000"/>
            <a:ext cx="5334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524000" y="1447800"/>
            <a:ext cx="533400" cy="609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209800" y="1447800"/>
            <a:ext cx="5334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971800" y="1447800"/>
            <a:ext cx="10668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14800" y="1447800"/>
            <a:ext cx="533400" cy="609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5105400" y="1295400"/>
            <a:ext cx="1143000" cy="762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324600" y="1371600"/>
            <a:ext cx="533400" cy="609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010400" y="1371600"/>
            <a:ext cx="5334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7696200" y="1371600"/>
            <a:ext cx="533400" cy="609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838200" y="1447800"/>
            <a:ext cx="5334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8382000" y="1371600"/>
            <a:ext cx="533400" cy="6096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4267200"/>
            <a:ext cx="6705600" cy="762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এটা কি করা হল?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0" y="5334000"/>
            <a:ext cx="3048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915400" cy="48768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আজকের পাঠের শিরোনাম হল-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বীজগণিতীয় রাশির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যোগ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848600" cy="487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তোমরা শিখতে পারবে-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ক। যোগ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কি ?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খ। যোগ ও বিয়োগের চিহ্ন লিখতে পারবে?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গ। বীজগণিতীয় যোগ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পাটিগণিতীয় যোগের মধ্যাকার পার্থক্য নির্নয়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us 3"/>
          <p:cNvSpPr/>
          <p:nvPr/>
        </p:nvSpPr>
        <p:spPr>
          <a:xfrm>
            <a:off x="2928257" y="2133600"/>
            <a:ext cx="762000" cy="7620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5715000" y="2133600"/>
            <a:ext cx="870857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oon 6"/>
          <p:cNvSpPr/>
          <p:nvPr/>
        </p:nvSpPr>
        <p:spPr>
          <a:xfrm>
            <a:off x="1295400" y="2209800"/>
            <a:ext cx="685800" cy="9144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/>
          <p:cNvSpPr/>
          <p:nvPr/>
        </p:nvSpPr>
        <p:spPr>
          <a:xfrm>
            <a:off x="2057400" y="2209800"/>
            <a:ext cx="609600" cy="9144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4114800" y="2133600"/>
            <a:ext cx="533400" cy="9144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>
            <a:off x="4800600" y="2209800"/>
            <a:ext cx="457200" cy="8382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>
            <a:off x="7086600" y="2286000"/>
            <a:ext cx="533400" cy="7620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>
            <a:off x="7620000" y="2209800"/>
            <a:ext cx="533400" cy="7620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>
            <a:off x="8153400" y="2209800"/>
            <a:ext cx="609600" cy="7620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>
            <a:off x="6629400" y="2286000"/>
            <a:ext cx="533400" cy="7620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5600" y="381000"/>
            <a:ext cx="3733800" cy="990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7338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উপরের চিত্রে কি দেখতে পাচ্ছ-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0"/>
            <a:ext cx="6858000" cy="16764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তাহলে আমরা বুঝতে পারছি যে,</a:t>
            </a:r>
          </a:p>
          <a:p>
            <a:pPr algn="ctr"/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যোগ করা অর্থ একত্রিত করা।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657600"/>
            <a:ext cx="6858000" cy="16764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বুঝতে পারছি যে,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করা অর্থ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295400"/>
            <a:ext cx="6248400" cy="8382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১৫+৭ = ২২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62200"/>
            <a:ext cx="6324600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rial Black" pitchFamily="34" charset="0"/>
                <a:cs typeface="NikoshBAN" pitchFamily="2" charset="0"/>
              </a:rPr>
              <a:t>13+5 = 18</a:t>
            </a:r>
            <a:endParaRPr lang="en-US" sz="4000" dirty="0">
              <a:solidFill>
                <a:srgbClr val="00B0F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657600"/>
            <a:ext cx="6400800" cy="9144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উপরোক্ত রাশি দুইটি থেকে তোমরা কি  কিছু বুঝতে পারছ 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5105400"/>
            <a:ext cx="6324600" cy="9906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পাটিগণিতীয় রাশি ও আর একটি বীজগণিতীয় রাশি।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81000"/>
            <a:ext cx="3352800" cy="685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057400"/>
            <a:ext cx="5867400" cy="1447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8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+(-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=8-4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cs typeface="NikoshBAN" pitchFamily="2" charset="0"/>
              </a:rPr>
              <a:t>=4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609600"/>
            <a:ext cx="56388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লক্ষ্য করঃ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343400"/>
            <a:ext cx="5715000" cy="1066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তোমরা কি বুঝলে-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</TotalTime>
  <Words>376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Manik</cp:lastModifiedBy>
  <cp:revision>121</cp:revision>
  <dcterms:created xsi:type="dcterms:W3CDTF">2006-08-16T00:00:00Z</dcterms:created>
  <dcterms:modified xsi:type="dcterms:W3CDTF">2021-01-09T15:41:08Z</dcterms:modified>
</cp:coreProperties>
</file>