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78" r:id="rId3"/>
    <p:sldId id="281" r:id="rId4"/>
    <p:sldId id="338" r:id="rId5"/>
    <p:sldId id="331" r:id="rId6"/>
    <p:sldId id="339" r:id="rId7"/>
    <p:sldId id="340" r:id="rId8"/>
    <p:sldId id="341" r:id="rId9"/>
    <p:sldId id="342" r:id="rId10"/>
    <p:sldId id="343" r:id="rId11"/>
    <p:sldId id="344" r:id="rId12"/>
    <p:sldId id="351" r:id="rId13"/>
    <p:sldId id="357" r:id="rId14"/>
    <p:sldId id="356" r:id="rId15"/>
    <p:sldId id="355" r:id="rId16"/>
    <p:sldId id="359" r:id="rId17"/>
    <p:sldId id="345" r:id="rId18"/>
    <p:sldId id="346" r:id="rId19"/>
    <p:sldId id="347" r:id="rId20"/>
    <p:sldId id="348" r:id="rId21"/>
    <p:sldId id="337" r:id="rId22"/>
    <p:sldId id="3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A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EE36-F3C7-4262-BC58-4D43C898684E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E2FFEE-460D-4E36-84EA-C532A4915F8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latin typeface="NikoshB "/>
              <a:cs typeface="Nikosh" pitchFamily="2" charset="0"/>
            </a:rPr>
            <a:t>ভাইরাস</a:t>
          </a:r>
          <a:endParaRPr lang="en-US" dirty="0">
            <a:latin typeface="NikoshB "/>
            <a:cs typeface="Nikosh" pitchFamily="2" charset="0"/>
          </a:endParaRPr>
        </a:p>
      </dgm:t>
    </dgm:pt>
    <dgm:pt modelId="{B7B431FC-52B2-4B30-9B30-1BB96440BD0D}" type="par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E95ECB0-D462-4BC4-B87B-CEE56896CA24}" type="sib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A93DC2B-5636-4FE9-AB63-0C7A9548F41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            "/>
              <a:cs typeface="Nikosh" pitchFamily="2" charset="0"/>
            </a:rPr>
            <a:t>অনিবাসী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6F117DAB-5869-4FB8-A672-5309EE2B5BEE}" type="par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B1F291-B0E9-4AF1-94E1-727D7A3E56F6}" type="sib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8A8DA442-3109-4B66-B2E4-03929C1CD21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              "/>
              <a:cs typeface="Nikosh" pitchFamily="2" charset="0"/>
            </a:rPr>
            <a:t>নিবাসী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A1E2862-1394-4390-A956-7A9E851CA214}" type="par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099103B5-D7D5-43B0-8832-4BD600BC9938}" type="sib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321A1B8-5A75-44FE-9BBB-E8C5EA98C714}" type="pres">
      <dgm:prSet presAssocID="{A3E7EE36-F3C7-4262-BC58-4D43C89868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99C8A2-7697-4E70-AF47-83051EC28C8C}" type="pres">
      <dgm:prSet presAssocID="{7DE2FFEE-460D-4E36-84EA-C532A4915F86}" presName="hierRoot1" presStyleCnt="0">
        <dgm:presLayoutVars>
          <dgm:hierBranch val="init"/>
        </dgm:presLayoutVars>
      </dgm:prSet>
      <dgm:spPr/>
    </dgm:pt>
    <dgm:pt modelId="{26F70259-3D7F-418A-851A-47B4A67CDE7A}" type="pres">
      <dgm:prSet presAssocID="{7DE2FFEE-460D-4E36-84EA-C532A4915F86}" presName="rootComposite1" presStyleCnt="0"/>
      <dgm:spPr/>
    </dgm:pt>
    <dgm:pt modelId="{E22BACBC-2D0D-4EFB-8DEC-57B77647165B}" type="pres">
      <dgm:prSet presAssocID="{7DE2FFEE-460D-4E36-84EA-C532A4915F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3F298-7742-4D90-9FD4-5E46BF97373C}" type="pres">
      <dgm:prSet presAssocID="{7DE2FFEE-460D-4E36-84EA-C532A4915F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497DDC-12A3-4DFD-A12D-F982A22F8E3B}" type="pres">
      <dgm:prSet presAssocID="{7DE2FFEE-460D-4E36-84EA-C532A4915F86}" presName="hierChild2" presStyleCnt="0"/>
      <dgm:spPr/>
    </dgm:pt>
    <dgm:pt modelId="{C84D47FE-E494-43F3-9920-CFC4D6A1D3BA}" type="pres">
      <dgm:prSet presAssocID="{6F117DAB-5869-4FB8-A672-5309EE2B5B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EBD353-BE52-4BEA-A840-2D7182980E32}" type="pres">
      <dgm:prSet presAssocID="{6A93DC2B-5636-4FE9-AB63-0C7A9548F413}" presName="hierRoot2" presStyleCnt="0">
        <dgm:presLayoutVars>
          <dgm:hierBranch val="init"/>
        </dgm:presLayoutVars>
      </dgm:prSet>
      <dgm:spPr/>
    </dgm:pt>
    <dgm:pt modelId="{F0A9E9C9-4602-46D8-968F-DCF69435A9BC}" type="pres">
      <dgm:prSet presAssocID="{6A93DC2B-5636-4FE9-AB63-0C7A9548F413}" presName="rootComposite" presStyleCnt="0"/>
      <dgm:spPr/>
    </dgm:pt>
    <dgm:pt modelId="{3F2823E8-2E44-4340-8A5E-3D2B40BCA380}" type="pres">
      <dgm:prSet presAssocID="{6A93DC2B-5636-4FE9-AB63-0C7A9548F4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7EAF0-0E88-40B0-AF4A-4C5EF9B0F904}" type="pres">
      <dgm:prSet presAssocID="{6A93DC2B-5636-4FE9-AB63-0C7A9548F4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A2063E-AA32-42C8-9D33-144EF6EDC531}" type="pres">
      <dgm:prSet presAssocID="{6A93DC2B-5636-4FE9-AB63-0C7A9548F413}" presName="hierChild4" presStyleCnt="0"/>
      <dgm:spPr/>
    </dgm:pt>
    <dgm:pt modelId="{C76DD1D5-3E03-4BDD-B1E2-F0C88DB3E171}" type="pres">
      <dgm:prSet presAssocID="{6A93DC2B-5636-4FE9-AB63-0C7A9548F413}" presName="hierChild5" presStyleCnt="0"/>
      <dgm:spPr/>
    </dgm:pt>
    <dgm:pt modelId="{54D50282-949E-4320-8ECF-DBEAB6E162EA}" type="pres">
      <dgm:prSet presAssocID="{FA1E2862-1394-4390-A956-7A9E851CA21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7CC80A-B5B7-48D9-9129-11E62ABB140E}" type="pres">
      <dgm:prSet presAssocID="{8A8DA442-3109-4B66-B2E4-03929C1CD21B}" presName="hierRoot2" presStyleCnt="0">
        <dgm:presLayoutVars>
          <dgm:hierBranch val="init"/>
        </dgm:presLayoutVars>
      </dgm:prSet>
      <dgm:spPr/>
    </dgm:pt>
    <dgm:pt modelId="{1CC90163-C949-4F99-94FE-93C9C7B1D2EE}" type="pres">
      <dgm:prSet presAssocID="{8A8DA442-3109-4B66-B2E4-03929C1CD21B}" presName="rootComposite" presStyleCnt="0"/>
      <dgm:spPr/>
    </dgm:pt>
    <dgm:pt modelId="{E702894E-B8BC-4BE1-B1EA-1CE4DA5C4851}" type="pres">
      <dgm:prSet presAssocID="{8A8DA442-3109-4B66-B2E4-03929C1CD2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942F-B8CF-4E62-8026-7C7B77396FD5}" type="pres">
      <dgm:prSet presAssocID="{8A8DA442-3109-4B66-B2E4-03929C1CD21B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BB6379-9D31-41FE-9923-4E9D2960E2C1}" type="pres">
      <dgm:prSet presAssocID="{8A8DA442-3109-4B66-B2E4-03929C1CD21B}" presName="hierChild4" presStyleCnt="0"/>
      <dgm:spPr/>
    </dgm:pt>
    <dgm:pt modelId="{005B3A06-0C6F-4DDA-861B-58913B3E3DD6}" type="pres">
      <dgm:prSet presAssocID="{8A8DA442-3109-4B66-B2E4-03929C1CD21B}" presName="hierChild5" presStyleCnt="0"/>
      <dgm:spPr/>
    </dgm:pt>
    <dgm:pt modelId="{BB3C2F04-061D-4782-AC63-A81C23192AC1}" type="pres">
      <dgm:prSet presAssocID="{7DE2FFEE-460D-4E36-84EA-C532A4915F86}" presName="hierChild3" presStyleCnt="0"/>
      <dgm:spPr/>
    </dgm:pt>
  </dgm:ptLst>
  <dgm:cxnLst>
    <dgm:cxn modelId="{8F2CE276-15AB-4E99-B43F-EABADBB593C3}" type="presOf" srcId="{FA1E2862-1394-4390-A956-7A9E851CA214}" destId="{54D50282-949E-4320-8ECF-DBEAB6E162EA}" srcOrd="0" destOrd="0" presId="urn:microsoft.com/office/officeart/2005/8/layout/orgChart1"/>
    <dgm:cxn modelId="{B71AEB03-9606-4D1C-8C68-7585BCA2E48D}" type="presOf" srcId="{7DE2FFEE-460D-4E36-84EA-C532A4915F86}" destId="{C033F298-7742-4D90-9FD4-5E46BF97373C}" srcOrd="1" destOrd="0" presId="urn:microsoft.com/office/officeart/2005/8/layout/orgChart1"/>
    <dgm:cxn modelId="{56158102-CCB5-457C-8F2F-1F5D030149FF}" type="presOf" srcId="{6A93DC2B-5636-4FE9-AB63-0C7A9548F413}" destId="{3F2823E8-2E44-4340-8A5E-3D2B40BCA380}" srcOrd="0" destOrd="0" presId="urn:microsoft.com/office/officeart/2005/8/layout/orgChart1"/>
    <dgm:cxn modelId="{54B9A40F-24E4-4265-B69D-4A9E36DEC524}" type="presOf" srcId="{7DE2FFEE-460D-4E36-84EA-C532A4915F86}" destId="{E22BACBC-2D0D-4EFB-8DEC-57B77647165B}" srcOrd="0" destOrd="0" presId="urn:microsoft.com/office/officeart/2005/8/layout/orgChart1"/>
    <dgm:cxn modelId="{BEE16857-D0F5-4F6F-8A22-273A2AF0512B}" srcId="{A3E7EE36-F3C7-4262-BC58-4D43C898684E}" destId="{7DE2FFEE-460D-4E36-84EA-C532A4915F86}" srcOrd="0" destOrd="0" parTransId="{B7B431FC-52B2-4B30-9B30-1BB96440BD0D}" sibTransId="{6E95ECB0-D462-4BC4-B87B-CEE56896CA24}"/>
    <dgm:cxn modelId="{1544FA94-94B2-46A7-8462-4190A1AAE846}" srcId="{7DE2FFEE-460D-4E36-84EA-C532A4915F86}" destId="{8A8DA442-3109-4B66-B2E4-03929C1CD21B}" srcOrd="1" destOrd="0" parTransId="{FA1E2862-1394-4390-A956-7A9E851CA214}" sibTransId="{099103B5-D7D5-43B0-8832-4BD600BC9938}"/>
    <dgm:cxn modelId="{0FDA618C-6C44-4A31-8657-2B20D5A5DEBD}" type="presOf" srcId="{6F117DAB-5869-4FB8-A672-5309EE2B5BEE}" destId="{C84D47FE-E494-43F3-9920-CFC4D6A1D3BA}" srcOrd="0" destOrd="0" presId="urn:microsoft.com/office/officeart/2005/8/layout/orgChart1"/>
    <dgm:cxn modelId="{80A07125-6720-4781-BAED-E325D14BE978}" srcId="{7DE2FFEE-460D-4E36-84EA-C532A4915F86}" destId="{6A93DC2B-5636-4FE9-AB63-0C7A9548F413}" srcOrd="0" destOrd="0" parTransId="{6F117DAB-5869-4FB8-A672-5309EE2B5BEE}" sibTransId="{E5B1F291-B0E9-4AF1-94E1-727D7A3E56F6}"/>
    <dgm:cxn modelId="{D3B8FDC9-F2A2-42CE-BB13-DD4AD8B88A1E}" type="presOf" srcId="{8A8DA442-3109-4B66-B2E4-03929C1CD21B}" destId="{E702894E-B8BC-4BE1-B1EA-1CE4DA5C4851}" srcOrd="0" destOrd="0" presId="urn:microsoft.com/office/officeart/2005/8/layout/orgChart1"/>
    <dgm:cxn modelId="{600F9FF3-C978-42D3-885B-942BAD80FFEB}" type="presOf" srcId="{6A93DC2B-5636-4FE9-AB63-0C7A9548F413}" destId="{F667EAF0-0E88-40B0-AF4A-4C5EF9B0F904}" srcOrd="1" destOrd="0" presId="urn:microsoft.com/office/officeart/2005/8/layout/orgChart1"/>
    <dgm:cxn modelId="{B3E78391-9F90-41F4-8795-C2DED6B51000}" type="presOf" srcId="{A3E7EE36-F3C7-4262-BC58-4D43C898684E}" destId="{3321A1B8-5A75-44FE-9BBB-E8C5EA98C714}" srcOrd="0" destOrd="0" presId="urn:microsoft.com/office/officeart/2005/8/layout/orgChart1"/>
    <dgm:cxn modelId="{5CFBD214-854E-48B8-BACE-B3D173ADCAB4}" type="presOf" srcId="{8A8DA442-3109-4B66-B2E4-03929C1CD21B}" destId="{DC9F942F-B8CF-4E62-8026-7C7B77396FD5}" srcOrd="1" destOrd="0" presId="urn:microsoft.com/office/officeart/2005/8/layout/orgChart1"/>
    <dgm:cxn modelId="{797D81F8-5002-4CF6-B1C3-ADD953746BE8}" type="presParOf" srcId="{3321A1B8-5A75-44FE-9BBB-E8C5EA98C714}" destId="{A199C8A2-7697-4E70-AF47-83051EC28C8C}" srcOrd="0" destOrd="0" presId="urn:microsoft.com/office/officeart/2005/8/layout/orgChart1"/>
    <dgm:cxn modelId="{AECCF6EF-048A-4FBF-B1AD-4A3BE60032CB}" type="presParOf" srcId="{A199C8A2-7697-4E70-AF47-83051EC28C8C}" destId="{26F70259-3D7F-418A-851A-47B4A67CDE7A}" srcOrd="0" destOrd="0" presId="urn:microsoft.com/office/officeart/2005/8/layout/orgChart1"/>
    <dgm:cxn modelId="{8744AAB6-BFE5-4C38-B7B0-AC73A4F742C5}" type="presParOf" srcId="{26F70259-3D7F-418A-851A-47B4A67CDE7A}" destId="{E22BACBC-2D0D-4EFB-8DEC-57B77647165B}" srcOrd="0" destOrd="0" presId="urn:microsoft.com/office/officeart/2005/8/layout/orgChart1"/>
    <dgm:cxn modelId="{73EBE4D5-B117-4AE2-AD5C-1311F45146F9}" type="presParOf" srcId="{26F70259-3D7F-418A-851A-47B4A67CDE7A}" destId="{C033F298-7742-4D90-9FD4-5E46BF97373C}" srcOrd="1" destOrd="0" presId="urn:microsoft.com/office/officeart/2005/8/layout/orgChart1"/>
    <dgm:cxn modelId="{DF20E52B-B3C8-4800-8035-59AF9A89AA94}" type="presParOf" srcId="{A199C8A2-7697-4E70-AF47-83051EC28C8C}" destId="{FC497DDC-12A3-4DFD-A12D-F982A22F8E3B}" srcOrd="1" destOrd="0" presId="urn:microsoft.com/office/officeart/2005/8/layout/orgChart1"/>
    <dgm:cxn modelId="{49E10F8E-F126-4838-BF5F-8E2A01B63186}" type="presParOf" srcId="{FC497DDC-12A3-4DFD-A12D-F982A22F8E3B}" destId="{C84D47FE-E494-43F3-9920-CFC4D6A1D3BA}" srcOrd="0" destOrd="0" presId="urn:microsoft.com/office/officeart/2005/8/layout/orgChart1"/>
    <dgm:cxn modelId="{D39078F4-F8C7-4363-AB93-383A581985D4}" type="presParOf" srcId="{FC497DDC-12A3-4DFD-A12D-F982A22F8E3B}" destId="{61EBD353-BE52-4BEA-A840-2D7182980E32}" srcOrd="1" destOrd="0" presId="urn:microsoft.com/office/officeart/2005/8/layout/orgChart1"/>
    <dgm:cxn modelId="{9577F000-0517-4392-96E6-C748EFF3804A}" type="presParOf" srcId="{61EBD353-BE52-4BEA-A840-2D7182980E32}" destId="{F0A9E9C9-4602-46D8-968F-DCF69435A9BC}" srcOrd="0" destOrd="0" presId="urn:microsoft.com/office/officeart/2005/8/layout/orgChart1"/>
    <dgm:cxn modelId="{E1033554-071F-4394-B682-D0C284B56B29}" type="presParOf" srcId="{F0A9E9C9-4602-46D8-968F-DCF69435A9BC}" destId="{3F2823E8-2E44-4340-8A5E-3D2B40BCA380}" srcOrd="0" destOrd="0" presId="urn:microsoft.com/office/officeart/2005/8/layout/orgChart1"/>
    <dgm:cxn modelId="{B9958CB8-76D6-47BF-82B8-6DE705BB278D}" type="presParOf" srcId="{F0A9E9C9-4602-46D8-968F-DCF69435A9BC}" destId="{F667EAF0-0E88-40B0-AF4A-4C5EF9B0F904}" srcOrd="1" destOrd="0" presId="urn:microsoft.com/office/officeart/2005/8/layout/orgChart1"/>
    <dgm:cxn modelId="{16CD5F6E-8E24-4355-AD09-05C77C15467A}" type="presParOf" srcId="{61EBD353-BE52-4BEA-A840-2D7182980E32}" destId="{D4A2063E-AA32-42C8-9D33-144EF6EDC531}" srcOrd="1" destOrd="0" presId="urn:microsoft.com/office/officeart/2005/8/layout/orgChart1"/>
    <dgm:cxn modelId="{04908786-3D12-46CE-9CE0-03EB18796F39}" type="presParOf" srcId="{61EBD353-BE52-4BEA-A840-2D7182980E32}" destId="{C76DD1D5-3E03-4BDD-B1E2-F0C88DB3E171}" srcOrd="2" destOrd="0" presId="urn:microsoft.com/office/officeart/2005/8/layout/orgChart1"/>
    <dgm:cxn modelId="{BC8728D9-E7D6-43D9-804E-FF896D37550E}" type="presParOf" srcId="{FC497DDC-12A3-4DFD-A12D-F982A22F8E3B}" destId="{54D50282-949E-4320-8ECF-DBEAB6E162EA}" srcOrd="2" destOrd="0" presId="urn:microsoft.com/office/officeart/2005/8/layout/orgChart1"/>
    <dgm:cxn modelId="{4DFE6514-5BE2-4CBF-B585-81AECC0ACB24}" type="presParOf" srcId="{FC497DDC-12A3-4DFD-A12D-F982A22F8E3B}" destId="{8B7CC80A-B5B7-48D9-9129-11E62ABB140E}" srcOrd="3" destOrd="0" presId="urn:microsoft.com/office/officeart/2005/8/layout/orgChart1"/>
    <dgm:cxn modelId="{BE01208B-2F9E-4205-BD6A-B07F35B1D978}" type="presParOf" srcId="{8B7CC80A-B5B7-48D9-9129-11E62ABB140E}" destId="{1CC90163-C949-4F99-94FE-93C9C7B1D2EE}" srcOrd="0" destOrd="0" presId="urn:microsoft.com/office/officeart/2005/8/layout/orgChart1"/>
    <dgm:cxn modelId="{0E7D012D-28F9-4189-B299-6BC00C39FB6D}" type="presParOf" srcId="{1CC90163-C949-4F99-94FE-93C9C7B1D2EE}" destId="{E702894E-B8BC-4BE1-B1EA-1CE4DA5C4851}" srcOrd="0" destOrd="0" presId="urn:microsoft.com/office/officeart/2005/8/layout/orgChart1"/>
    <dgm:cxn modelId="{23569449-858A-4E37-8893-35077AD5E2EA}" type="presParOf" srcId="{1CC90163-C949-4F99-94FE-93C9C7B1D2EE}" destId="{DC9F942F-B8CF-4E62-8026-7C7B77396FD5}" srcOrd="1" destOrd="0" presId="urn:microsoft.com/office/officeart/2005/8/layout/orgChart1"/>
    <dgm:cxn modelId="{11779250-A73B-439E-A932-E1F0317C97D6}" type="presParOf" srcId="{8B7CC80A-B5B7-48D9-9129-11E62ABB140E}" destId="{F2BB6379-9D31-41FE-9923-4E9D2960E2C1}" srcOrd="1" destOrd="0" presId="urn:microsoft.com/office/officeart/2005/8/layout/orgChart1"/>
    <dgm:cxn modelId="{F6DC1B5D-869F-4122-9E12-72277443F3FB}" type="presParOf" srcId="{8B7CC80A-B5B7-48D9-9129-11E62ABB140E}" destId="{005B3A06-0C6F-4DDA-861B-58913B3E3DD6}" srcOrd="2" destOrd="0" presId="urn:microsoft.com/office/officeart/2005/8/layout/orgChart1"/>
    <dgm:cxn modelId="{974EDD16-2746-4257-819B-E5F5537E0996}" type="presParOf" srcId="{A199C8A2-7697-4E70-AF47-83051EC28C8C}" destId="{BB3C2F04-061D-4782-AC63-A81C23192AC1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4CA13-0A4D-478A-9F3F-41FB9C0346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90525-36D7-49F4-B0F6-514944ADE982}">
      <dgm:prSet phldrT="[Text]"/>
      <dgm:spPr/>
      <dgm:t>
        <a:bodyPr/>
        <a:lstStyle/>
        <a:p>
          <a:r>
            <a:rPr lang="bn-BD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 কিছু </a:t>
          </a:r>
          <a:r>
            <a:rPr lang="en-US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/>
        </a:p>
      </dgm:t>
    </dgm:pt>
    <dgm:pt modelId="{1FCD2DB9-58C1-42EE-B1B0-D40BB825432F}" type="parTrans" cxnId="{7D0C9572-E8B5-4F28-8FDD-7F880F985EEF}">
      <dgm:prSet/>
      <dgm:spPr/>
      <dgm:t>
        <a:bodyPr/>
        <a:lstStyle/>
        <a:p>
          <a:endParaRPr lang="en-US"/>
        </a:p>
      </dgm:t>
    </dgm:pt>
    <dgm:pt modelId="{B08B23BE-66DE-47D6-A4C3-8419A713F5A2}" type="sibTrans" cxnId="{7D0C9572-E8B5-4F28-8FDD-7F880F985EEF}">
      <dgm:prSet/>
      <dgm:spPr/>
      <dgm:t>
        <a:bodyPr/>
        <a:lstStyle/>
        <a:p>
          <a:endParaRPr lang="en-US"/>
        </a:p>
      </dgm:t>
    </dgm:pt>
    <dgm:pt modelId="{38FB3993-5E6F-4DB1-99A3-DF9954F6586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6E04139-5FA5-44D8-AFAD-1583BDE9A2B4}" type="parTrans" cxnId="{46785088-2A5C-4C7A-AE91-403C5EA37CF1}">
      <dgm:prSet/>
      <dgm:spPr/>
      <dgm:t>
        <a:bodyPr/>
        <a:lstStyle/>
        <a:p>
          <a:endParaRPr lang="en-US"/>
        </a:p>
      </dgm:t>
    </dgm:pt>
    <dgm:pt modelId="{77AC16F6-4822-450F-810A-9C3853B4D63F}" type="sibTrans" cxnId="{46785088-2A5C-4C7A-AE91-403C5EA37CF1}">
      <dgm:prSet/>
      <dgm:spPr/>
      <dgm:t>
        <a:bodyPr/>
        <a:lstStyle/>
        <a:p>
          <a:endParaRPr lang="en-US"/>
        </a:p>
      </dgm:t>
    </dgm:pt>
    <dgm:pt modelId="{923BC8FB-3C4F-421A-924A-D7DF953710D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46300F-776B-448E-A55D-5AA5F1856FC7}" type="parTrans" cxnId="{28ED5A67-CCD9-4604-A3A5-D91C4DD44698}">
      <dgm:prSet/>
      <dgm:spPr/>
      <dgm:t>
        <a:bodyPr/>
        <a:lstStyle/>
        <a:p>
          <a:endParaRPr lang="en-US"/>
        </a:p>
      </dgm:t>
    </dgm:pt>
    <dgm:pt modelId="{4C3FF694-D7DE-4C78-8A30-629FFCFFDE0B}" type="sibTrans" cxnId="{28ED5A67-CCD9-4604-A3A5-D91C4DD44698}">
      <dgm:prSet/>
      <dgm:spPr/>
      <dgm:t>
        <a:bodyPr/>
        <a:lstStyle/>
        <a:p>
          <a:endParaRPr lang="en-US"/>
        </a:p>
      </dgm:t>
    </dgm:pt>
    <dgm:pt modelId="{94DD3FEF-E9AE-49D9-81BB-D27995A8EDA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601E6F6-E0D1-4A4E-BBC6-BB218518B1CB}" type="parTrans" cxnId="{00B3C393-CAD8-402E-95EA-A394BFEA81E8}">
      <dgm:prSet/>
      <dgm:spPr/>
      <dgm:t>
        <a:bodyPr/>
        <a:lstStyle/>
        <a:p>
          <a:endParaRPr lang="en-US"/>
        </a:p>
      </dgm:t>
    </dgm:pt>
    <dgm:pt modelId="{1820F54D-B11A-4520-8717-0456711A9A37}" type="sibTrans" cxnId="{00B3C393-CAD8-402E-95EA-A394BFEA81E8}">
      <dgm:prSet/>
      <dgm:spPr/>
      <dgm:t>
        <a:bodyPr/>
        <a:lstStyle/>
        <a:p>
          <a:endParaRPr lang="en-US"/>
        </a:p>
      </dgm:t>
    </dgm:pt>
    <dgm:pt modelId="{DA300C1D-D3D9-4C7E-964B-3A218CD6E98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3BB8C0-AFAA-4233-A286-E5A634BB25CC}" type="parTrans" cxnId="{071D5F92-C14D-4AC2-910C-DE60C3380E49}">
      <dgm:prSet/>
      <dgm:spPr/>
      <dgm:t>
        <a:bodyPr/>
        <a:lstStyle/>
        <a:p>
          <a:endParaRPr lang="en-US"/>
        </a:p>
      </dgm:t>
    </dgm:pt>
    <dgm:pt modelId="{7359176D-6C31-4132-AD50-7076EBA45045}" type="sibTrans" cxnId="{071D5F92-C14D-4AC2-910C-DE60C3380E49}">
      <dgm:prSet/>
      <dgm:spPr/>
      <dgm:t>
        <a:bodyPr/>
        <a:lstStyle/>
        <a:p>
          <a:endParaRPr lang="en-US"/>
        </a:p>
      </dgm:t>
    </dgm:pt>
    <dgm:pt modelId="{0174D561-771F-4F3D-9AD7-E5E91518B870}" type="pres">
      <dgm:prSet presAssocID="{74C4CA13-0A4D-478A-9F3F-41FB9C0346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808A21-10CF-4C95-885E-5A0B0A4EE93A}" type="pres">
      <dgm:prSet presAssocID="{88290525-36D7-49F4-B0F6-514944ADE982}" presName="hierRoot1" presStyleCnt="0"/>
      <dgm:spPr/>
    </dgm:pt>
    <dgm:pt modelId="{C153ED23-93A3-4750-9EC9-6DBC47876B45}" type="pres">
      <dgm:prSet presAssocID="{88290525-36D7-49F4-B0F6-514944ADE982}" presName="composite" presStyleCnt="0"/>
      <dgm:spPr/>
    </dgm:pt>
    <dgm:pt modelId="{6BD3B3C3-FEE9-4FBC-A4F8-C61A87F35D07}" type="pres">
      <dgm:prSet presAssocID="{88290525-36D7-49F4-B0F6-514944ADE982}" presName="background" presStyleLbl="node0" presStyleIdx="0" presStyleCnt="1"/>
      <dgm:spPr/>
    </dgm:pt>
    <dgm:pt modelId="{DE3BB591-E2AE-4DE8-B8DC-EC43DA3EC558}" type="pres">
      <dgm:prSet presAssocID="{88290525-36D7-49F4-B0F6-514944ADE9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EB0F4-8BE0-4070-9F09-41E12B2020FE}" type="pres">
      <dgm:prSet presAssocID="{88290525-36D7-49F4-B0F6-514944ADE982}" presName="hierChild2" presStyleCnt="0"/>
      <dgm:spPr/>
    </dgm:pt>
    <dgm:pt modelId="{A0D8F3C8-D8A4-4B6D-B8B8-6F8C8FE09C73}" type="pres">
      <dgm:prSet presAssocID="{A6E04139-5FA5-44D8-AFAD-1583BDE9A2B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B86F3C34-2825-4E22-AA6D-6D388FFE6A0D}" type="pres">
      <dgm:prSet presAssocID="{38FB3993-5E6F-4DB1-99A3-DF9954F65860}" presName="hierRoot2" presStyleCnt="0"/>
      <dgm:spPr/>
    </dgm:pt>
    <dgm:pt modelId="{E7C071BC-2B79-4D55-B99F-588CD55EA47E}" type="pres">
      <dgm:prSet presAssocID="{38FB3993-5E6F-4DB1-99A3-DF9954F65860}" presName="composite2" presStyleCnt="0"/>
      <dgm:spPr/>
    </dgm:pt>
    <dgm:pt modelId="{E0FD0F55-F5ED-4F5B-8129-C85EDC6470BD}" type="pres">
      <dgm:prSet presAssocID="{38FB3993-5E6F-4DB1-99A3-DF9954F65860}" presName="background2" presStyleLbl="node2" presStyleIdx="0" presStyleCnt="4"/>
      <dgm:spPr/>
    </dgm:pt>
    <dgm:pt modelId="{18284B47-0EDF-4488-9249-A902728B7C99}" type="pres">
      <dgm:prSet presAssocID="{38FB3993-5E6F-4DB1-99A3-DF9954F65860}" presName="text2" presStyleLbl="fgAcc2" presStyleIdx="0" presStyleCnt="4" custScaleY="234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C988E-655A-43B6-815D-38C468EC3D2F}" type="pres">
      <dgm:prSet presAssocID="{38FB3993-5E6F-4DB1-99A3-DF9954F65860}" presName="hierChild3" presStyleCnt="0"/>
      <dgm:spPr/>
    </dgm:pt>
    <dgm:pt modelId="{4D1C6048-93CA-4DD7-BF71-45144CE50061}" type="pres">
      <dgm:prSet presAssocID="{B946300F-776B-448E-A55D-5AA5F1856FC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8B104D7-2A9C-4D75-88DC-235E3F2A6FF3}" type="pres">
      <dgm:prSet presAssocID="{923BC8FB-3C4F-421A-924A-D7DF953710DC}" presName="hierRoot2" presStyleCnt="0"/>
      <dgm:spPr/>
    </dgm:pt>
    <dgm:pt modelId="{95648CB4-2744-4E95-BCD4-A52AE790BFAD}" type="pres">
      <dgm:prSet presAssocID="{923BC8FB-3C4F-421A-924A-D7DF953710DC}" presName="composite2" presStyleCnt="0"/>
      <dgm:spPr/>
    </dgm:pt>
    <dgm:pt modelId="{909A3F50-1236-4082-8166-DA2D10933A8C}" type="pres">
      <dgm:prSet presAssocID="{923BC8FB-3C4F-421A-924A-D7DF953710DC}" presName="background2" presStyleLbl="node2" presStyleIdx="1" presStyleCnt="4"/>
      <dgm:spPr/>
    </dgm:pt>
    <dgm:pt modelId="{25818800-7DB0-41C2-AFD8-E0312A13455B}" type="pres">
      <dgm:prSet presAssocID="{923BC8FB-3C4F-421A-924A-D7DF953710DC}" presName="text2" presStyleLbl="fgAcc2" presStyleIdx="1" presStyleCnt="4" custScaleY="236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AAD3A-2C4A-4E91-86F6-2EDDF07BDF22}" type="pres">
      <dgm:prSet presAssocID="{923BC8FB-3C4F-421A-924A-D7DF953710DC}" presName="hierChild3" presStyleCnt="0"/>
      <dgm:spPr/>
    </dgm:pt>
    <dgm:pt modelId="{10982729-9024-428C-B8F8-ED77AFB8941E}" type="pres">
      <dgm:prSet presAssocID="{FF3BB8C0-AFAA-4233-A286-E5A634BB25C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24488DC-8739-4EC7-8DC1-088DB963FDD3}" type="pres">
      <dgm:prSet presAssocID="{DA300C1D-D3D9-4C7E-964B-3A218CD6E983}" presName="hierRoot2" presStyleCnt="0"/>
      <dgm:spPr/>
    </dgm:pt>
    <dgm:pt modelId="{9E10ED1A-9797-46E1-A509-AC733B71FA4C}" type="pres">
      <dgm:prSet presAssocID="{DA300C1D-D3D9-4C7E-964B-3A218CD6E983}" presName="composite2" presStyleCnt="0"/>
      <dgm:spPr/>
    </dgm:pt>
    <dgm:pt modelId="{15E3E403-601A-4664-89D7-EACF457E8FDA}" type="pres">
      <dgm:prSet presAssocID="{DA300C1D-D3D9-4C7E-964B-3A218CD6E983}" presName="background2" presStyleLbl="node2" presStyleIdx="2" presStyleCnt="4"/>
      <dgm:spPr/>
    </dgm:pt>
    <dgm:pt modelId="{B0010066-046D-4B79-B380-B80A91BA27BE}" type="pres">
      <dgm:prSet presAssocID="{DA300C1D-D3D9-4C7E-964B-3A218CD6E983}" presName="text2" presStyleLbl="fgAcc2" presStyleIdx="2" presStyleCnt="4" custScaleY="238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AB5087-EB31-4405-B1A8-F495948A3F52}" type="pres">
      <dgm:prSet presAssocID="{DA300C1D-D3D9-4C7E-964B-3A218CD6E983}" presName="hierChild3" presStyleCnt="0"/>
      <dgm:spPr/>
    </dgm:pt>
    <dgm:pt modelId="{A22B5798-FE45-458B-8845-46CC5B6C4CB1}" type="pres">
      <dgm:prSet presAssocID="{F601E6F6-E0D1-4A4E-BBC6-BB218518B1C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BF7D022-DDD3-410C-8340-E8B5059D1627}" type="pres">
      <dgm:prSet presAssocID="{94DD3FEF-E9AE-49D9-81BB-D27995A8EDAC}" presName="hierRoot2" presStyleCnt="0"/>
      <dgm:spPr/>
    </dgm:pt>
    <dgm:pt modelId="{D2EB209E-40AB-4A7A-A9A9-35CC5F2DD117}" type="pres">
      <dgm:prSet presAssocID="{94DD3FEF-E9AE-49D9-81BB-D27995A8EDAC}" presName="composite2" presStyleCnt="0"/>
      <dgm:spPr/>
    </dgm:pt>
    <dgm:pt modelId="{79416213-310D-4007-AB76-79E19EE9EEEB}" type="pres">
      <dgm:prSet presAssocID="{94DD3FEF-E9AE-49D9-81BB-D27995A8EDAC}" presName="background2" presStyleLbl="node2" presStyleIdx="3" presStyleCnt="4"/>
      <dgm:spPr/>
    </dgm:pt>
    <dgm:pt modelId="{36C763AE-5442-4D04-841C-3AC514351665}" type="pres">
      <dgm:prSet presAssocID="{94DD3FEF-E9AE-49D9-81BB-D27995A8EDAC}" presName="text2" presStyleLbl="fgAcc2" presStyleIdx="3" presStyleCnt="4" custScaleY="236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152EB-AF1E-48AD-891E-0986FFED61DD}" type="pres">
      <dgm:prSet presAssocID="{94DD3FEF-E9AE-49D9-81BB-D27995A8EDAC}" presName="hierChild3" presStyleCnt="0"/>
      <dgm:spPr/>
    </dgm:pt>
  </dgm:ptLst>
  <dgm:cxnLst>
    <dgm:cxn modelId="{46E43A66-5928-408C-8C1E-0B068741D771}" type="presOf" srcId="{88290525-36D7-49F4-B0F6-514944ADE982}" destId="{DE3BB591-E2AE-4DE8-B8DC-EC43DA3EC558}" srcOrd="0" destOrd="0" presId="urn:microsoft.com/office/officeart/2005/8/layout/hierarchy1"/>
    <dgm:cxn modelId="{EC875270-4FD8-49EB-9309-3186E4C3AA61}" type="presOf" srcId="{A6E04139-5FA5-44D8-AFAD-1583BDE9A2B4}" destId="{A0D8F3C8-D8A4-4B6D-B8B8-6F8C8FE09C73}" srcOrd="0" destOrd="0" presId="urn:microsoft.com/office/officeart/2005/8/layout/hierarchy1"/>
    <dgm:cxn modelId="{28ED5A67-CCD9-4604-A3A5-D91C4DD44698}" srcId="{88290525-36D7-49F4-B0F6-514944ADE982}" destId="{923BC8FB-3C4F-421A-924A-D7DF953710DC}" srcOrd="1" destOrd="0" parTransId="{B946300F-776B-448E-A55D-5AA5F1856FC7}" sibTransId="{4C3FF694-D7DE-4C78-8A30-629FFCFFDE0B}"/>
    <dgm:cxn modelId="{D553A7F0-8AC7-4F67-90A0-2F57A990EC7A}" type="presOf" srcId="{F601E6F6-E0D1-4A4E-BBC6-BB218518B1CB}" destId="{A22B5798-FE45-458B-8845-46CC5B6C4CB1}" srcOrd="0" destOrd="0" presId="urn:microsoft.com/office/officeart/2005/8/layout/hierarchy1"/>
    <dgm:cxn modelId="{7D0C9572-E8B5-4F28-8FDD-7F880F985EEF}" srcId="{74C4CA13-0A4D-478A-9F3F-41FB9C0346F4}" destId="{88290525-36D7-49F4-B0F6-514944ADE982}" srcOrd="0" destOrd="0" parTransId="{1FCD2DB9-58C1-42EE-B1B0-D40BB825432F}" sibTransId="{B08B23BE-66DE-47D6-A4C3-8419A713F5A2}"/>
    <dgm:cxn modelId="{071D5F92-C14D-4AC2-910C-DE60C3380E49}" srcId="{88290525-36D7-49F4-B0F6-514944ADE982}" destId="{DA300C1D-D3D9-4C7E-964B-3A218CD6E983}" srcOrd="2" destOrd="0" parTransId="{FF3BB8C0-AFAA-4233-A286-E5A634BB25CC}" sibTransId="{7359176D-6C31-4132-AD50-7076EBA45045}"/>
    <dgm:cxn modelId="{369D7264-1A50-4EFF-B85B-E8B6121992DA}" type="presOf" srcId="{DA300C1D-D3D9-4C7E-964B-3A218CD6E983}" destId="{B0010066-046D-4B79-B380-B80A91BA27BE}" srcOrd="0" destOrd="0" presId="urn:microsoft.com/office/officeart/2005/8/layout/hierarchy1"/>
    <dgm:cxn modelId="{7F5ADE57-D664-4471-BE89-9580932CBD8F}" type="presOf" srcId="{FF3BB8C0-AFAA-4233-A286-E5A634BB25CC}" destId="{10982729-9024-428C-B8F8-ED77AFB8941E}" srcOrd="0" destOrd="0" presId="urn:microsoft.com/office/officeart/2005/8/layout/hierarchy1"/>
    <dgm:cxn modelId="{54755427-2F65-4D5E-8143-6E64C4E130AE}" type="presOf" srcId="{74C4CA13-0A4D-478A-9F3F-41FB9C0346F4}" destId="{0174D561-771F-4F3D-9AD7-E5E91518B870}" srcOrd="0" destOrd="0" presId="urn:microsoft.com/office/officeart/2005/8/layout/hierarchy1"/>
    <dgm:cxn modelId="{0D28EE78-33E9-469E-B517-514E7C458B61}" type="presOf" srcId="{94DD3FEF-E9AE-49D9-81BB-D27995A8EDAC}" destId="{36C763AE-5442-4D04-841C-3AC514351665}" srcOrd="0" destOrd="0" presId="urn:microsoft.com/office/officeart/2005/8/layout/hierarchy1"/>
    <dgm:cxn modelId="{B1B82A40-2E85-4522-9EFF-1B2213D1B521}" type="presOf" srcId="{38FB3993-5E6F-4DB1-99A3-DF9954F65860}" destId="{18284B47-0EDF-4488-9249-A902728B7C99}" srcOrd="0" destOrd="0" presId="urn:microsoft.com/office/officeart/2005/8/layout/hierarchy1"/>
    <dgm:cxn modelId="{00B3C393-CAD8-402E-95EA-A394BFEA81E8}" srcId="{88290525-36D7-49F4-B0F6-514944ADE982}" destId="{94DD3FEF-E9AE-49D9-81BB-D27995A8EDAC}" srcOrd="3" destOrd="0" parTransId="{F601E6F6-E0D1-4A4E-BBC6-BB218518B1CB}" sibTransId="{1820F54D-B11A-4520-8717-0456711A9A37}"/>
    <dgm:cxn modelId="{46785088-2A5C-4C7A-AE91-403C5EA37CF1}" srcId="{88290525-36D7-49F4-B0F6-514944ADE982}" destId="{38FB3993-5E6F-4DB1-99A3-DF9954F65860}" srcOrd="0" destOrd="0" parTransId="{A6E04139-5FA5-44D8-AFAD-1583BDE9A2B4}" sibTransId="{77AC16F6-4822-450F-810A-9C3853B4D63F}"/>
    <dgm:cxn modelId="{6A0AD7BF-7C6A-4895-9C6A-C7AA4EEC9E16}" type="presOf" srcId="{923BC8FB-3C4F-421A-924A-D7DF953710DC}" destId="{25818800-7DB0-41C2-AFD8-E0312A13455B}" srcOrd="0" destOrd="0" presId="urn:microsoft.com/office/officeart/2005/8/layout/hierarchy1"/>
    <dgm:cxn modelId="{40DC38EB-7A90-4FF8-9E80-2FD9D16AB75C}" type="presOf" srcId="{B946300F-776B-448E-A55D-5AA5F1856FC7}" destId="{4D1C6048-93CA-4DD7-BF71-45144CE50061}" srcOrd="0" destOrd="0" presId="urn:microsoft.com/office/officeart/2005/8/layout/hierarchy1"/>
    <dgm:cxn modelId="{70B2240A-9582-4552-BBB5-7AA7A9C45210}" type="presParOf" srcId="{0174D561-771F-4F3D-9AD7-E5E91518B870}" destId="{08808A21-10CF-4C95-885E-5A0B0A4EE93A}" srcOrd="0" destOrd="0" presId="urn:microsoft.com/office/officeart/2005/8/layout/hierarchy1"/>
    <dgm:cxn modelId="{5F4A30F9-9DE8-424F-BC15-76F1EB5956CD}" type="presParOf" srcId="{08808A21-10CF-4C95-885E-5A0B0A4EE93A}" destId="{C153ED23-93A3-4750-9EC9-6DBC47876B45}" srcOrd="0" destOrd="0" presId="urn:microsoft.com/office/officeart/2005/8/layout/hierarchy1"/>
    <dgm:cxn modelId="{592AB490-F0FC-41EF-972B-AC4AA606D21F}" type="presParOf" srcId="{C153ED23-93A3-4750-9EC9-6DBC47876B45}" destId="{6BD3B3C3-FEE9-4FBC-A4F8-C61A87F35D07}" srcOrd="0" destOrd="0" presId="urn:microsoft.com/office/officeart/2005/8/layout/hierarchy1"/>
    <dgm:cxn modelId="{11563709-7C49-4BAD-9932-C6B73EEAC078}" type="presParOf" srcId="{C153ED23-93A3-4750-9EC9-6DBC47876B45}" destId="{DE3BB591-E2AE-4DE8-B8DC-EC43DA3EC558}" srcOrd="1" destOrd="0" presId="urn:microsoft.com/office/officeart/2005/8/layout/hierarchy1"/>
    <dgm:cxn modelId="{C4C41891-649E-494E-9EFB-5F560D6398CF}" type="presParOf" srcId="{08808A21-10CF-4C95-885E-5A0B0A4EE93A}" destId="{B10EB0F4-8BE0-4070-9F09-41E12B2020FE}" srcOrd="1" destOrd="0" presId="urn:microsoft.com/office/officeart/2005/8/layout/hierarchy1"/>
    <dgm:cxn modelId="{21E23AFE-044F-433F-A68D-A1EE77C7547B}" type="presParOf" srcId="{B10EB0F4-8BE0-4070-9F09-41E12B2020FE}" destId="{A0D8F3C8-D8A4-4B6D-B8B8-6F8C8FE09C73}" srcOrd="0" destOrd="0" presId="urn:microsoft.com/office/officeart/2005/8/layout/hierarchy1"/>
    <dgm:cxn modelId="{C4D826BD-DD67-4A32-BF8A-A8C1BBF008AA}" type="presParOf" srcId="{B10EB0F4-8BE0-4070-9F09-41E12B2020FE}" destId="{B86F3C34-2825-4E22-AA6D-6D388FFE6A0D}" srcOrd="1" destOrd="0" presId="urn:microsoft.com/office/officeart/2005/8/layout/hierarchy1"/>
    <dgm:cxn modelId="{9039BF4B-EE49-44CB-98D4-735F145F3D8F}" type="presParOf" srcId="{B86F3C34-2825-4E22-AA6D-6D388FFE6A0D}" destId="{E7C071BC-2B79-4D55-B99F-588CD55EA47E}" srcOrd="0" destOrd="0" presId="urn:microsoft.com/office/officeart/2005/8/layout/hierarchy1"/>
    <dgm:cxn modelId="{3CDCD5FE-9A63-48D3-89A7-BA04B6E48439}" type="presParOf" srcId="{E7C071BC-2B79-4D55-B99F-588CD55EA47E}" destId="{E0FD0F55-F5ED-4F5B-8129-C85EDC6470BD}" srcOrd="0" destOrd="0" presId="urn:microsoft.com/office/officeart/2005/8/layout/hierarchy1"/>
    <dgm:cxn modelId="{396EB19E-5CF4-4274-8233-B768575D6B9C}" type="presParOf" srcId="{E7C071BC-2B79-4D55-B99F-588CD55EA47E}" destId="{18284B47-0EDF-4488-9249-A902728B7C99}" srcOrd="1" destOrd="0" presId="urn:microsoft.com/office/officeart/2005/8/layout/hierarchy1"/>
    <dgm:cxn modelId="{7E2DA28A-0675-4B7B-8796-23BE5499ED10}" type="presParOf" srcId="{B86F3C34-2825-4E22-AA6D-6D388FFE6A0D}" destId="{B0AC988E-655A-43B6-815D-38C468EC3D2F}" srcOrd="1" destOrd="0" presId="urn:microsoft.com/office/officeart/2005/8/layout/hierarchy1"/>
    <dgm:cxn modelId="{5F109AC6-0713-47D5-A65C-C75221637A8F}" type="presParOf" srcId="{B10EB0F4-8BE0-4070-9F09-41E12B2020FE}" destId="{4D1C6048-93CA-4DD7-BF71-45144CE50061}" srcOrd="2" destOrd="0" presId="urn:microsoft.com/office/officeart/2005/8/layout/hierarchy1"/>
    <dgm:cxn modelId="{C6ECFD8B-8AE3-4408-8E38-EEB75D654E80}" type="presParOf" srcId="{B10EB0F4-8BE0-4070-9F09-41E12B2020FE}" destId="{88B104D7-2A9C-4D75-88DC-235E3F2A6FF3}" srcOrd="3" destOrd="0" presId="urn:microsoft.com/office/officeart/2005/8/layout/hierarchy1"/>
    <dgm:cxn modelId="{7087E206-DB7A-4BFF-9762-89E92260D470}" type="presParOf" srcId="{88B104D7-2A9C-4D75-88DC-235E3F2A6FF3}" destId="{95648CB4-2744-4E95-BCD4-A52AE790BFAD}" srcOrd="0" destOrd="0" presId="urn:microsoft.com/office/officeart/2005/8/layout/hierarchy1"/>
    <dgm:cxn modelId="{C12B82B0-DDED-455B-9528-894BFB67D541}" type="presParOf" srcId="{95648CB4-2744-4E95-BCD4-A52AE790BFAD}" destId="{909A3F50-1236-4082-8166-DA2D10933A8C}" srcOrd="0" destOrd="0" presId="urn:microsoft.com/office/officeart/2005/8/layout/hierarchy1"/>
    <dgm:cxn modelId="{86C50BEB-1A9A-4785-BEA3-22009871DD15}" type="presParOf" srcId="{95648CB4-2744-4E95-BCD4-A52AE790BFAD}" destId="{25818800-7DB0-41C2-AFD8-E0312A13455B}" srcOrd="1" destOrd="0" presId="urn:microsoft.com/office/officeart/2005/8/layout/hierarchy1"/>
    <dgm:cxn modelId="{0247EA53-FFD2-450B-9F38-D9365EB5675A}" type="presParOf" srcId="{88B104D7-2A9C-4D75-88DC-235E3F2A6FF3}" destId="{F38AAD3A-2C4A-4E91-86F6-2EDDF07BDF22}" srcOrd="1" destOrd="0" presId="urn:microsoft.com/office/officeart/2005/8/layout/hierarchy1"/>
    <dgm:cxn modelId="{0178B451-EBD6-4C10-B7A8-3BBD06CFEB4F}" type="presParOf" srcId="{B10EB0F4-8BE0-4070-9F09-41E12B2020FE}" destId="{10982729-9024-428C-B8F8-ED77AFB8941E}" srcOrd="4" destOrd="0" presId="urn:microsoft.com/office/officeart/2005/8/layout/hierarchy1"/>
    <dgm:cxn modelId="{8B6E28E4-A29B-4DC7-B102-449C7EFA1811}" type="presParOf" srcId="{B10EB0F4-8BE0-4070-9F09-41E12B2020FE}" destId="{724488DC-8739-4EC7-8DC1-088DB963FDD3}" srcOrd="5" destOrd="0" presId="urn:microsoft.com/office/officeart/2005/8/layout/hierarchy1"/>
    <dgm:cxn modelId="{A8D506A0-C813-413A-9F81-1783744A7051}" type="presParOf" srcId="{724488DC-8739-4EC7-8DC1-088DB963FDD3}" destId="{9E10ED1A-9797-46E1-A509-AC733B71FA4C}" srcOrd="0" destOrd="0" presId="urn:microsoft.com/office/officeart/2005/8/layout/hierarchy1"/>
    <dgm:cxn modelId="{BB91B589-97E2-4091-B619-1949EC4710A2}" type="presParOf" srcId="{9E10ED1A-9797-46E1-A509-AC733B71FA4C}" destId="{15E3E403-601A-4664-89D7-EACF457E8FDA}" srcOrd="0" destOrd="0" presId="urn:microsoft.com/office/officeart/2005/8/layout/hierarchy1"/>
    <dgm:cxn modelId="{F78D6ADC-ECDD-4795-888A-41131D5814F8}" type="presParOf" srcId="{9E10ED1A-9797-46E1-A509-AC733B71FA4C}" destId="{B0010066-046D-4B79-B380-B80A91BA27BE}" srcOrd="1" destOrd="0" presId="urn:microsoft.com/office/officeart/2005/8/layout/hierarchy1"/>
    <dgm:cxn modelId="{C8C83E1A-8616-4F27-9A5F-C03EC02CE979}" type="presParOf" srcId="{724488DC-8739-4EC7-8DC1-088DB963FDD3}" destId="{CBAB5087-EB31-4405-B1A8-F495948A3F52}" srcOrd="1" destOrd="0" presId="urn:microsoft.com/office/officeart/2005/8/layout/hierarchy1"/>
    <dgm:cxn modelId="{DA368792-180D-46AC-A6CF-E7C909465771}" type="presParOf" srcId="{B10EB0F4-8BE0-4070-9F09-41E12B2020FE}" destId="{A22B5798-FE45-458B-8845-46CC5B6C4CB1}" srcOrd="6" destOrd="0" presId="urn:microsoft.com/office/officeart/2005/8/layout/hierarchy1"/>
    <dgm:cxn modelId="{80ABE237-C2C6-40D1-B484-41D0CFFAE0A0}" type="presParOf" srcId="{B10EB0F4-8BE0-4070-9F09-41E12B2020FE}" destId="{FBF7D022-DDD3-410C-8340-E8B5059D1627}" srcOrd="7" destOrd="0" presId="urn:microsoft.com/office/officeart/2005/8/layout/hierarchy1"/>
    <dgm:cxn modelId="{D8C927E4-EADF-413B-8AD6-B8799E721026}" type="presParOf" srcId="{FBF7D022-DDD3-410C-8340-E8B5059D1627}" destId="{D2EB209E-40AB-4A7A-A9A9-35CC5F2DD117}" srcOrd="0" destOrd="0" presId="urn:microsoft.com/office/officeart/2005/8/layout/hierarchy1"/>
    <dgm:cxn modelId="{00A4C7B3-4E19-45C7-9DE5-9DA7767A51FC}" type="presParOf" srcId="{D2EB209E-40AB-4A7A-A9A9-35CC5F2DD117}" destId="{79416213-310D-4007-AB76-79E19EE9EEEB}" srcOrd="0" destOrd="0" presId="urn:microsoft.com/office/officeart/2005/8/layout/hierarchy1"/>
    <dgm:cxn modelId="{94C69814-8764-4269-93B4-A9DDA21B1BB9}" type="presParOf" srcId="{D2EB209E-40AB-4A7A-A9A9-35CC5F2DD117}" destId="{36C763AE-5442-4D04-841C-3AC514351665}" srcOrd="1" destOrd="0" presId="urn:microsoft.com/office/officeart/2005/8/layout/hierarchy1"/>
    <dgm:cxn modelId="{37C71274-B7C1-4FB3-B47E-567E5131C0B4}" type="presParOf" srcId="{FBF7D022-DDD3-410C-8340-E8B5059D1627}" destId="{AA8152EB-AF1E-48AD-891E-0986FFED61D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V="1">
            <a:off x="0" y="6553200"/>
            <a:ext cx="9067800" cy="304800"/>
          </a:xfrm>
        </p:spPr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18E440-8CF2-4A83-ADAA-8E500AFECF34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F029E7-C8D2-41AF-B5E4-CB173F4B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4335543" cy="1676400"/>
          </a:xfr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11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7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8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28800"/>
            <a:ext cx="8610600" cy="47244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নিবাসী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</a:t>
            </a:r>
            <a:endParaRPr kumimoji="0" lang="en-US" sz="40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 smtClean="0">
                <a:solidFill>
                  <a:srgbClr val="F62AB2"/>
                </a:solidFill>
                <a:latin typeface="Nikosh" pitchFamily="2" charset="0"/>
                <a:cs typeface="Nikosh" pitchFamily="2" charset="0"/>
              </a:rPr>
              <a:t>নিবাসী বা </a:t>
            </a:r>
            <a:r>
              <a:rPr lang="en-US" sz="3200" dirty="0" smtClean="0">
                <a:solidFill>
                  <a:srgbClr val="F62AB2"/>
                </a:solidFill>
                <a:latin typeface="Nikosh" pitchFamily="2" charset="0"/>
                <a:cs typeface="Nikosh" pitchFamily="2" charset="0"/>
              </a:rPr>
              <a:t>Resident </a:t>
            </a:r>
            <a:r>
              <a:rPr lang="as-IN" sz="3200" dirty="0" smtClean="0">
                <a:solidFill>
                  <a:srgbClr val="F62AB2"/>
                </a:solidFill>
                <a:latin typeface="Nikosh" pitchFamily="2" charset="0"/>
                <a:cs typeface="Nikosh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dirty="0">
              <a:solidFill>
                <a:srgbClr val="F62AB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ealing-with-Svchost-exe-Virus-Attack-300px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4000"/>
            <a:ext cx="4400550" cy="3285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1021"/>
            <a:ext cx="8229600" cy="1045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ইতিহাস</a:t>
            </a:r>
            <a:endParaRPr kumimoji="0" lang="en-US" sz="3600" b="0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199"/>
            <a:ext cx="1143000" cy="304801"/>
          </a:xfrm>
        </p:spPr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2718" y="6567488"/>
            <a:ext cx="457200" cy="307974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33400" y="1600200"/>
            <a:ext cx="8077200" cy="4081117"/>
            <a:chOff x="533400" y="1600200"/>
            <a:chExt cx="8077200" cy="4081117"/>
          </a:xfrm>
        </p:grpSpPr>
        <p:pic>
          <p:nvPicPr>
            <p:cNvPr id="15" name="Picture 2" descr="https://upload.wikimedia.org/wikipedia/commons/5/5e/JohnvonNeumann-LosAlamo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600200"/>
              <a:ext cx="3114675" cy="405765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10000" y="1600200"/>
              <a:ext cx="4800600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কম্পিউটার ভাইরাস প্রোগ্রাম লেখার আগে ১৯৪৯ সালে বিজ্ঞানী জন নিউম্যান কম্পিউটার ভাইরাস বিষয়ে আলোকপাত করেন। তিনি একজন কম্পিউটার বিজ্ঞানী ছিলেন। তিনি ভাইরাসের পুনরুৎপাদন ক্ষমতা সম্পর্কে ধারণা দেন।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1021"/>
            <a:ext cx="8229600" cy="1045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ইতিহাস</a:t>
            </a:r>
            <a:endParaRPr kumimoji="0" lang="en-US" sz="3600" b="0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600200"/>
            <a:ext cx="7981098" cy="3962400"/>
            <a:chOff x="533400" y="1600200"/>
            <a:chExt cx="7981098" cy="3962400"/>
          </a:xfrm>
        </p:grpSpPr>
        <p:pic>
          <p:nvPicPr>
            <p:cNvPr id="8" name="Picture 4" descr="http://www.computerhope.com/people/pictures/fred_cohe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1600200"/>
              <a:ext cx="2723298" cy="39624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33400" y="1600200"/>
              <a:ext cx="48768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000" dirty="0" smtClean="0">
                  <a:solidFill>
                    <a:srgbClr val="00B0F0"/>
                  </a:solidFill>
                  <a:latin typeface="Nikosh" pitchFamily="2" charset="0"/>
                  <a:cs typeface="Nikosh" pitchFamily="2" charset="0"/>
                </a:rPr>
                <a:t>আমেরিকার কম্পিউটার বিজ্ঞানী ফ্রেডরিক বি কোহেন কম্পিউটারের এ প্রোগ্রামকে ভাইরাস হিসেবে প্রথম সম্বোধন করেন।</a:t>
              </a:r>
              <a:endParaRPr lang="en-US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1021"/>
            <a:ext cx="8229600" cy="1045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ইতিহাস</a:t>
            </a:r>
            <a:endParaRPr kumimoji="0" lang="en-US" sz="3600" b="0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1783" y="1555702"/>
            <a:ext cx="8315102" cy="4056039"/>
            <a:chOff x="6949293" y="3408879"/>
            <a:chExt cx="8315102" cy="4056039"/>
          </a:xfrm>
        </p:grpSpPr>
        <p:pic>
          <p:nvPicPr>
            <p:cNvPr id="8" name="Picture 6" descr="https://irlynepil.files.wordpress.com/2015/03/tumblr_mtnfi9yhet1rpiyaso1_4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9293" y="3426318"/>
              <a:ext cx="5257800" cy="40386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2521195" y="3408879"/>
              <a:ext cx="274320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solidFill>
                    <a:srgbClr val="F62AB2"/>
                  </a:solidFill>
                  <a:latin typeface="Nikosh" pitchFamily="2" charset="0"/>
                  <a:cs typeface="Nikosh" pitchFamily="2" charset="0"/>
                </a:rPr>
                <a:t>সত্তর দশকেই </a:t>
              </a:r>
              <a:r>
                <a:rPr lang="en-US" sz="3600" dirty="0" smtClean="0">
                  <a:solidFill>
                    <a:srgbClr val="F62AB2"/>
                  </a:solidFill>
                  <a:latin typeface="Nikosh" pitchFamily="2" charset="0"/>
                  <a:cs typeface="Nikosh" pitchFamily="2" charset="0"/>
                </a:rPr>
                <a:t>ARPANET </a:t>
              </a:r>
              <a:r>
                <a:rPr lang="as-IN" sz="3600" dirty="0" smtClean="0">
                  <a:solidFill>
                    <a:srgbClr val="F62AB2"/>
                  </a:solidFill>
                  <a:latin typeface="Nikosh" pitchFamily="2" charset="0"/>
                  <a:cs typeface="Nikosh" pitchFamily="2" charset="0"/>
                </a:rPr>
                <a:t>ক্রিপার নামে একটি ভাইরাস চিহ্নিত করা হয়</a:t>
              </a:r>
              <a:r>
                <a:rPr lang="as-IN" sz="4000" dirty="0" smtClean="0">
                  <a:solidFill>
                    <a:srgbClr val="F62AB2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4000" dirty="0">
                <a:solidFill>
                  <a:srgbClr val="F62AB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1021"/>
            <a:ext cx="8229600" cy="1045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ইতিহাস</a:t>
            </a:r>
            <a:endParaRPr kumimoji="0" lang="en-US" sz="3600" b="0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524000"/>
            <a:ext cx="8305800" cy="4038600"/>
            <a:chOff x="0" y="0"/>
            <a:chExt cx="8865409" cy="3200401"/>
          </a:xfrm>
        </p:grpSpPr>
        <p:pic>
          <p:nvPicPr>
            <p:cNvPr id="8" name="Picture 2" descr="https://upload.wikimedia.org/wikipedia/commons/9/98/1988-03_Universal_Peace_virus_on_my_Ma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829175" cy="3200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5165279" y="0"/>
              <a:ext cx="3700130" cy="25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000" dirty="0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১৯৮২ সালে এলক ক্লোজার নামে ভাইরাসটি তার জন্মস্থান ছেড়ে বেরিয়ে পড়ে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1021"/>
            <a:ext cx="8229600" cy="1045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ইতিহাস</a:t>
            </a:r>
            <a:endParaRPr kumimoji="0" lang="en-US" sz="3600" b="0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524000"/>
            <a:ext cx="8229600" cy="4085437"/>
            <a:chOff x="0" y="0"/>
            <a:chExt cx="8229600" cy="3133726"/>
          </a:xfrm>
        </p:grpSpPr>
        <p:pic>
          <p:nvPicPr>
            <p:cNvPr id="8" name="Picture 4" descr="http://www.factfixx.com/wp-content/uploads/2012/01/Brain-Computer-Viru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86250" cy="313372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4495800" y="0"/>
              <a:ext cx="3733800" cy="2667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400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ভাইরাসের বিধ্বংসী আচরণ প্রথম প্রকাশিত হয় ১৯৮৬ সালে ব্রেইন ভাইরাসের মাধ্যমে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21021"/>
            <a:ext cx="8229600" cy="10457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kumimoji="0" lang="en-US" sz="3600" b="0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600" b="0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ইতিহাস</a:t>
            </a:r>
            <a:endParaRPr kumimoji="0" lang="en-US" sz="3600" b="0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914400" y="1524000"/>
            <a:ext cx="8001000" cy="4191000"/>
            <a:chOff x="0" y="0"/>
            <a:chExt cx="8229600" cy="3416320"/>
          </a:xfrm>
        </p:grpSpPr>
        <p:sp>
          <p:nvSpPr>
            <p:cNvPr id="28" name="Rectangle 27"/>
            <p:cNvSpPr/>
            <p:nvPr/>
          </p:nvSpPr>
          <p:spPr>
            <a:xfrm>
              <a:off x="3886200" y="0"/>
              <a:ext cx="43434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পাকিস্তানি দুই ভাই লাহোরে এ ভাইরাস সফটওয়্যারটি তৈরি করেন। এরপর থেকে প্রতিবছর সারাবিশ্বে অসংখ্য ভাইরাসের সৃষ্টি হয়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9" name="Picture 6" descr="http://regmedia.co.uk/2012/12/11/skrenta_3.jpg"/>
            <p:cNvPicPr>
              <a:picLocks noChangeAspect="1" noChangeArrowheads="1"/>
            </p:cNvPicPr>
            <p:nvPr/>
          </p:nvPicPr>
          <p:blipFill>
            <a:blip r:embed="rId3"/>
            <a:srcRect l="20513" r="17949"/>
            <a:stretch>
              <a:fillRect/>
            </a:stretch>
          </p:blipFill>
          <p:spPr bwMode="auto">
            <a:xfrm>
              <a:off x="0" y="0"/>
              <a:ext cx="3877368" cy="3276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334000"/>
            <a:ext cx="8190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ফায়ারওয়াল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356"/>
          <a:stretch>
            <a:fillRect/>
          </a:stretch>
        </p:blipFill>
        <p:spPr>
          <a:xfrm>
            <a:off x="609600" y="1447800"/>
            <a:ext cx="3234637" cy="33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ম্যালওয়্যার থেকে নিষ্কৃতি পাওয়ার 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13" name="Picture 2" descr="http://anti-malware-blog.com/files/2010/03/Adware.Win32.VirusProtecto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4495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ম্যালওয়্যার থেকে নিষ্কৃতি পাওয়ার 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229690352"/>
              </p:ext>
            </p:extLst>
          </p:nvPr>
        </p:nvGraphicFramePr>
        <p:xfrm>
          <a:off x="635000" y="1194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193" y="304800"/>
            <a:ext cx="8229600" cy="79448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দলগত কাজ</a:t>
            </a:r>
            <a:endParaRPr kumimoji="0" lang="en-US" sz="48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172" y="4507125"/>
            <a:ext cx="8458200" cy="114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ভাইরাস আক্রান্ত হলে কী করা উচিৎ? দলে আলোচনা করে উপস্থাপণ কর।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pic>
        <p:nvPicPr>
          <p:cNvPr id="13" name="Picture 12" descr="02.-Computer-Vi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00240"/>
            <a:ext cx="3887933" cy="213836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2286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NikoshBAN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sidul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2590800" cy="2514600"/>
          </a:xfrm>
          <a:prstGeom prst="ellipse">
            <a:avLst/>
          </a:prstGeom>
          <a:ln w="762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" y="3318570"/>
            <a:ext cx="480060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সাইদুল ইসলাম জিলান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আইসিটি শিক্ষক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সমুজ আলী স্কুল এন্ড কলেজ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দোয়ারা বাজার, সুনামগঞ্জ </a:t>
            </a: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মোবাইল- ০১৭২৯-৪৭১৩৮৪</a:t>
            </a:r>
          </a:p>
          <a:p>
            <a:pPr lvl="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siduljilan84@gmail.com</a:t>
            </a:r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  <a:p>
            <a:pPr lvl="0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228600"/>
            <a:ext cx="0" cy="5715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228600"/>
            <a:ext cx="0" cy="5715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4800600" y="381000"/>
            <a:ext cx="3962400" cy="5638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4400" b="1" i="0" u="sng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44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৩য়</a:t>
            </a:r>
            <a:r>
              <a:rPr kumimoji="0" lang="en-US" sz="44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353122"/>
          </a:xfrm>
          <a:prstGeom prst="rect">
            <a:avLst/>
          </a:prstGeom>
          <a:noFill/>
        </p:spPr>
      </p:pic>
      <p:pic>
        <p:nvPicPr>
          <p:cNvPr id="13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4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5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19400" y="457200"/>
            <a:ext cx="23622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 "/>
                <a:ea typeface="+mj-ea"/>
                <a:cs typeface="Nikosh" pitchFamily="2" charset="0"/>
              </a:rPr>
              <a:t>মূল্যায়ন</a:t>
            </a:r>
            <a:endParaRPr kumimoji="0" lang="en-US" sz="48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 "/>
              <a:ea typeface="+mj-ea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133600"/>
            <a:ext cx="8153400" cy="3505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ভাইরাস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ভাইরাস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প্রকার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নিবাসী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অনিবাসী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দু’টি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চারটি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এন্টিভাইরাসের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নাম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3000" y="48006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তুমি কীভাবে তোমার বিদ্যালয়ের কম্পিউটারকে ভাইরাস মুক্ত রাখবে- বিশ্লেষণ কর।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pic>
        <p:nvPicPr>
          <p:cNvPr id="8" name="Picture 2" descr="http://www.computerrepairservicesblog.com/wp-content/uploads/2011/11/virus-remo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399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3680187">
            <a:off x="2099846" y="1602921"/>
            <a:ext cx="5715000" cy="46548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10600" cy="585673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4953000"/>
            <a:ext cx="9782801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15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5344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4724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ভিডিওটির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কীসের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67000" y="1295401"/>
          <a:ext cx="3657600" cy="2743199"/>
        </p:xfrm>
        <a:graphic>
          <a:graphicData uri="http://schemas.openxmlformats.org/presentationml/2006/ole">
            <p:oleObj spid="_x0000_s1026" name="Packager Shell Object" showAsIcon="1" r:id="rId4" imgW="914400" imgH="771525" progId="Package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52600" y="68580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all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আজকের</a:t>
            </a:r>
            <a:r>
              <a:rPr kumimoji="0" lang="bn-BD" sz="36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bn-BD" sz="3600" b="1" i="0" u="none" strike="noStrike" kern="1200" cap="all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আলোচ্য</a:t>
            </a:r>
            <a:r>
              <a:rPr kumimoji="0" lang="bn-BD" sz="36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bn-BD" sz="3600" b="1" i="0" u="none" strike="noStrike" kern="1200" cap="all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বিষয়</a:t>
            </a:r>
            <a:r>
              <a:rPr kumimoji="0" lang="en-US" sz="36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endParaRPr kumimoji="0" lang="en-US" sz="36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0537" y="1752600"/>
            <a:ext cx="830580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কম্পিউটার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ভাইরাস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pic>
        <p:nvPicPr>
          <p:cNvPr id="8" name="Picture 2" descr="http://www.omgtop5.com/wp-content/uploads/2015/02/virus_removal_st_lo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512" y="2797116"/>
            <a:ext cx="4133849" cy="3640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819400" y="381000"/>
            <a:ext cx="3505200" cy="88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              "/>
                <a:ea typeface="+mj-ea"/>
                <a:cs typeface="Nikosh" pitchFamily="2" charset="0"/>
              </a:rPr>
              <a:t>শিখনফল</a:t>
            </a:r>
            <a:endParaRPr kumimoji="0" lang="en-US" sz="4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              "/>
              <a:ea typeface="+mj-ea"/>
              <a:cs typeface="Nikosh" pitchFamily="2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0" y="2438400"/>
            <a:ext cx="8001000" cy="22629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ভাইরাস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2AB2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62AB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62AB2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ইতিহাস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*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পাওয়ার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678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 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এই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পাঠ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শেষে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  "/>
                <a:cs typeface="Nikosh" pitchFamily="2" charset="0"/>
              </a:rPr>
              <a:t>শিক্ষার্থীরা</a:t>
            </a:r>
            <a:endParaRPr lang="en-US" sz="40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  "/>
              <a:cs typeface="Nikosh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8620" y="381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"/>
                <a:ea typeface="+mj-ea"/>
                <a:cs typeface="Nikosh" pitchFamily="2" charset="0"/>
              </a:rPr>
              <a:t>ভাইরাস</a:t>
            </a:r>
            <a:endParaRPr kumimoji="0" lang="en-US" sz="40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     "/>
              <a:ea typeface="+mj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কম্পউটার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ভাইরাস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হলো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এক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ধরনের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ক্ষতিকারক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সফটওয়্যার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ম্যালওয়্যার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যা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পুনরুৎপাদনে</a:t>
            </a:r>
            <a:r>
              <a:rPr lang="en-US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সক্ষম</a:t>
            </a:r>
            <a:r>
              <a:rPr lang="bn-BD" sz="3600" dirty="0" smtClean="0">
                <a:solidFill>
                  <a:srgbClr val="7030A0"/>
                </a:solidFill>
                <a:latin typeface="NikoshBAN      "/>
                <a:cs typeface="Nikosh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      "/>
              <a:cs typeface="Nikosh" pitchFamily="2" charset="0"/>
            </a:endParaRPr>
          </a:p>
        </p:txBody>
      </p:sp>
      <p:pic>
        <p:nvPicPr>
          <p:cNvPr id="8" name="Picture 7" descr="PigSelection1.png"/>
          <p:cNvPicPr>
            <a:picLocks noChangeAspect="1"/>
          </p:cNvPicPr>
          <p:nvPr/>
        </p:nvPicPr>
        <p:blipFill>
          <a:blip r:embed="rId3"/>
          <a:srcRect l="65440" t="58993"/>
          <a:stretch>
            <a:fillRect/>
          </a:stretch>
        </p:blipFill>
        <p:spPr>
          <a:xfrm>
            <a:off x="4876800" y="1219200"/>
            <a:ext cx="3429000" cy="3124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13387"/>
            <a:ext cx="3810000" cy="227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8620" y="381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ভাইরাস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যে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ক্ষতি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"/>
                <a:ea typeface="+mj-ea"/>
                <a:cs typeface="Nikosh" pitchFamily="2" charset="0"/>
              </a:rPr>
              <a:t>করে</a:t>
            </a:r>
            <a:endParaRPr kumimoji="0" lang="en-US" sz="40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        "/>
              <a:ea typeface="+mj-ea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676400"/>
            <a:ext cx="7543800" cy="4719581"/>
            <a:chOff x="914400" y="1676400"/>
            <a:chExt cx="7543800" cy="4719581"/>
          </a:xfrm>
        </p:grpSpPr>
        <p:sp>
          <p:nvSpPr>
            <p:cNvPr id="8" name="Rectangle 7"/>
            <p:cNvSpPr/>
            <p:nvPr/>
          </p:nvSpPr>
          <p:spPr>
            <a:xfrm>
              <a:off x="914400" y="5791200"/>
              <a:ext cx="75438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 কাজকে ধীরগতি সম্পন্ন করে  </a:t>
              </a:r>
              <a:endParaRPr lang="en-US" sz="36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0" r="2357"/>
            <a:stretch/>
          </p:blipFill>
          <p:spPr>
            <a:xfrm>
              <a:off x="1295400" y="1676400"/>
              <a:ext cx="6781800" cy="4063998"/>
            </a:xfrm>
            <a:prstGeom prst="rect">
              <a:avLst/>
            </a:prstGeom>
            <a:ln w="28575" cap="sq" cmpd="thickThin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1295400" y="1676400"/>
            <a:ext cx="6781800" cy="4822686"/>
            <a:chOff x="1295400" y="1676400"/>
            <a:chExt cx="6781800" cy="4822686"/>
          </a:xfrm>
        </p:grpSpPr>
        <p:pic>
          <p:nvPicPr>
            <p:cNvPr id="15" name="Picture 4" descr="Image result for computer reboo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1676400"/>
              <a:ext cx="6781800" cy="4120885"/>
            </a:xfrm>
            <a:prstGeom prst="round1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981200" y="5791200"/>
              <a:ext cx="4671472" cy="707886"/>
            </a:xfrm>
            <a:prstGeom prst="round1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latin typeface="NikoshBAN         "/>
                  <a:cs typeface="Nikosh" pitchFamily="2" charset="0"/>
                </a:rPr>
                <a:t>কম্পিউটার</a:t>
              </a:r>
              <a:r>
                <a:rPr lang="en-US" sz="4000" dirty="0" smtClean="0">
                  <a:latin typeface="NikoshBAN         "/>
                  <a:cs typeface="Nikosh" pitchFamily="2" charset="0"/>
                </a:rPr>
                <a:t> Reboot </a:t>
              </a:r>
              <a:r>
                <a:rPr lang="en-US" sz="4000" dirty="0" err="1" smtClean="0">
                  <a:latin typeface="NikoshBAN         "/>
                  <a:cs typeface="Nikosh" pitchFamily="2" charset="0"/>
                </a:rPr>
                <a:t>হওয়া</a:t>
              </a:r>
              <a:endParaRPr lang="en-US" sz="4000" dirty="0">
                <a:latin typeface="NikoshBAN         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   "/>
                <a:ea typeface="+mj-ea"/>
                <a:cs typeface="Nikosh" pitchFamily="2" charset="0"/>
              </a:rPr>
              <a:t>কম্পিউটার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   "/>
                <a:ea typeface="+mj-ea"/>
                <a:cs typeface="Nikosh" pitchFamily="2" charset="0"/>
              </a:rPr>
              <a:t>ভাইরাসের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   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           "/>
                <a:ea typeface="+mj-ea"/>
                <a:cs typeface="Nikosh" pitchFamily="2" charset="0"/>
              </a:rPr>
              <a:t>প্রকারভেদ</a:t>
            </a:r>
            <a:endParaRPr kumimoji="0" lang="en-US" sz="40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           "/>
              <a:ea typeface="+mj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কম্পিউটার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ভাইরাস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সক্রিয়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হয়ে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যাওয়ার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পর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কাজের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ধরনের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ভিত্তিতে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ভাইরাসকে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দুই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ভাগে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ভাগ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করা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            "/>
                <a:cs typeface="Nikosh" pitchFamily="2" charset="0"/>
              </a:rPr>
              <a:t>হয়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            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796"/>
            <a:ext cx="9144000" cy="353122"/>
          </a:xfrm>
          <a:prstGeom prst="rect">
            <a:avLst/>
          </a:prstGeom>
          <a:noFill/>
        </p:spPr>
      </p:pic>
      <p:pic>
        <p:nvPicPr>
          <p:cNvPr id="10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91" y="6533876"/>
            <a:ext cx="9144000" cy="353122"/>
          </a:xfrm>
          <a:prstGeom prst="rect">
            <a:avLst/>
          </a:prstGeom>
          <a:noFill/>
        </p:spPr>
      </p:pic>
      <p:pic>
        <p:nvPicPr>
          <p:cNvPr id="11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6580" y="3296578"/>
            <a:ext cx="6858001" cy="264841"/>
          </a:xfrm>
          <a:prstGeom prst="rect">
            <a:avLst/>
          </a:prstGeom>
          <a:noFill/>
        </p:spPr>
      </p:pic>
      <p:pic>
        <p:nvPicPr>
          <p:cNvPr id="12" name="Picture 1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37557" y="3281588"/>
            <a:ext cx="6858001" cy="26484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অনিবাসী</a:t>
            </a:r>
            <a:r>
              <a:rPr kumimoji="0" lang="en-US" sz="4000" b="1" i="0" u="none" strike="noStrike" kern="1200" cap="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000" b="1" i="0" u="none" strike="noStrike" kern="1200" cap="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ভাইরাস</a:t>
            </a:r>
            <a:endParaRPr kumimoji="0" lang="en-US" sz="4000" b="1" i="0" u="none" strike="noStrike" kern="1200" cap="all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সংক্রমণ কর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ার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as-IN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পরিশেষে মূল প্রোগ্রামের কাছে নিয়ন্ত্রণ দিয়ে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as-IN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নিষ্ক্রিয় হয়ে যায়, এদের বলা হয় অনিবাসী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 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Non-Resident </a:t>
            </a:r>
            <a:r>
              <a:rPr lang="as-IN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ভাইরাস।</a:t>
            </a:r>
            <a:endParaRPr lang="en-US" sz="32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10-notable-computer-virus-6.jpg"/>
          <p:cNvPicPr>
            <a:picLocks noChangeAspect="1"/>
          </p:cNvPicPr>
          <p:nvPr/>
        </p:nvPicPr>
        <p:blipFill>
          <a:blip r:embed="rId3"/>
          <a:srcRect l="30303" r="24242"/>
          <a:stretch>
            <a:fillRect/>
          </a:stretch>
        </p:blipFill>
        <p:spPr>
          <a:xfrm>
            <a:off x="2819400" y="1524000"/>
            <a:ext cx="3962400" cy="3101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950</TotalTime>
  <Words>396</Words>
  <Application>Microsoft Office PowerPoint</Application>
  <PresentationFormat>On-screen Show (4:3)</PresentationFormat>
  <Paragraphs>72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Trek</vt:lpstr>
      <vt:lpstr>Package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Saidul 2</dc:creator>
  <cp:lastModifiedBy>USER</cp:lastModifiedBy>
  <cp:revision>183</cp:revision>
  <dcterms:created xsi:type="dcterms:W3CDTF">2020-09-08T09:02:21Z</dcterms:created>
  <dcterms:modified xsi:type="dcterms:W3CDTF">2021-01-06T08:12:17Z</dcterms:modified>
</cp:coreProperties>
</file>