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62" r:id="rId6"/>
    <p:sldId id="263" r:id="rId7"/>
    <p:sldId id="284" r:id="rId8"/>
    <p:sldId id="285" r:id="rId9"/>
    <p:sldId id="287" r:id="rId10"/>
    <p:sldId id="286" r:id="rId11"/>
    <p:sldId id="288" r:id="rId12"/>
    <p:sldId id="294" r:id="rId13"/>
    <p:sldId id="290" r:id="rId14"/>
    <p:sldId id="291" r:id="rId15"/>
    <p:sldId id="292" r:id="rId16"/>
    <p:sldId id="293" r:id="rId17"/>
    <p:sldId id="266" r:id="rId18"/>
    <p:sldId id="277" r:id="rId19"/>
    <p:sldId id="281" r:id="rId20"/>
    <p:sldId id="278" r:id="rId21"/>
    <p:sldId id="282" r:id="rId22"/>
    <p:sldId id="274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66"/>
    <a:srgbClr val="66FFFF"/>
    <a:srgbClr val="FF0066"/>
    <a:srgbClr val="009900"/>
    <a:srgbClr val="FFFFCC"/>
    <a:srgbClr val="FFCCFF"/>
    <a:srgbClr val="9999FF"/>
    <a:srgbClr val="FF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71810B-090D-42D7-A46C-04979B88757B}" type="doc">
      <dgm:prSet loTypeId="urn:microsoft.com/office/officeart/2005/8/layout/matrix1" loCatId="matrix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B083A9F-5F8D-4CD6-864E-C94F0F01A0CE}">
      <dgm:prSet phldrT="[Text]" custT="1"/>
      <dgm:spPr>
        <a:solidFill>
          <a:schemeClr val="bg1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bn-BD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৫টি প্রযুক্তির নাম লিখ</a:t>
          </a:r>
          <a:endParaRPr lang="en-US" sz="44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24BC21CA-5D42-4D8A-841F-68E902236204}" type="parTrans" cxnId="{9CEF02AF-0E12-4CA1-A504-EAF5584DEE1E}">
      <dgm:prSet/>
      <dgm:spPr/>
      <dgm:t>
        <a:bodyPr/>
        <a:lstStyle/>
        <a:p>
          <a:endParaRPr lang="en-US"/>
        </a:p>
      </dgm:t>
    </dgm:pt>
    <dgm:pt modelId="{E8748590-A085-4547-8C50-C9D65AF385E8}" type="sibTrans" cxnId="{9CEF02AF-0E12-4CA1-A504-EAF5584DEE1E}">
      <dgm:prSet/>
      <dgm:spPr/>
      <dgm:t>
        <a:bodyPr/>
        <a:lstStyle/>
        <a:p>
          <a:endParaRPr lang="en-US"/>
        </a:p>
      </dgm:t>
    </dgm:pt>
    <dgm:pt modelId="{A64065F7-4B51-4FE6-B812-3C46B80BECC1}">
      <dgm:prSet phldrT="[Text]" custT="1"/>
      <dgm:spPr>
        <a:solidFill>
          <a:srgbClr val="66FFFF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/>
          <a:r>
            <a:rPr lang="bn-BD" sz="6600" b="1" u="sng" dirty="0">
              <a:solidFill>
                <a:schemeClr val="tx1"/>
              </a:solidFill>
              <a:latin typeface="Sagar" panose="03000603000000000000" pitchFamily="66" charset="0"/>
              <a:cs typeface="Sagar" panose="03000603000000000000" pitchFamily="66" charset="0"/>
            </a:rPr>
            <a:t>দল নং-১ </a:t>
          </a:r>
          <a:r>
            <a:rPr lang="bn-BD" sz="6100" b="1" dirty="0">
              <a:solidFill>
                <a:schemeClr val="tx1"/>
              </a:solidFill>
              <a:latin typeface="Sagar" panose="03000603000000000000" pitchFamily="66" charset="0"/>
              <a:cs typeface="Sagar" panose="03000603000000000000" pitchFamily="66" charset="0"/>
            </a:rPr>
            <a:t>বাসস্থান</a:t>
          </a:r>
          <a:endParaRPr lang="en-US" sz="6100" b="1" dirty="0">
            <a:solidFill>
              <a:schemeClr val="tx1"/>
            </a:solidFill>
            <a:latin typeface="Sagar" panose="03000603000000000000" pitchFamily="66" charset="0"/>
            <a:cs typeface="Sagar" panose="03000603000000000000" pitchFamily="66" charset="0"/>
          </a:endParaRPr>
        </a:p>
      </dgm:t>
    </dgm:pt>
    <dgm:pt modelId="{71C2EEA6-7662-4E09-905B-00919A7B4FC8}" type="parTrans" cxnId="{DBEAA203-55F5-4264-A495-1961214E79B6}">
      <dgm:prSet/>
      <dgm:spPr/>
      <dgm:t>
        <a:bodyPr/>
        <a:lstStyle/>
        <a:p>
          <a:endParaRPr lang="en-US"/>
        </a:p>
      </dgm:t>
    </dgm:pt>
    <dgm:pt modelId="{3F1C7256-65B6-414C-BB87-90D9E772EE78}" type="sibTrans" cxnId="{DBEAA203-55F5-4264-A495-1961214E79B6}">
      <dgm:prSet/>
      <dgm:spPr/>
      <dgm:t>
        <a:bodyPr/>
        <a:lstStyle/>
        <a:p>
          <a:endParaRPr lang="en-US"/>
        </a:p>
      </dgm:t>
    </dgm:pt>
    <dgm:pt modelId="{58B4362D-F50B-4494-8051-D7C9C83A8588}">
      <dgm:prSet phldrT="[Text]" custT="1"/>
      <dgm:spPr>
        <a:solidFill>
          <a:srgbClr val="FFFF99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bn-BD" sz="6600" b="1" u="sng" dirty="0">
              <a:solidFill>
                <a:srgbClr val="C00000"/>
              </a:solidFill>
              <a:latin typeface="Sagar" panose="03000603000000000000" pitchFamily="66" charset="0"/>
              <a:cs typeface="Sagar" panose="03000603000000000000" pitchFamily="66" charset="0"/>
            </a:rPr>
            <a:t>দল নং-</a:t>
          </a:r>
          <a:r>
            <a:rPr lang="en-US" sz="6600" b="1" u="sng" dirty="0">
              <a:solidFill>
                <a:srgbClr val="C00000"/>
              </a:solidFill>
              <a:latin typeface="Sagar" panose="03000603000000000000" pitchFamily="66" charset="0"/>
              <a:cs typeface="Sagar" panose="03000603000000000000" pitchFamily="66" charset="0"/>
            </a:rPr>
            <a:t>২</a:t>
          </a:r>
          <a:r>
            <a:rPr lang="bn-BD" sz="6600" b="1" u="sng" dirty="0">
              <a:solidFill>
                <a:srgbClr val="C00000"/>
              </a:solidFill>
              <a:latin typeface="Sagar" panose="03000603000000000000" pitchFamily="66" charset="0"/>
              <a:cs typeface="Sagar" panose="03000603000000000000" pitchFamily="66" charset="0"/>
            </a:rPr>
            <a:t> </a:t>
          </a:r>
          <a:r>
            <a:rPr lang="bn-BD" sz="6100" b="1" dirty="0">
              <a:solidFill>
                <a:srgbClr val="C00000"/>
              </a:solidFill>
              <a:latin typeface="Sagar" panose="03000603000000000000" pitchFamily="66" charset="0"/>
              <a:cs typeface="Sagar" panose="03000603000000000000" pitchFamily="66" charset="0"/>
            </a:rPr>
            <a:t>খেলাধুলা</a:t>
          </a:r>
          <a:endParaRPr lang="en-US" sz="6100" b="1" dirty="0">
            <a:solidFill>
              <a:srgbClr val="C00000"/>
            </a:solidFill>
            <a:latin typeface="Sagar" panose="03000603000000000000" pitchFamily="66" charset="0"/>
            <a:cs typeface="Sagar" panose="03000603000000000000" pitchFamily="66" charset="0"/>
          </a:endParaRPr>
        </a:p>
      </dgm:t>
    </dgm:pt>
    <dgm:pt modelId="{871BA6B2-28D5-4562-9507-CE6B55B51F7D}" type="parTrans" cxnId="{258488A8-4704-49E5-BBD2-2DAE37E3F358}">
      <dgm:prSet/>
      <dgm:spPr/>
      <dgm:t>
        <a:bodyPr/>
        <a:lstStyle/>
        <a:p>
          <a:endParaRPr lang="en-US"/>
        </a:p>
      </dgm:t>
    </dgm:pt>
    <dgm:pt modelId="{239DCAF7-D448-4F18-9618-C7C0EB54A3A4}" type="sibTrans" cxnId="{258488A8-4704-49E5-BBD2-2DAE37E3F358}">
      <dgm:prSet/>
      <dgm:spPr/>
      <dgm:t>
        <a:bodyPr/>
        <a:lstStyle/>
        <a:p>
          <a:endParaRPr lang="en-US"/>
        </a:p>
      </dgm:t>
    </dgm:pt>
    <dgm:pt modelId="{EC32F583-F280-4BFA-BB88-2AC4480F5922}">
      <dgm:prSet phldrT="[Text]" custT="1"/>
      <dgm:spPr>
        <a:solidFill>
          <a:srgbClr val="FFCC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bn-BD" sz="7200" b="1" u="sng" dirty="0">
              <a:solidFill>
                <a:srgbClr val="002060"/>
              </a:solidFill>
              <a:latin typeface="Sagar" panose="03000603000000000000" pitchFamily="66" charset="0"/>
              <a:cs typeface="Sagar" panose="03000603000000000000" pitchFamily="66" charset="0"/>
            </a:rPr>
            <a:t>দল নং-</a:t>
          </a:r>
          <a:r>
            <a:rPr lang="bn-IN" sz="7200" b="1" u="sng" dirty="0">
              <a:solidFill>
                <a:srgbClr val="002060"/>
              </a:solidFill>
              <a:latin typeface="Sagar" panose="03000603000000000000" pitchFamily="66" charset="0"/>
              <a:cs typeface="Sagar" panose="03000603000000000000" pitchFamily="66" charset="0"/>
            </a:rPr>
            <a:t>৩</a:t>
          </a:r>
          <a:r>
            <a:rPr lang="bn-BD" sz="7200" b="1" u="sng" dirty="0">
              <a:solidFill>
                <a:srgbClr val="002060"/>
              </a:solidFill>
              <a:latin typeface="Sagar" panose="03000603000000000000" pitchFamily="66" charset="0"/>
              <a:cs typeface="Sagar" panose="03000603000000000000" pitchFamily="66" charset="0"/>
            </a:rPr>
            <a:t> </a:t>
          </a:r>
          <a:r>
            <a:rPr lang="bn-BD" sz="6000" b="1" dirty="0">
              <a:solidFill>
                <a:srgbClr val="002060"/>
              </a:solidFill>
              <a:latin typeface="Sagar" panose="03000603000000000000" pitchFamily="66" charset="0"/>
              <a:cs typeface="Sagar" panose="03000603000000000000" pitchFamily="66" charset="0"/>
            </a:rPr>
            <a:t>বিনোদন</a:t>
          </a:r>
          <a:endParaRPr lang="en-US" sz="6000" b="1" dirty="0">
            <a:solidFill>
              <a:srgbClr val="002060"/>
            </a:solidFill>
            <a:latin typeface="Sagar" panose="03000603000000000000" pitchFamily="66" charset="0"/>
            <a:cs typeface="Sagar" panose="03000603000000000000" pitchFamily="66" charset="0"/>
          </a:endParaRPr>
        </a:p>
      </dgm:t>
    </dgm:pt>
    <dgm:pt modelId="{A48EB590-7C0D-4BE3-BD0F-DB048D5E62AA}" type="parTrans" cxnId="{2A12C09F-14F4-40C3-BE87-FA26B6CB2629}">
      <dgm:prSet/>
      <dgm:spPr/>
      <dgm:t>
        <a:bodyPr/>
        <a:lstStyle/>
        <a:p>
          <a:endParaRPr lang="en-US"/>
        </a:p>
      </dgm:t>
    </dgm:pt>
    <dgm:pt modelId="{3AAE1691-54EF-45D6-AAD5-FC46FAD0FC14}" type="sibTrans" cxnId="{2A12C09F-14F4-40C3-BE87-FA26B6CB2629}">
      <dgm:prSet/>
      <dgm:spPr/>
      <dgm:t>
        <a:bodyPr/>
        <a:lstStyle/>
        <a:p>
          <a:endParaRPr lang="en-US"/>
        </a:p>
      </dgm:t>
    </dgm:pt>
    <dgm:pt modelId="{92FA3E95-4474-414A-878E-19B2B6A3B44E}">
      <dgm:prSet phldrT="[Text]" custT="1"/>
      <dgm:spPr>
        <a:solidFill>
          <a:srgbClr val="9999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bn-BD" sz="7200" b="1" u="sng" dirty="0">
              <a:solidFill>
                <a:srgbClr val="009900"/>
              </a:solidFill>
              <a:latin typeface="Sagar" panose="03000603000000000000" pitchFamily="66" charset="0"/>
              <a:cs typeface="Sagar" panose="03000603000000000000" pitchFamily="66" charset="0"/>
            </a:rPr>
            <a:t>দল নং-৪ </a:t>
          </a:r>
          <a:r>
            <a:rPr lang="bn-BD" sz="6100" b="1" dirty="0">
              <a:solidFill>
                <a:srgbClr val="009900"/>
              </a:solidFill>
              <a:latin typeface="Sagar" panose="03000603000000000000" pitchFamily="66" charset="0"/>
              <a:cs typeface="Sagar" panose="03000603000000000000" pitchFamily="66" charset="0"/>
            </a:rPr>
            <a:t>চিকিৎসা</a:t>
          </a:r>
          <a:endParaRPr lang="en-US" sz="6100" b="1" dirty="0">
            <a:solidFill>
              <a:srgbClr val="009900"/>
            </a:solidFill>
            <a:latin typeface="Sagar" panose="03000603000000000000" pitchFamily="66" charset="0"/>
            <a:cs typeface="Sagar" panose="03000603000000000000" pitchFamily="66" charset="0"/>
          </a:endParaRPr>
        </a:p>
      </dgm:t>
    </dgm:pt>
    <dgm:pt modelId="{5B547271-27CC-4383-951C-219FEDBD11DB}" type="parTrans" cxnId="{9200BA9C-76FF-46D0-8B8C-AF5620C55303}">
      <dgm:prSet/>
      <dgm:spPr/>
      <dgm:t>
        <a:bodyPr/>
        <a:lstStyle/>
        <a:p>
          <a:endParaRPr lang="en-US"/>
        </a:p>
      </dgm:t>
    </dgm:pt>
    <dgm:pt modelId="{99B63964-2CBA-42D6-91E9-A1E834983626}" type="sibTrans" cxnId="{9200BA9C-76FF-46D0-8B8C-AF5620C55303}">
      <dgm:prSet/>
      <dgm:spPr/>
      <dgm:t>
        <a:bodyPr/>
        <a:lstStyle/>
        <a:p>
          <a:endParaRPr lang="en-US"/>
        </a:p>
      </dgm:t>
    </dgm:pt>
    <dgm:pt modelId="{3361AEF5-3DF3-402B-A3C9-930E7C03AE9F}" type="pres">
      <dgm:prSet presAssocID="{9671810B-090D-42D7-A46C-04979B88757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1D9C1E-0D55-46FC-85A2-67B29B3B0EC5}" type="pres">
      <dgm:prSet presAssocID="{9671810B-090D-42D7-A46C-04979B88757B}" presName="matrix" presStyleCnt="0"/>
      <dgm:spPr/>
    </dgm:pt>
    <dgm:pt modelId="{67545EA0-BC88-464D-A4AC-21E3715D2CD2}" type="pres">
      <dgm:prSet presAssocID="{9671810B-090D-42D7-A46C-04979B88757B}" presName="tile1" presStyleLbl="node1" presStyleIdx="0" presStyleCnt="4" custLinFactNeighborX="1724" custLinFactNeighborY="-615"/>
      <dgm:spPr/>
    </dgm:pt>
    <dgm:pt modelId="{8AD8475B-E264-4207-8B8D-60F6F195219F}" type="pres">
      <dgm:prSet presAssocID="{9671810B-090D-42D7-A46C-04979B88757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446F8A0-BD5F-4E8A-BA23-0ACA1642AE6E}" type="pres">
      <dgm:prSet presAssocID="{9671810B-090D-42D7-A46C-04979B88757B}" presName="tile2" presStyleLbl="node1" presStyleIdx="1" presStyleCnt="4"/>
      <dgm:spPr/>
    </dgm:pt>
    <dgm:pt modelId="{E6F5D2E5-BD70-4568-8F65-3D0BCA33138E}" type="pres">
      <dgm:prSet presAssocID="{9671810B-090D-42D7-A46C-04979B88757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62DA204-3133-40CF-8100-A2332C68A324}" type="pres">
      <dgm:prSet presAssocID="{9671810B-090D-42D7-A46C-04979B88757B}" presName="tile3" presStyleLbl="node1" presStyleIdx="2" presStyleCnt="4" custLinFactNeighborX="1724" custLinFactNeighborY="2254"/>
      <dgm:spPr/>
    </dgm:pt>
    <dgm:pt modelId="{39D6F509-F816-4C68-A8E2-301E70CB7D69}" type="pres">
      <dgm:prSet presAssocID="{9671810B-090D-42D7-A46C-04979B88757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89641C2-69F3-4975-B556-C6634D8FDB30}" type="pres">
      <dgm:prSet presAssocID="{9671810B-090D-42D7-A46C-04979B88757B}" presName="tile4" presStyleLbl="node1" presStyleIdx="3" presStyleCnt="4"/>
      <dgm:spPr/>
    </dgm:pt>
    <dgm:pt modelId="{7E823CBB-FC10-40F2-883C-A92E7AB27A65}" type="pres">
      <dgm:prSet presAssocID="{9671810B-090D-42D7-A46C-04979B88757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FFFE136-F216-4F28-8D85-E9824ACE2253}" type="pres">
      <dgm:prSet presAssocID="{9671810B-090D-42D7-A46C-04979B88757B}" presName="centerTile" presStyleLbl="fgShp" presStyleIdx="0" presStyleCnt="1" custScaleX="127423" custScaleY="127423">
        <dgm:presLayoutVars>
          <dgm:chMax val="0"/>
          <dgm:chPref val="0"/>
        </dgm:presLayoutVars>
      </dgm:prSet>
      <dgm:spPr/>
    </dgm:pt>
  </dgm:ptLst>
  <dgm:cxnLst>
    <dgm:cxn modelId="{DBEAA203-55F5-4264-A495-1961214E79B6}" srcId="{9B083A9F-5F8D-4CD6-864E-C94F0F01A0CE}" destId="{A64065F7-4B51-4FE6-B812-3C46B80BECC1}" srcOrd="0" destOrd="0" parTransId="{71C2EEA6-7662-4E09-905B-00919A7B4FC8}" sibTransId="{3F1C7256-65B6-414C-BB87-90D9E772EE78}"/>
    <dgm:cxn modelId="{AAA4BC0A-5333-4634-8BB8-E769A7007015}" type="presOf" srcId="{9B083A9F-5F8D-4CD6-864E-C94F0F01A0CE}" destId="{3FFFE136-F216-4F28-8D85-E9824ACE2253}" srcOrd="0" destOrd="0" presId="urn:microsoft.com/office/officeart/2005/8/layout/matrix1"/>
    <dgm:cxn modelId="{9514120C-B67C-4F16-B0F1-B404FB843571}" type="presOf" srcId="{A64065F7-4B51-4FE6-B812-3C46B80BECC1}" destId="{67545EA0-BC88-464D-A4AC-21E3715D2CD2}" srcOrd="0" destOrd="0" presId="urn:microsoft.com/office/officeart/2005/8/layout/matrix1"/>
    <dgm:cxn modelId="{F07EA30C-BFC4-40DE-9DF1-2346C732C04A}" type="presOf" srcId="{58B4362D-F50B-4494-8051-D7C9C83A8588}" destId="{E6F5D2E5-BD70-4568-8F65-3D0BCA33138E}" srcOrd="1" destOrd="0" presId="urn:microsoft.com/office/officeart/2005/8/layout/matrix1"/>
    <dgm:cxn modelId="{4EDA5623-F658-47E9-948D-A14D9B018EC7}" type="presOf" srcId="{9671810B-090D-42D7-A46C-04979B88757B}" destId="{3361AEF5-3DF3-402B-A3C9-930E7C03AE9F}" srcOrd="0" destOrd="0" presId="urn:microsoft.com/office/officeart/2005/8/layout/matrix1"/>
    <dgm:cxn modelId="{C64D5E37-8251-43CD-982B-EEA995155DF5}" type="presOf" srcId="{92FA3E95-4474-414A-878E-19B2B6A3B44E}" destId="{889641C2-69F3-4975-B556-C6634D8FDB30}" srcOrd="0" destOrd="0" presId="urn:microsoft.com/office/officeart/2005/8/layout/matrix1"/>
    <dgm:cxn modelId="{D97BBA46-A924-4C01-8D0F-4506367E9F1F}" type="presOf" srcId="{EC32F583-F280-4BFA-BB88-2AC4480F5922}" destId="{39D6F509-F816-4C68-A8E2-301E70CB7D69}" srcOrd="1" destOrd="0" presId="urn:microsoft.com/office/officeart/2005/8/layout/matrix1"/>
    <dgm:cxn modelId="{D7C6CC6C-4800-4B54-9467-D05197F0CE45}" type="presOf" srcId="{EC32F583-F280-4BFA-BB88-2AC4480F5922}" destId="{962DA204-3133-40CF-8100-A2332C68A324}" srcOrd="0" destOrd="0" presId="urn:microsoft.com/office/officeart/2005/8/layout/matrix1"/>
    <dgm:cxn modelId="{B3854A79-3EDA-452C-8BEF-0B1B295E8F0C}" type="presOf" srcId="{A64065F7-4B51-4FE6-B812-3C46B80BECC1}" destId="{8AD8475B-E264-4207-8B8D-60F6F195219F}" srcOrd="1" destOrd="0" presId="urn:microsoft.com/office/officeart/2005/8/layout/matrix1"/>
    <dgm:cxn modelId="{9200BA9C-76FF-46D0-8B8C-AF5620C55303}" srcId="{9B083A9F-5F8D-4CD6-864E-C94F0F01A0CE}" destId="{92FA3E95-4474-414A-878E-19B2B6A3B44E}" srcOrd="3" destOrd="0" parTransId="{5B547271-27CC-4383-951C-219FEDBD11DB}" sibTransId="{99B63964-2CBA-42D6-91E9-A1E834983626}"/>
    <dgm:cxn modelId="{2A12C09F-14F4-40C3-BE87-FA26B6CB2629}" srcId="{9B083A9F-5F8D-4CD6-864E-C94F0F01A0CE}" destId="{EC32F583-F280-4BFA-BB88-2AC4480F5922}" srcOrd="2" destOrd="0" parTransId="{A48EB590-7C0D-4BE3-BD0F-DB048D5E62AA}" sibTransId="{3AAE1691-54EF-45D6-AAD5-FC46FAD0FC14}"/>
    <dgm:cxn modelId="{73524EA7-7CDE-454A-B081-67FB6E6EFE87}" type="presOf" srcId="{92FA3E95-4474-414A-878E-19B2B6A3B44E}" destId="{7E823CBB-FC10-40F2-883C-A92E7AB27A65}" srcOrd="1" destOrd="0" presId="urn:microsoft.com/office/officeart/2005/8/layout/matrix1"/>
    <dgm:cxn modelId="{258488A8-4704-49E5-BBD2-2DAE37E3F358}" srcId="{9B083A9F-5F8D-4CD6-864E-C94F0F01A0CE}" destId="{58B4362D-F50B-4494-8051-D7C9C83A8588}" srcOrd="1" destOrd="0" parTransId="{871BA6B2-28D5-4562-9507-CE6B55B51F7D}" sibTransId="{239DCAF7-D448-4F18-9618-C7C0EB54A3A4}"/>
    <dgm:cxn modelId="{9CEF02AF-0E12-4CA1-A504-EAF5584DEE1E}" srcId="{9671810B-090D-42D7-A46C-04979B88757B}" destId="{9B083A9F-5F8D-4CD6-864E-C94F0F01A0CE}" srcOrd="0" destOrd="0" parTransId="{24BC21CA-5D42-4D8A-841F-68E902236204}" sibTransId="{E8748590-A085-4547-8C50-C9D65AF385E8}"/>
    <dgm:cxn modelId="{6DCA8ADA-0CBF-40EF-95B4-C2B678FC4543}" type="presOf" srcId="{58B4362D-F50B-4494-8051-D7C9C83A8588}" destId="{B446F8A0-BD5F-4E8A-BA23-0ACA1642AE6E}" srcOrd="0" destOrd="0" presId="urn:microsoft.com/office/officeart/2005/8/layout/matrix1"/>
    <dgm:cxn modelId="{F717E12A-6C30-423F-8F0B-8961DCA0C119}" type="presParOf" srcId="{3361AEF5-3DF3-402B-A3C9-930E7C03AE9F}" destId="{301D9C1E-0D55-46FC-85A2-67B29B3B0EC5}" srcOrd="0" destOrd="0" presId="urn:microsoft.com/office/officeart/2005/8/layout/matrix1"/>
    <dgm:cxn modelId="{BF113F34-34B5-45A6-BE97-301B5E953787}" type="presParOf" srcId="{301D9C1E-0D55-46FC-85A2-67B29B3B0EC5}" destId="{67545EA0-BC88-464D-A4AC-21E3715D2CD2}" srcOrd="0" destOrd="0" presId="urn:microsoft.com/office/officeart/2005/8/layout/matrix1"/>
    <dgm:cxn modelId="{686C7A68-3A06-4FD7-946F-A002EECE72C7}" type="presParOf" srcId="{301D9C1E-0D55-46FC-85A2-67B29B3B0EC5}" destId="{8AD8475B-E264-4207-8B8D-60F6F195219F}" srcOrd="1" destOrd="0" presId="urn:microsoft.com/office/officeart/2005/8/layout/matrix1"/>
    <dgm:cxn modelId="{94827E15-A677-4229-B813-40F7D3CB4738}" type="presParOf" srcId="{301D9C1E-0D55-46FC-85A2-67B29B3B0EC5}" destId="{B446F8A0-BD5F-4E8A-BA23-0ACA1642AE6E}" srcOrd="2" destOrd="0" presId="urn:microsoft.com/office/officeart/2005/8/layout/matrix1"/>
    <dgm:cxn modelId="{BC86A4E7-7240-41DF-907C-A641B6A5C70D}" type="presParOf" srcId="{301D9C1E-0D55-46FC-85A2-67B29B3B0EC5}" destId="{E6F5D2E5-BD70-4568-8F65-3D0BCA33138E}" srcOrd="3" destOrd="0" presId="urn:microsoft.com/office/officeart/2005/8/layout/matrix1"/>
    <dgm:cxn modelId="{F99188BE-0550-4FD8-A2B8-E3C1B7B57029}" type="presParOf" srcId="{301D9C1E-0D55-46FC-85A2-67B29B3B0EC5}" destId="{962DA204-3133-40CF-8100-A2332C68A324}" srcOrd="4" destOrd="0" presId="urn:microsoft.com/office/officeart/2005/8/layout/matrix1"/>
    <dgm:cxn modelId="{CEDEDDD3-BC65-4213-964D-2624277181AE}" type="presParOf" srcId="{301D9C1E-0D55-46FC-85A2-67B29B3B0EC5}" destId="{39D6F509-F816-4C68-A8E2-301E70CB7D69}" srcOrd="5" destOrd="0" presId="urn:microsoft.com/office/officeart/2005/8/layout/matrix1"/>
    <dgm:cxn modelId="{AF00DBAA-6F88-48B2-928B-2F74C581B6A1}" type="presParOf" srcId="{301D9C1E-0D55-46FC-85A2-67B29B3B0EC5}" destId="{889641C2-69F3-4975-B556-C6634D8FDB30}" srcOrd="6" destOrd="0" presId="urn:microsoft.com/office/officeart/2005/8/layout/matrix1"/>
    <dgm:cxn modelId="{FB91E194-FE2D-4842-B0AF-D286A898DC71}" type="presParOf" srcId="{301D9C1E-0D55-46FC-85A2-67B29B3B0EC5}" destId="{7E823CBB-FC10-40F2-883C-A92E7AB27A65}" srcOrd="7" destOrd="0" presId="urn:microsoft.com/office/officeart/2005/8/layout/matrix1"/>
    <dgm:cxn modelId="{DF72BFCB-8AB5-41F6-911A-F0DCE1B1C45B}" type="presParOf" srcId="{3361AEF5-3DF3-402B-A3C9-930E7C03AE9F}" destId="{3FFFE136-F216-4F28-8D85-E9824ACE225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45EA0-BC88-464D-A4AC-21E3715D2CD2}">
      <dsp:nvSpPr>
        <dsp:cNvPr id="0" name=""/>
        <dsp:cNvSpPr/>
      </dsp:nvSpPr>
      <dsp:spPr>
        <a:xfrm rot="16200000">
          <a:off x="528975" y="-461320"/>
          <a:ext cx="3001658" cy="3924300"/>
        </a:xfrm>
        <a:prstGeom prst="round1Rect">
          <a:avLst/>
        </a:prstGeom>
        <a:solidFill>
          <a:srgbClr val="66FFFF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9392" tIns="469392" rIns="469392" bIns="469392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600" b="1" u="sng" kern="1200" dirty="0">
              <a:solidFill>
                <a:schemeClr val="tx1"/>
              </a:solidFill>
              <a:latin typeface="Sagar" panose="03000603000000000000" pitchFamily="66" charset="0"/>
              <a:cs typeface="Sagar" panose="03000603000000000000" pitchFamily="66" charset="0"/>
            </a:rPr>
            <a:t>দল নং-১ </a:t>
          </a:r>
          <a:r>
            <a:rPr lang="bn-BD" sz="6100" b="1" kern="1200" dirty="0">
              <a:solidFill>
                <a:schemeClr val="tx1"/>
              </a:solidFill>
              <a:latin typeface="Sagar" panose="03000603000000000000" pitchFamily="66" charset="0"/>
              <a:cs typeface="Sagar" panose="03000603000000000000" pitchFamily="66" charset="0"/>
            </a:rPr>
            <a:t>বাসস্থান</a:t>
          </a:r>
          <a:endParaRPr lang="en-US" sz="6100" b="1" kern="1200" dirty="0">
            <a:solidFill>
              <a:schemeClr val="tx1"/>
            </a:solidFill>
            <a:latin typeface="Sagar" panose="03000603000000000000" pitchFamily="66" charset="0"/>
            <a:cs typeface="Sagar" panose="03000603000000000000" pitchFamily="66" charset="0"/>
          </a:endParaRPr>
        </a:p>
      </dsp:txBody>
      <dsp:txXfrm rot="5400000">
        <a:off x="67654" y="0"/>
        <a:ext cx="3924300" cy="2251243"/>
      </dsp:txXfrm>
    </dsp:sp>
    <dsp:sp modelId="{B446F8A0-BD5F-4E8A-BA23-0ACA1642AE6E}">
      <dsp:nvSpPr>
        <dsp:cNvPr id="0" name=""/>
        <dsp:cNvSpPr/>
      </dsp:nvSpPr>
      <dsp:spPr>
        <a:xfrm>
          <a:off x="3924300" y="0"/>
          <a:ext cx="3924300" cy="3001658"/>
        </a:xfrm>
        <a:prstGeom prst="round1Rect">
          <a:avLst/>
        </a:prstGeom>
        <a:solidFill>
          <a:srgbClr val="FFFF99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9392" tIns="469392" rIns="469392" bIns="469392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600" b="1" u="sng" kern="1200" dirty="0">
              <a:solidFill>
                <a:srgbClr val="C00000"/>
              </a:solidFill>
              <a:latin typeface="Sagar" panose="03000603000000000000" pitchFamily="66" charset="0"/>
              <a:cs typeface="Sagar" panose="03000603000000000000" pitchFamily="66" charset="0"/>
            </a:rPr>
            <a:t>দল নং-</a:t>
          </a:r>
          <a:r>
            <a:rPr lang="en-US" sz="6600" b="1" u="sng" kern="1200" dirty="0">
              <a:solidFill>
                <a:srgbClr val="C00000"/>
              </a:solidFill>
              <a:latin typeface="Sagar" panose="03000603000000000000" pitchFamily="66" charset="0"/>
              <a:cs typeface="Sagar" panose="03000603000000000000" pitchFamily="66" charset="0"/>
            </a:rPr>
            <a:t>২</a:t>
          </a:r>
          <a:r>
            <a:rPr lang="bn-BD" sz="6600" b="1" u="sng" kern="1200" dirty="0">
              <a:solidFill>
                <a:srgbClr val="C00000"/>
              </a:solidFill>
              <a:latin typeface="Sagar" panose="03000603000000000000" pitchFamily="66" charset="0"/>
              <a:cs typeface="Sagar" panose="03000603000000000000" pitchFamily="66" charset="0"/>
            </a:rPr>
            <a:t> </a:t>
          </a:r>
          <a:r>
            <a:rPr lang="bn-BD" sz="6100" b="1" kern="1200" dirty="0">
              <a:solidFill>
                <a:srgbClr val="C00000"/>
              </a:solidFill>
              <a:latin typeface="Sagar" panose="03000603000000000000" pitchFamily="66" charset="0"/>
              <a:cs typeface="Sagar" panose="03000603000000000000" pitchFamily="66" charset="0"/>
            </a:rPr>
            <a:t>খেলাধুলা</a:t>
          </a:r>
          <a:endParaRPr lang="en-US" sz="6100" b="1" kern="1200" dirty="0">
            <a:solidFill>
              <a:srgbClr val="C00000"/>
            </a:solidFill>
            <a:latin typeface="Sagar" panose="03000603000000000000" pitchFamily="66" charset="0"/>
            <a:cs typeface="Sagar" panose="03000603000000000000" pitchFamily="66" charset="0"/>
          </a:endParaRPr>
        </a:p>
      </dsp:txBody>
      <dsp:txXfrm>
        <a:off x="3924300" y="0"/>
        <a:ext cx="3924300" cy="2251243"/>
      </dsp:txXfrm>
    </dsp:sp>
    <dsp:sp modelId="{962DA204-3133-40CF-8100-A2332C68A324}">
      <dsp:nvSpPr>
        <dsp:cNvPr id="0" name=""/>
        <dsp:cNvSpPr/>
      </dsp:nvSpPr>
      <dsp:spPr>
        <a:xfrm rot="10800000">
          <a:off x="67654" y="3001658"/>
          <a:ext cx="3924300" cy="3001658"/>
        </a:xfrm>
        <a:prstGeom prst="round1Rect">
          <a:avLst/>
        </a:prstGeom>
        <a:solidFill>
          <a:srgbClr val="FFCCFF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2064" tIns="512064" rIns="512064" bIns="512064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7200" b="1" u="sng" kern="1200" dirty="0">
              <a:solidFill>
                <a:srgbClr val="002060"/>
              </a:solidFill>
              <a:latin typeface="Sagar" panose="03000603000000000000" pitchFamily="66" charset="0"/>
              <a:cs typeface="Sagar" panose="03000603000000000000" pitchFamily="66" charset="0"/>
            </a:rPr>
            <a:t>দল নং-</a:t>
          </a:r>
          <a:r>
            <a:rPr lang="bn-IN" sz="7200" b="1" u="sng" kern="1200" dirty="0">
              <a:solidFill>
                <a:srgbClr val="002060"/>
              </a:solidFill>
              <a:latin typeface="Sagar" panose="03000603000000000000" pitchFamily="66" charset="0"/>
              <a:cs typeface="Sagar" panose="03000603000000000000" pitchFamily="66" charset="0"/>
            </a:rPr>
            <a:t>৩</a:t>
          </a:r>
          <a:r>
            <a:rPr lang="bn-BD" sz="7200" b="1" u="sng" kern="1200" dirty="0">
              <a:solidFill>
                <a:srgbClr val="002060"/>
              </a:solidFill>
              <a:latin typeface="Sagar" panose="03000603000000000000" pitchFamily="66" charset="0"/>
              <a:cs typeface="Sagar" panose="03000603000000000000" pitchFamily="66" charset="0"/>
            </a:rPr>
            <a:t> </a:t>
          </a:r>
          <a:r>
            <a:rPr lang="bn-BD" sz="6000" b="1" kern="1200" dirty="0">
              <a:solidFill>
                <a:srgbClr val="002060"/>
              </a:solidFill>
              <a:latin typeface="Sagar" panose="03000603000000000000" pitchFamily="66" charset="0"/>
              <a:cs typeface="Sagar" panose="03000603000000000000" pitchFamily="66" charset="0"/>
            </a:rPr>
            <a:t>বিনোদন</a:t>
          </a:r>
          <a:endParaRPr lang="en-US" sz="6000" b="1" kern="1200" dirty="0">
            <a:solidFill>
              <a:srgbClr val="002060"/>
            </a:solidFill>
            <a:latin typeface="Sagar" panose="03000603000000000000" pitchFamily="66" charset="0"/>
            <a:cs typeface="Sagar" panose="03000603000000000000" pitchFamily="66" charset="0"/>
          </a:endParaRPr>
        </a:p>
      </dsp:txBody>
      <dsp:txXfrm rot="10800000">
        <a:off x="67654" y="3752073"/>
        <a:ext cx="3924300" cy="2251243"/>
      </dsp:txXfrm>
    </dsp:sp>
    <dsp:sp modelId="{889641C2-69F3-4975-B556-C6634D8FDB30}">
      <dsp:nvSpPr>
        <dsp:cNvPr id="0" name=""/>
        <dsp:cNvSpPr/>
      </dsp:nvSpPr>
      <dsp:spPr>
        <a:xfrm rot="5400000">
          <a:off x="4385620" y="2540337"/>
          <a:ext cx="3001658" cy="3924300"/>
        </a:xfrm>
        <a:prstGeom prst="round1Rect">
          <a:avLst/>
        </a:prstGeom>
        <a:solidFill>
          <a:srgbClr val="9999FF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2064" tIns="512064" rIns="512064" bIns="512064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7200" b="1" u="sng" kern="1200" dirty="0">
              <a:solidFill>
                <a:srgbClr val="009900"/>
              </a:solidFill>
              <a:latin typeface="Sagar" panose="03000603000000000000" pitchFamily="66" charset="0"/>
              <a:cs typeface="Sagar" panose="03000603000000000000" pitchFamily="66" charset="0"/>
            </a:rPr>
            <a:t>দল নং-৪ </a:t>
          </a:r>
          <a:r>
            <a:rPr lang="bn-BD" sz="6100" b="1" kern="1200" dirty="0">
              <a:solidFill>
                <a:srgbClr val="009900"/>
              </a:solidFill>
              <a:latin typeface="Sagar" panose="03000603000000000000" pitchFamily="66" charset="0"/>
              <a:cs typeface="Sagar" panose="03000603000000000000" pitchFamily="66" charset="0"/>
            </a:rPr>
            <a:t>চিকিৎসা</a:t>
          </a:r>
          <a:endParaRPr lang="en-US" sz="6100" b="1" kern="1200" dirty="0">
            <a:solidFill>
              <a:srgbClr val="009900"/>
            </a:solidFill>
            <a:latin typeface="Sagar" panose="03000603000000000000" pitchFamily="66" charset="0"/>
            <a:cs typeface="Sagar" panose="03000603000000000000" pitchFamily="66" charset="0"/>
          </a:endParaRPr>
        </a:p>
      </dsp:txBody>
      <dsp:txXfrm rot="-5400000">
        <a:off x="3924300" y="3752073"/>
        <a:ext cx="3924300" cy="2251243"/>
      </dsp:txXfrm>
    </dsp:sp>
    <dsp:sp modelId="{3FFFE136-F216-4F28-8D85-E9824ACE2253}">
      <dsp:nvSpPr>
        <dsp:cNvPr id="0" name=""/>
        <dsp:cNvSpPr/>
      </dsp:nvSpPr>
      <dsp:spPr>
        <a:xfrm>
          <a:off x="2424161" y="2045457"/>
          <a:ext cx="3000276" cy="191240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b="1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৫টি প্রযুক্তির নাম লিখ</a:t>
          </a:r>
          <a:endParaRPr lang="en-US" sz="4400" b="1" kern="12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sp:txBody>
      <dsp:txXfrm>
        <a:off x="2517517" y="2138813"/>
        <a:ext cx="2813564" cy="1725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29884-8688-46D7-B127-735256C62162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6A85B-D471-41DA-BE43-CFA821348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5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6A85B-D471-41DA-BE43-CFA8213483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16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25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47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4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8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8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2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1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73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1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8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27.jp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tm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8.png"/><Relationship Id="rId7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" r="7593"/>
          <a:stretch/>
        </p:blipFill>
        <p:spPr>
          <a:xfrm>
            <a:off x="0" y="7374"/>
            <a:ext cx="12178888" cy="6850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6579BA-C93B-42A8-B60A-475B131D4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-228600"/>
            <a:ext cx="4762500" cy="3333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F248B9-3DC5-461A-84D7-464147843BCC}"/>
              </a:ext>
            </a:extLst>
          </p:cNvPr>
          <p:cNvSpPr txBox="1"/>
          <p:nvPr/>
        </p:nvSpPr>
        <p:spPr>
          <a:xfrm>
            <a:off x="1600200" y="2513846"/>
            <a:ext cx="8232058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23900" b="1" dirty="0">
                <a:solidFill>
                  <a:srgbClr val="FF0000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স্বা</a:t>
            </a:r>
            <a:r>
              <a:rPr lang="as-IN" sz="23900" b="1" dirty="0">
                <a:latin typeface="Sagar" panose="03000603000000000000" pitchFamily="66" charset="0"/>
                <a:cs typeface="Sagar" panose="03000603000000000000" pitchFamily="66" charset="0"/>
              </a:rPr>
              <a:t>গ</a:t>
            </a:r>
            <a:r>
              <a:rPr lang="as-IN" sz="23900" b="1" dirty="0">
                <a:solidFill>
                  <a:srgbClr val="FF0066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ত</a:t>
            </a:r>
            <a:r>
              <a:rPr lang="as-IN" sz="23900" b="1" dirty="0">
                <a:solidFill>
                  <a:srgbClr val="0070C0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ম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9326FD-DFB8-4886-909A-28AF838966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3"/>
          <a:stretch/>
        </p:blipFill>
        <p:spPr>
          <a:xfrm>
            <a:off x="-36872" y="304799"/>
            <a:ext cx="3694471" cy="24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92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3352800" y="152400"/>
            <a:ext cx="4495800" cy="762000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বিনোদনে প্রযুক্তি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12" y="1265964"/>
            <a:ext cx="3422075" cy="2391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79" y="1357744"/>
            <a:ext cx="3737209" cy="22998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70"/>
          <a:stretch/>
        </p:blipFill>
        <p:spPr>
          <a:xfrm>
            <a:off x="1245980" y="3810000"/>
            <a:ext cx="3404881" cy="2391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77310" y="2967708"/>
            <a:ext cx="4805279" cy="14513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E62DA2-91A8-439E-94AA-95B9E7697E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67" b="100000" l="4667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206545"/>
            <a:ext cx="35052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5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028700" y="1638300"/>
            <a:ext cx="10134600" cy="3581400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দেখেছি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238454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43000" y="3200400"/>
            <a:ext cx="9906000" cy="1905000"/>
          </a:xfrm>
          <a:prstGeom prst="roundRect">
            <a:avLst/>
          </a:prstGeom>
          <a:blipFill dpi="0" rotWithShape="1">
            <a:blip r:embed="rId2">
              <a:alphaModFix amt="28000"/>
            </a:blip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 জীবনে প্রযুক্তি</a:t>
            </a:r>
            <a:endParaRPr lang="en-US" sz="8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E76943-78B1-41CB-BA6D-3AD308C6EF5D}"/>
              </a:ext>
            </a:extLst>
          </p:cNvPr>
          <p:cNvSpPr txBox="1"/>
          <p:nvPr/>
        </p:nvSpPr>
        <p:spPr>
          <a:xfrm>
            <a:off x="1981200" y="933667"/>
            <a:ext cx="7543800" cy="1200329"/>
          </a:xfrm>
          <a:prstGeom prst="rect">
            <a:avLst/>
          </a:prstGeom>
          <a:gradFill flip="none" rotWithShape="1">
            <a:gsLst>
              <a:gs pos="5310">
                <a:schemeClr val="bg1"/>
              </a:gs>
              <a:gs pos="100000">
                <a:schemeClr val="accent2">
                  <a:tint val="50000"/>
                  <a:satMod val="300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পাঠ...</a:t>
            </a:r>
          </a:p>
        </p:txBody>
      </p:sp>
    </p:spTree>
    <p:extLst>
      <p:ext uri="{BB962C8B-B14F-4D97-AF65-F5344CB8AC3E}">
        <p14:creationId xmlns:p14="http://schemas.microsoft.com/office/powerpoint/2010/main" val="340752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24AA6D-9C79-4C9B-92EF-3537E9D20D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76350"/>
            <a:ext cx="6959496" cy="40005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5B248749-833B-483F-91E4-A7267D89FD25}"/>
              </a:ext>
            </a:extLst>
          </p:cNvPr>
          <p:cNvSpPr/>
          <p:nvPr/>
        </p:nvSpPr>
        <p:spPr>
          <a:xfrm>
            <a:off x="7620000" y="1981200"/>
            <a:ext cx="3886200" cy="2590800"/>
          </a:xfrm>
          <a:prstGeom prst="left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পড়াশোনায়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dirty="0"/>
          </a:p>
        </p:txBody>
      </p:sp>
    </p:spTree>
    <p:extLst>
      <p:ext uri="{BB962C8B-B14F-4D97-AF65-F5344CB8AC3E}">
        <p14:creationId xmlns:p14="http://schemas.microsoft.com/office/powerpoint/2010/main" val="2138782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C43245-EFC4-425F-BFC6-64A7A2DF8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15072"/>
            <a:ext cx="4999212" cy="27366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2C5623-749C-425D-BF87-B68E689FA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29000"/>
            <a:ext cx="4999212" cy="3231949"/>
          </a:xfrm>
          <a:prstGeom prst="rect">
            <a:avLst/>
          </a:prstGeom>
        </p:spPr>
      </p:pic>
      <p:sp>
        <p:nvSpPr>
          <p:cNvPr id="12" name="Callout: Left Arrow 11">
            <a:extLst>
              <a:ext uri="{FF2B5EF4-FFF2-40B4-BE49-F238E27FC236}">
                <a16:creationId xmlns:a16="http://schemas.microsoft.com/office/drawing/2014/main" id="{BC1F8AD7-D653-4353-B8EE-059ADDF9E3C8}"/>
              </a:ext>
            </a:extLst>
          </p:cNvPr>
          <p:cNvSpPr/>
          <p:nvPr/>
        </p:nvSpPr>
        <p:spPr>
          <a:xfrm>
            <a:off x="6400800" y="2056317"/>
            <a:ext cx="3886200" cy="2590800"/>
          </a:xfrm>
          <a:prstGeom prst="left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বাসস্থানে প্রযুক্তি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dirty="0"/>
          </a:p>
        </p:txBody>
      </p:sp>
    </p:spTree>
    <p:extLst>
      <p:ext uri="{BB962C8B-B14F-4D97-AF65-F5344CB8AC3E}">
        <p14:creationId xmlns:p14="http://schemas.microsoft.com/office/powerpoint/2010/main" val="2441794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CD0A5454-6E4A-4084-8688-01AC8C196A86}"/>
              </a:ext>
            </a:extLst>
          </p:cNvPr>
          <p:cNvSpPr/>
          <p:nvPr/>
        </p:nvSpPr>
        <p:spPr>
          <a:xfrm>
            <a:off x="6788727" y="2133600"/>
            <a:ext cx="3886200" cy="2590800"/>
          </a:xfrm>
          <a:prstGeom prst="left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চিকিৎসায় প্রযুক্তি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1221E2-6CB4-4D47-8D0F-9B04F8B6B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28700"/>
            <a:ext cx="5867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25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D3AD71-699A-45CC-96AA-6A2097164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8" y="3616288"/>
            <a:ext cx="5181600" cy="29369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781FAD-FFDB-48A6-BEFC-4B56DECA0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8" y="482256"/>
            <a:ext cx="5181600" cy="2936912"/>
          </a:xfrm>
          <a:prstGeom prst="rect">
            <a:avLst/>
          </a:prstGeom>
        </p:spPr>
      </p:pic>
      <p:sp>
        <p:nvSpPr>
          <p:cNvPr id="10" name="Callout: Left Arrow 9">
            <a:extLst>
              <a:ext uri="{FF2B5EF4-FFF2-40B4-BE49-F238E27FC236}">
                <a16:creationId xmlns:a16="http://schemas.microsoft.com/office/drawing/2014/main" id="{5B30153A-21E4-4BA8-8D45-B5400DAE2B8F}"/>
              </a:ext>
            </a:extLst>
          </p:cNvPr>
          <p:cNvSpPr/>
          <p:nvPr/>
        </p:nvSpPr>
        <p:spPr>
          <a:xfrm>
            <a:off x="6400800" y="2123768"/>
            <a:ext cx="3886200" cy="2590800"/>
          </a:xfrm>
          <a:prstGeom prst="left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খেলাধুলায় প্রযুক্তি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dirty="0"/>
          </a:p>
        </p:txBody>
      </p:sp>
    </p:spTree>
    <p:extLst>
      <p:ext uri="{BB962C8B-B14F-4D97-AF65-F5344CB8AC3E}">
        <p14:creationId xmlns:p14="http://schemas.microsoft.com/office/powerpoint/2010/main" val="477452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3279" y="704628"/>
            <a:ext cx="1925154" cy="1189981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79401" y="2056506"/>
            <a:ext cx="1925154" cy="1293159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খেলাধুলা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24339" y="3538105"/>
            <a:ext cx="1953177" cy="124622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বিনোদন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45234" y="5005451"/>
            <a:ext cx="2002338" cy="124622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25" y="3792682"/>
            <a:ext cx="2305050" cy="13889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884" y="910994"/>
            <a:ext cx="1925154" cy="11178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75" y="2156114"/>
            <a:ext cx="2438400" cy="13819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026" y="5542461"/>
            <a:ext cx="2002338" cy="1251461"/>
          </a:xfrm>
          <a:prstGeom prst="rect">
            <a:avLst/>
          </a:prstGeom>
        </p:spPr>
      </p:pic>
      <p:sp>
        <p:nvSpPr>
          <p:cNvPr id="7" name="Flowchart: Terminator 6"/>
          <p:cNvSpPr/>
          <p:nvPr/>
        </p:nvSpPr>
        <p:spPr>
          <a:xfrm>
            <a:off x="5317547" y="70058"/>
            <a:ext cx="2521528" cy="675409"/>
          </a:xfrm>
          <a:prstGeom prst="flowChartTerminator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47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2546 L -0.39141 -0.465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83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4445 L -0.43294 -0.521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87" y="-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213 L -0.37422 0.207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39271 0.6078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3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22752231"/>
              </p:ext>
            </p:extLst>
          </p:nvPr>
        </p:nvGraphicFramePr>
        <p:xfrm>
          <a:off x="2362200" y="545344"/>
          <a:ext cx="7848600" cy="6003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169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FFE136-F216-4F28-8D85-E9824ACE2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3FFFE136-F216-4F28-8D85-E9824ACE2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3FFFE136-F216-4F28-8D85-E9824ACE2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3FFFE136-F216-4F28-8D85-E9824ACE2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545EA0-BC88-464D-A4AC-21E3715D2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67545EA0-BC88-464D-A4AC-21E3715D2C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67545EA0-BC88-464D-A4AC-21E3715D2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67545EA0-BC88-464D-A4AC-21E3715D2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46F8A0-BD5F-4E8A-BA23-0ACA1642A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B446F8A0-BD5F-4E8A-BA23-0ACA1642A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B446F8A0-BD5F-4E8A-BA23-0ACA1642A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B446F8A0-BD5F-4E8A-BA23-0ACA1642A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2DA204-3133-40CF-8100-A2332C6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dgm id="{962DA204-3133-40CF-8100-A2332C68A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962DA204-3133-40CF-8100-A2332C6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962DA204-3133-40CF-8100-A2332C6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9641C2-69F3-4975-B556-C6634D8FD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889641C2-69F3-4975-B556-C6634D8FD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889641C2-69F3-4975-B556-C6634D8FD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889641C2-69F3-4975-B556-C6634D8FD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flipH="1">
            <a:off x="2362200" y="1828800"/>
            <a:ext cx="7467600" cy="3200400"/>
          </a:xfrm>
          <a:prstGeom prst="ellipse">
            <a:avLst/>
          </a:prstGeom>
          <a:solidFill>
            <a:srgbClr val="66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উপস্থাপন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77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5411FFBE-A019-4DA8-A130-11E5E60EC743}"/>
              </a:ext>
            </a:extLst>
          </p:cNvPr>
          <p:cNvSpPr/>
          <p:nvPr/>
        </p:nvSpPr>
        <p:spPr>
          <a:xfrm>
            <a:off x="609600" y="1981200"/>
            <a:ext cx="6477000" cy="3886200"/>
          </a:xfrm>
          <a:prstGeom prst="flowChartProcess">
            <a:avLst/>
          </a:prstGeom>
          <a:gradFill flip="none" rotWithShape="1">
            <a:gsLst>
              <a:gs pos="0">
                <a:srgbClr val="00FF00">
                  <a:alpha val="17000"/>
                </a:srgbClr>
              </a:gs>
              <a:gs pos="87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77D6C1-410A-49C0-ABAD-FCE0F642639D}"/>
              </a:ext>
            </a:extLst>
          </p:cNvPr>
          <p:cNvSpPr/>
          <p:nvPr/>
        </p:nvSpPr>
        <p:spPr>
          <a:xfrm>
            <a:off x="991323" y="2362200"/>
            <a:ext cx="5796405" cy="3262432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00FF00"/>
              </a:gs>
            </a:gsLst>
            <a:lin ang="5400000" scaled="1"/>
            <a:tileRect/>
          </a:gradFill>
          <a:ln w="38100"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txBody>
          <a:bodyPr wrap="square">
            <a:spAutoFit/>
          </a:bodyPr>
          <a:lstStyle/>
          <a:p>
            <a:pPr marL="51436" algn="ctr">
              <a:lnSpc>
                <a:spcPct val="150000"/>
              </a:lnSpc>
            </a:pPr>
            <a:r>
              <a:rPr lang="bn-BD" sz="4000" b="1" dirty="0">
                <a:ln w="10160">
                  <a:noFill/>
                  <a:prstDash val="solid"/>
                </a:ln>
                <a:solidFill>
                  <a:srgbClr val="C00000"/>
                </a:solidFill>
                <a:effectLst/>
                <a:latin typeface="NikoshBAN" pitchFamily="2" charset="0"/>
                <a:cs typeface="NikoshBAN" pitchFamily="2" charset="0"/>
              </a:rPr>
              <a:t>মুহাম্মদ দেলোয়ার হোসেন</a:t>
            </a:r>
          </a:p>
          <a:p>
            <a:pPr marL="51436" algn="ctr"/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6"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চর হাসাদিয়া সরকারি প্রাথমিক বিদ্যালয়</a:t>
            </a:r>
          </a:p>
          <a:p>
            <a:pPr marL="51436"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ময়মনসিংহ সদর,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ময়মনসিংহ।</a:t>
            </a:r>
          </a:p>
          <a:p>
            <a:pPr marL="51436"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০১৭১৮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৫৯১৯৭৭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51436" algn="ctr"/>
            <a:r>
              <a:rPr lang="bn-BD" b="1" i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mdelowar25</a:t>
            </a:r>
            <a:r>
              <a:rPr lang="en-US" b="1" i="1" dirty="0">
                <a:solidFill>
                  <a:srgbClr val="00206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@gmail.com</a:t>
            </a:r>
            <a:endParaRPr lang="bn-BD" b="1" i="1" dirty="0">
              <a:solidFill>
                <a:srgbClr val="002060"/>
              </a:solidFill>
              <a:latin typeface="Mongolian Baiti" panose="03000500000000000000" pitchFamily="66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D6E5F7-9726-41D6-8BB9-ED0CC1A1D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45" y="2209800"/>
            <a:ext cx="3422339" cy="3231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laque 6">
            <a:extLst>
              <a:ext uri="{FF2B5EF4-FFF2-40B4-BE49-F238E27FC236}">
                <a16:creationId xmlns:a16="http://schemas.microsoft.com/office/drawing/2014/main" id="{ACED3C80-4779-4349-AC14-DBCC8A0F0DDD}"/>
              </a:ext>
            </a:extLst>
          </p:cNvPr>
          <p:cNvSpPr/>
          <p:nvPr/>
        </p:nvSpPr>
        <p:spPr>
          <a:xfrm>
            <a:off x="4685360" y="838200"/>
            <a:ext cx="2821279" cy="554788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3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3000" dirty="0">
                <a:solidFill>
                  <a:srgbClr val="002060"/>
                </a:solidFill>
              </a:rPr>
              <a:t> </a:t>
            </a:r>
            <a:endParaRPr lang="en-US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3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E04AC6D1-5260-4A25-8BA4-A99AAF023C25}"/>
              </a:ext>
            </a:extLst>
          </p:cNvPr>
          <p:cNvSpPr/>
          <p:nvPr/>
        </p:nvSpPr>
        <p:spPr>
          <a:xfrm>
            <a:off x="609600" y="647700"/>
            <a:ext cx="10744200" cy="5562600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৬২-৬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bn-IN" dirty="0"/>
          </a:p>
        </p:txBody>
      </p:sp>
    </p:spTree>
    <p:extLst>
      <p:ext uri="{BB962C8B-B14F-4D97-AF65-F5344CB8AC3E}">
        <p14:creationId xmlns:p14="http://schemas.microsoft.com/office/powerpoint/2010/main" val="3909419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85800"/>
            <a:ext cx="3779521" cy="5486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2" y="685800"/>
            <a:ext cx="3901440" cy="5486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142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2819400"/>
            <a:ext cx="10820400" cy="27259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বাসস্থানে ব্যবহৃত প্রযুক্তির পাঁচটি উদাহরণ দাও?</a:t>
            </a:r>
            <a:endParaRPr lang="bn-IN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খেলাধুলায় ব্যবহৃত প্রযুক্তির পাঁচটি উদাহরণ দাও?</a:t>
            </a:r>
          </a:p>
        </p:txBody>
      </p:sp>
      <p:sp>
        <p:nvSpPr>
          <p:cNvPr id="5" name="Flowchart: Multidocument 4">
            <a:extLst>
              <a:ext uri="{FF2B5EF4-FFF2-40B4-BE49-F238E27FC236}">
                <a16:creationId xmlns:a16="http://schemas.microsoft.com/office/drawing/2014/main" id="{0CFCEF51-6902-4853-A286-79AC1466A6D9}"/>
              </a:ext>
            </a:extLst>
          </p:cNvPr>
          <p:cNvSpPr/>
          <p:nvPr/>
        </p:nvSpPr>
        <p:spPr>
          <a:xfrm>
            <a:off x="3886200" y="512505"/>
            <a:ext cx="4419600" cy="1600200"/>
          </a:xfrm>
          <a:prstGeom prst="flowChartMultidocument">
            <a:avLst/>
          </a:prstGeom>
          <a:solidFill>
            <a:srgbClr val="66FFFF"/>
          </a:solidFill>
          <a:ln w="63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dirty="0"/>
          </a:p>
        </p:txBody>
      </p:sp>
    </p:spTree>
    <p:extLst>
      <p:ext uri="{BB962C8B-B14F-4D97-AF65-F5344CB8AC3E}">
        <p14:creationId xmlns:p14="http://schemas.microsoft.com/office/powerpoint/2010/main" val="424841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533400" y="2590800"/>
            <a:ext cx="11125200" cy="2667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বা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 ব্যবহৃত পাঁচটি প্রযুক্তির নাম লিখে নিয়ে আসবে।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919621-1731-4CA3-B1E1-0FC9B5AFB071}"/>
              </a:ext>
            </a:extLst>
          </p:cNvPr>
          <p:cNvSpPr txBox="1"/>
          <p:nvPr/>
        </p:nvSpPr>
        <p:spPr>
          <a:xfrm>
            <a:off x="4038600" y="1042219"/>
            <a:ext cx="4191000" cy="769441"/>
          </a:xfrm>
          <a:prstGeom prst="rect">
            <a:avLst/>
          </a:prstGeom>
          <a:gradFill flip="none" rotWithShape="1">
            <a:gsLst>
              <a:gs pos="77000">
                <a:schemeClr val="bg1"/>
              </a:gs>
              <a:gs pos="100000">
                <a:srgbClr val="00B0F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র 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4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tar: 32 Points 3">
            <a:extLst>
              <a:ext uri="{FF2B5EF4-FFF2-40B4-BE49-F238E27FC236}">
                <a16:creationId xmlns:a16="http://schemas.microsoft.com/office/drawing/2014/main" id="{24B8E887-C4CE-4444-B479-776010CC7371}"/>
              </a:ext>
            </a:extLst>
          </p:cNvPr>
          <p:cNvSpPr/>
          <p:nvPr/>
        </p:nvSpPr>
        <p:spPr>
          <a:xfrm>
            <a:off x="1848465" y="228600"/>
            <a:ext cx="4279490" cy="2819400"/>
          </a:xfrm>
          <a:prstGeom prst="star32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8427"/>
              </a:avLst>
            </a:prstTxWarp>
          </a:bodyPr>
          <a:lstStyle/>
          <a:p>
            <a:pPr algn="ctr"/>
            <a:endParaRPr lang="b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A42812-5149-4D0A-8178-2AAEE809CD96}"/>
              </a:ext>
            </a:extLst>
          </p:cNvPr>
          <p:cNvSpPr txBox="1"/>
          <p:nvPr/>
        </p:nvSpPr>
        <p:spPr>
          <a:xfrm>
            <a:off x="2971800" y="990601"/>
            <a:ext cx="2057400" cy="1219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ধন্যবাদ</a:t>
            </a:r>
            <a:endParaRPr lang="en-US" sz="4400" b="1" dirty="0">
              <a:solidFill>
                <a:srgbClr val="FF0000"/>
              </a:solidFill>
              <a:latin typeface="Sagar" panose="03000603000000000000" pitchFamily="66" charset="0"/>
              <a:cs typeface="Sagar" panose="03000603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2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524000"/>
            <a:ext cx="3352800" cy="4419600"/>
          </a:xfrm>
          <a:prstGeom prst="rect">
            <a:avLst/>
          </a:prstGeom>
        </p:spPr>
      </p:pic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E18CD7F2-FA59-4DA1-8BF3-31C6449A81B6}"/>
              </a:ext>
            </a:extLst>
          </p:cNvPr>
          <p:cNvSpPr/>
          <p:nvPr/>
        </p:nvSpPr>
        <p:spPr>
          <a:xfrm>
            <a:off x="609600" y="1676400"/>
            <a:ext cx="7315200" cy="4114800"/>
          </a:xfrm>
          <a:prstGeom prst="flowChartProcess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শ্রেণিঃ</a:t>
            </a:r>
            <a:r>
              <a:rPr lang="bn-IN" sz="3200" dirty="0">
                <a:solidFill>
                  <a:schemeClr val="tx1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চতুর্থ</a:t>
            </a:r>
          </a:p>
          <a:p>
            <a:r>
              <a:rPr lang="bn-BD" sz="3200" dirty="0">
                <a:solidFill>
                  <a:schemeClr val="tx1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বিষয়ঃ</a:t>
            </a:r>
            <a:r>
              <a:rPr lang="bn-IN" sz="3200" dirty="0">
                <a:solidFill>
                  <a:schemeClr val="tx1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প্রাথমিক বিজ্ঞান</a:t>
            </a:r>
          </a:p>
          <a:p>
            <a:r>
              <a:rPr lang="bn-BD" sz="3200" dirty="0">
                <a:solidFill>
                  <a:schemeClr val="tx1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অধ্যায়ঃ</a:t>
            </a:r>
            <a:r>
              <a:rPr lang="bn-IN" sz="3200" dirty="0">
                <a:solidFill>
                  <a:schemeClr val="tx1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৯</a:t>
            </a:r>
          </a:p>
          <a:p>
            <a:r>
              <a:rPr lang="bn-BD" sz="3200" dirty="0">
                <a:solidFill>
                  <a:schemeClr val="tx1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পাঠ শিরোনামঃ</a:t>
            </a:r>
            <a:r>
              <a:rPr lang="bn-IN" sz="3200" dirty="0">
                <a:solidFill>
                  <a:schemeClr val="tx1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আমাদের জীবনে </a:t>
            </a:r>
            <a:r>
              <a:rPr lang="bn-BD" sz="3600" dirty="0">
                <a:solidFill>
                  <a:schemeClr val="tx1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প্রযুক্তি</a:t>
            </a:r>
          </a:p>
          <a:p>
            <a:pPr marL="1254125" indent="-1254125" defTabSz="1076325"/>
            <a:r>
              <a:rPr lang="bn-BD" sz="3200" dirty="0">
                <a:solidFill>
                  <a:schemeClr val="tx1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পাঠ্যাংশঃ</a:t>
            </a:r>
            <a:r>
              <a:rPr lang="bn-IN" sz="3200" dirty="0">
                <a:solidFill>
                  <a:schemeClr val="tx1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যন্ত্র বা কৌশল</a:t>
            </a:r>
            <a:r>
              <a:rPr lang="bn-IN" sz="3200" dirty="0">
                <a:solidFill>
                  <a:schemeClr val="tx1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ব্যবহার.....ভূমিকা</a:t>
            </a:r>
            <a:r>
              <a:rPr lang="bn-IN" sz="3200" dirty="0">
                <a:solidFill>
                  <a:schemeClr val="tx1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পালন করছে।</a:t>
            </a:r>
            <a:endParaRPr lang="bn-BD" sz="3600" dirty="0">
              <a:solidFill>
                <a:schemeClr val="tx1"/>
              </a:solidFill>
              <a:latin typeface="Sagar" panose="03000603000000000000" pitchFamily="66" charset="0"/>
              <a:cs typeface="Sagar" panose="03000603000000000000" pitchFamily="66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তারিখঃ</a:t>
            </a:r>
            <a:r>
              <a:rPr lang="bn-IN" sz="3200" dirty="0">
                <a:solidFill>
                  <a:schemeClr val="tx1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 ০৬</a:t>
            </a:r>
            <a:r>
              <a:rPr lang="bn-BD" sz="3200" dirty="0">
                <a:solidFill>
                  <a:schemeClr val="tx1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/০</a:t>
            </a:r>
            <a:r>
              <a:rPr lang="bn-IN" sz="3200" dirty="0">
                <a:solidFill>
                  <a:schemeClr val="tx1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১</a:t>
            </a:r>
            <a:r>
              <a:rPr lang="bn-BD" sz="3200" dirty="0">
                <a:solidFill>
                  <a:schemeClr val="tx1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/২০</a:t>
            </a:r>
            <a:r>
              <a:rPr lang="bn-IN" sz="3200" dirty="0">
                <a:solidFill>
                  <a:schemeClr val="tx1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২১</a:t>
            </a:r>
            <a:endParaRPr lang="bn-BD" sz="3200" dirty="0">
              <a:solidFill>
                <a:schemeClr val="tx1"/>
              </a:solidFill>
              <a:latin typeface="Sagar" panose="03000603000000000000" pitchFamily="66" charset="0"/>
              <a:cs typeface="Sagar" panose="03000603000000000000" pitchFamily="66" charset="0"/>
            </a:endParaRPr>
          </a:p>
          <a:p>
            <a:r>
              <a:rPr lang="bn-BD" sz="3200" dirty="0">
                <a:solidFill>
                  <a:schemeClr val="tx1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সময়ঃ</a:t>
            </a:r>
            <a:r>
              <a:rPr lang="bn-IN" sz="3200" dirty="0">
                <a:solidFill>
                  <a:schemeClr val="tx1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Sagar" panose="03000603000000000000" pitchFamily="66" charset="0"/>
                <a:cs typeface="Sagar" panose="03000603000000000000" pitchFamily="66" charset="0"/>
              </a:rPr>
              <a:t>৪০ মিনিট</a:t>
            </a:r>
          </a:p>
          <a:p>
            <a:pPr algn="ctr"/>
            <a:endParaRPr lang="bn-IN" dirty="0"/>
          </a:p>
        </p:txBody>
      </p:sp>
      <p:sp>
        <p:nvSpPr>
          <p:cNvPr id="6" name="Plaque 5">
            <a:extLst>
              <a:ext uri="{FF2B5EF4-FFF2-40B4-BE49-F238E27FC236}">
                <a16:creationId xmlns:a16="http://schemas.microsoft.com/office/drawing/2014/main" id="{7EAEAA8C-44C9-4DA1-8795-B0C37FC0B2CB}"/>
              </a:ext>
            </a:extLst>
          </p:cNvPr>
          <p:cNvSpPr/>
          <p:nvPr/>
        </p:nvSpPr>
        <p:spPr>
          <a:xfrm>
            <a:off x="4752974" y="494806"/>
            <a:ext cx="2686051" cy="554788"/>
          </a:xfrm>
          <a:prstGeom prst="plaqu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3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3000" dirty="0">
                <a:solidFill>
                  <a:srgbClr val="C00000"/>
                </a:solidFill>
              </a:rPr>
              <a:t> </a:t>
            </a:r>
            <a:endParaRPr lang="en-US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7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419100" y="1981200"/>
            <a:ext cx="11353799" cy="38862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 w="76200">
            <a:solidFill>
              <a:srgbClr val="FF0066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১০.১.১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বাসস্থানে প্রযুক্তির ব্যবহার বর্ণনা করতে পারবে।</a:t>
            </a:r>
          </a:p>
          <a:p>
            <a:pPr lvl="0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১০.১.২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চিকিৎসা ক্ষেত্রে প্রযুক্তির ব্যবহার বলতে পারবে।</a:t>
            </a:r>
          </a:p>
          <a:p>
            <a:pPr lvl="0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১০.১.৩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খেলাধুলায় প্রযুক্তির ব্যবহার বর্ণনা করতে পারবে।</a:t>
            </a:r>
          </a:p>
          <a:p>
            <a:pPr lvl="0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১০.১.৪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বিনোদনে প্রযুক্তির ব্যবহার বলতে পারবে।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7C4A9A53-8974-4BC9-8EB9-7F30F661C185}"/>
              </a:ext>
            </a:extLst>
          </p:cNvPr>
          <p:cNvSpPr/>
          <p:nvPr/>
        </p:nvSpPr>
        <p:spPr>
          <a:xfrm>
            <a:off x="4038600" y="571500"/>
            <a:ext cx="4419600" cy="838200"/>
          </a:xfrm>
          <a:prstGeom prst="cloud">
            <a:avLst/>
          </a:prstGeom>
          <a:solidFill>
            <a:srgbClr val="66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4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876300" y="2286000"/>
            <a:ext cx="10439400" cy="3529781"/>
          </a:xfrm>
          <a:prstGeom prst="flowChartProcess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শ্রেণিকক্ষে ব্যবহৃত কিছু বাস্তব উপকরণ।</a:t>
            </a:r>
          </a:p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যেমন-কলম,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ঘড়ি,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 বাতি,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 ফ্যান,ক্যালকুলেটর,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মোবাইল, কম্পিউটার,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প্রজেক্টর।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eparation 4">
            <a:extLst>
              <a:ext uri="{FF2B5EF4-FFF2-40B4-BE49-F238E27FC236}">
                <a16:creationId xmlns:a16="http://schemas.microsoft.com/office/drawing/2014/main" id="{A81B59FD-9C83-4B2A-8316-08D23713BBE8}"/>
              </a:ext>
            </a:extLst>
          </p:cNvPr>
          <p:cNvSpPr/>
          <p:nvPr/>
        </p:nvSpPr>
        <p:spPr>
          <a:xfrm>
            <a:off x="3657600" y="609600"/>
            <a:ext cx="4495800" cy="1219200"/>
          </a:xfrm>
          <a:prstGeom prst="flowChartPreparation">
            <a:avLst/>
          </a:prstGeom>
          <a:gradFill flip="none" rotWithShape="1">
            <a:gsLst>
              <a:gs pos="80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19050"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বাস্তব উপকরণ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dirty="0"/>
          </a:p>
        </p:txBody>
      </p:sp>
    </p:spTree>
    <p:extLst>
      <p:ext uri="{BB962C8B-B14F-4D97-AF65-F5344CB8AC3E}">
        <p14:creationId xmlns:p14="http://schemas.microsoft.com/office/powerpoint/2010/main" val="9963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C79B3C-A42F-4585-B952-C8AFFBA97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344" y="1941370"/>
            <a:ext cx="3335487" cy="2859231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438400" y="381000"/>
            <a:ext cx="6629400" cy="1002129"/>
          </a:xfrm>
          <a:prstGeom prst="wedgeRoundRect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6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EB7EE8-7F11-4D71-8A09-780096864F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12" y="1764573"/>
            <a:ext cx="3486150" cy="31607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C814A7-4077-4119-8259-D5BDBAF34269}"/>
              </a:ext>
            </a:extLst>
          </p:cNvPr>
          <p:cNvSpPr txBox="1"/>
          <p:nvPr/>
        </p:nvSpPr>
        <p:spPr>
          <a:xfrm>
            <a:off x="4219575" y="5105401"/>
            <a:ext cx="2971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2E4F8-6E5A-4FB0-B0A9-8900132C5C1D}"/>
              </a:ext>
            </a:extLst>
          </p:cNvPr>
          <p:cNvSpPr txBox="1"/>
          <p:nvPr/>
        </p:nvSpPr>
        <p:spPr>
          <a:xfrm>
            <a:off x="4524375" y="5105401"/>
            <a:ext cx="2362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টেলিভিশনের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491FA0-15E2-4853-BC2E-C8921EEFA268}"/>
              </a:ext>
            </a:extLst>
          </p:cNvPr>
          <p:cNvSpPr txBox="1"/>
          <p:nvPr/>
        </p:nvSpPr>
        <p:spPr>
          <a:xfrm>
            <a:off x="4163294" y="5086966"/>
            <a:ext cx="2971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2CBACF-3A12-40DF-A167-EA612A121274}"/>
              </a:ext>
            </a:extLst>
          </p:cNvPr>
          <p:cNvSpPr txBox="1"/>
          <p:nvPr/>
        </p:nvSpPr>
        <p:spPr>
          <a:xfrm>
            <a:off x="4275856" y="5068531"/>
            <a:ext cx="29718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ক্রিকেট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3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" grpId="0"/>
      <p:bldP spid="5" grpId="1"/>
      <p:bldP spid="8" grpId="0"/>
      <p:bldP spid="8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7" y="1405431"/>
            <a:ext cx="2857500" cy="21830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39" y="4031905"/>
            <a:ext cx="2847668" cy="2668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012754"/>
            <a:ext cx="2857498" cy="2634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169" y="1496679"/>
            <a:ext cx="2857499" cy="2189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918" y="4154229"/>
            <a:ext cx="2857498" cy="2351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05432"/>
            <a:ext cx="2857499" cy="228074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3367095" y="157875"/>
            <a:ext cx="5457810" cy="727364"/>
          </a:xfrm>
          <a:prstGeom prst="wedgeRoundRectCallout">
            <a:avLst>
              <a:gd name="adj1" fmla="val -21103"/>
              <a:gd name="adj2" fmla="val 10102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বাসস্থানে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25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6" y="1288026"/>
            <a:ext cx="3022344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527383"/>
            <a:ext cx="3047999" cy="21120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414" y="1109257"/>
            <a:ext cx="2631265" cy="2319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962400"/>
            <a:ext cx="3352800" cy="2319743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505200" y="152400"/>
            <a:ext cx="5181600" cy="632476"/>
          </a:xfrm>
          <a:prstGeom prst="wedgeRoundRectCallout">
            <a:avLst>
              <a:gd name="adj1" fmla="val -18440"/>
              <a:gd name="adj2" fmla="val 11313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খেলাধুলায় প্রযুক্তি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62400"/>
            <a:ext cx="3352800" cy="23197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413" y="3962400"/>
            <a:ext cx="2631265" cy="231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3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3962400" y="251234"/>
            <a:ext cx="4267200" cy="762001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চিকিৎসায় প্রযুক্তি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447798"/>
            <a:ext cx="3810000" cy="22923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419" y="4038600"/>
            <a:ext cx="3810000" cy="22923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419" y="1517650"/>
            <a:ext cx="3810000" cy="22225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016477"/>
            <a:ext cx="3810000" cy="22175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659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</TotalTime>
  <Words>242</Words>
  <Application>Microsoft Office PowerPoint</Application>
  <PresentationFormat>Widescreen</PresentationFormat>
  <Paragraphs>59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Mongolian Baiti</vt:lpstr>
      <vt:lpstr>NikoshBAN</vt:lpstr>
      <vt:lpstr>Sagar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Delowar Hossain</cp:lastModifiedBy>
  <cp:revision>158</cp:revision>
  <dcterms:created xsi:type="dcterms:W3CDTF">2006-08-16T00:00:00Z</dcterms:created>
  <dcterms:modified xsi:type="dcterms:W3CDTF">2021-01-06T20:19:12Z</dcterms:modified>
</cp:coreProperties>
</file>