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4" r:id="rId9"/>
    <p:sldId id="275" r:id="rId10"/>
    <p:sldId id="277" r:id="rId11"/>
    <p:sldId id="262" r:id="rId12"/>
    <p:sldId id="264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8" r:id="rId21"/>
    <p:sldId id="271" r:id="rId22"/>
    <p:sldId id="272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167CC-29B0-4F74-BBBE-A1E8486F083B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65280-8CAD-4B83-AC81-935AC7943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7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65280-8CAD-4B83-AC81-935AC7943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74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বি</a:t>
            </a:r>
            <a:r>
              <a:rPr lang="en-US" dirty="0"/>
              <a:t>:</a:t>
            </a:r>
            <a:r>
              <a:rPr lang="as-IN" dirty="0"/>
              <a:t>দ</a:t>
            </a:r>
            <a:r>
              <a:rPr lang="en-US" dirty="0"/>
              <a:t>্</a:t>
            </a:r>
            <a:r>
              <a:rPr lang="as-IN" dirty="0"/>
              <a:t>র</a:t>
            </a:r>
            <a:r>
              <a:rPr lang="en-US" dirty="0"/>
              <a:t>: </a:t>
            </a:r>
            <a:r>
              <a:rPr lang="as-IN" dirty="0"/>
              <a:t>ছ</a:t>
            </a:r>
            <a:r>
              <a:rPr lang="en-US" dirty="0"/>
              <a:t>ব</a:t>
            </a:r>
            <a:r>
              <a:rPr lang="as-IN" dirty="0"/>
              <a:t>ি</a:t>
            </a:r>
            <a:r>
              <a:rPr lang="en-US" dirty="0"/>
              <a:t> </a:t>
            </a:r>
            <a:r>
              <a:rPr lang="as-IN" dirty="0"/>
              <a:t>দ</a:t>
            </a:r>
            <a:r>
              <a:rPr lang="en-US" dirty="0"/>
              <a:t>ে</a:t>
            </a:r>
            <a:r>
              <a:rPr lang="as-IN" dirty="0"/>
              <a:t>খ</a:t>
            </a:r>
            <a:r>
              <a:rPr lang="en-US" dirty="0"/>
              <a:t>ত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as-IN" dirty="0"/>
              <a:t>জ</a:t>
            </a:r>
            <a:r>
              <a:rPr lang="en-US" dirty="0"/>
              <a:t>া</a:t>
            </a:r>
            <a:r>
              <a:rPr lang="as-IN" dirty="0"/>
              <a:t>ত</a:t>
            </a:r>
            <a:r>
              <a:rPr lang="en-US" dirty="0"/>
              <a:t>ে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as-IN" dirty="0"/>
              <a:t>ন</a:t>
            </a:r>
            <a:r>
              <a:rPr lang="en-US" dirty="0"/>
              <a:t>া</a:t>
            </a:r>
            <a:r>
              <a:rPr lang="as-IN" dirty="0"/>
              <a:t>ম</a:t>
            </a:r>
            <a:r>
              <a:rPr lang="en-US" dirty="0"/>
              <a:t>ে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en-US" dirty="0" err="1"/>
              <a:t>উপর</a:t>
            </a:r>
            <a:r>
              <a:rPr lang="en-US" dirty="0"/>
              <a:t> ক</a:t>
            </a:r>
            <a:r>
              <a:rPr lang="as-IN" dirty="0"/>
              <a:t>্</a:t>
            </a:r>
            <a:r>
              <a:rPr lang="en-US" dirty="0"/>
              <a:t>ল</a:t>
            </a:r>
            <a:r>
              <a:rPr lang="as-IN" dirty="0"/>
              <a:t>ি</a:t>
            </a:r>
            <a:r>
              <a:rPr lang="en-US" dirty="0"/>
              <a:t>ক </a:t>
            </a:r>
            <a:r>
              <a:rPr lang="as-IN" dirty="0"/>
              <a:t>ক</a:t>
            </a:r>
            <a:r>
              <a:rPr lang="en-US" dirty="0"/>
              <a:t>র</a:t>
            </a:r>
            <a:r>
              <a:rPr lang="as-IN" dirty="0"/>
              <a:t>ু</a:t>
            </a:r>
            <a:r>
              <a:rPr lang="en-US"/>
              <a:t>ন।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65280-8CAD-4B83-AC81-935AC79434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7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1AF8-4836-4F89-A12C-EFEE7165BEF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6E3B-4134-4EA2-8F4B-6A44A49A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3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1AF8-4836-4F89-A12C-EFEE7165BEF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6E3B-4134-4EA2-8F4B-6A44A49A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8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1AF8-4836-4F89-A12C-EFEE7165BEF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6E3B-4134-4EA2-8F4B-6A44A49A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3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1AF8-4836-4F89-A12C-EFEE7165BEF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6E3B-4134-4EA2-8F4B-6A44A49A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9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1AF8-4836-4F89-A12C-EFEE7165BEF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6E3B-4134-4EA2-8F4B-6A44A49A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71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1AF8-4836-4F89-A12C-EFEE7165BEF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6E3B-4134-4EA2-8F4B-6A44A49A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4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1AF8-4836-4F89-A12C-EFEE7165BEF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6E3B-4134-4EA2-8F4B-6A44A49A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6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1AF8-4836-4F89-A12C-EFEE7165BEF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6E3B-4134-4EA2-8F4B-6A44A49A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1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1AF8-4836-4F89-A12C-EFEE7165BEF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6E3B-4134-4EA2-8F4B-6A44A49A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6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1AF8-4836-4F89-A12C-EFEE7165BEF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6E3B-4134-4EA2-8F4B-6A44A49A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9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1AF8-4836-4F89-A12C-EFEE7165BEF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6E3B-4134-4EA2-8F4B-6A44A49A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6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1AF8-4836-4F89-A12C-EFEE7165BEF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6E3B-4134-4EA2-8F4B-6A44A49A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3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5771" y="2569027"/>
            <a:ext cx="44951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73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B1EB7F-E145-4356-A1AB-FDB50846A8B1}"/>
              </a:ext>
            </a:extLst>
          </p:cNvPr>
          <p:cNvSpPr/>
          <p:nvPr/>
        </p:nvSpPr>
        <p:spPr>
          <a:xfrm>
            <a:off x="700047" y="1447616"/>
            <a:ext cx="5673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১.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পুঁইশাকের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জাত চিহ্নিত কর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AF6C19-AEAA-45A5-915C-9763A5496A4A}"/>
              </a:ext>
            </a:extLst>
          </p:cNvPr>
          <p:cNvGrpSpPr/>
          <p:nvPr/>
        </p:nvGrpSpPr>
        <p:grpSpPr>
          <a:xfrm>
            <a:off x="9235" y="5874327"/>
            <a:ext cx="12182765" cy="974437"/>
            <a:chOff x="9235" y="5874327"/>
            <a:chExt cx="12182765" cy="97443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4FBBC4F-593B-4123-A1B3-76A0ECF2A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5" y="5874327"/>
              <a:ext cx="6236397" cy="97443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CE224DC-F05B-4AD5-B579-149AEC028E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2"/>
            <a:stretch/>
          </p:blipFill>
          <p:spPr>
            <a:xfrm flipH="1">
              <a:off x="6236396" y="5874327"/>
              <a:ext cx="5955604" cy="9744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B877E81-4351-4FE5-AA88-DF9AEC2AB7FA}"/>
              </a:ext>
            </a:extLst>
          </p:cNvPr>
          <p:cNvSpPr/>
          <p:nvPr/>
        </p:nvSpPr>
        <p:spPr>
          <a:xfrm>
            <a:off x="4638940" y="169682"/>
            <a:ext cx="2914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F53760-5F1D-4C00-B421-2CF3D3F5B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85" b="9633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87" y="2351096"/>
            <a:ext cx="4471271" cy="36408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8ADE63-2266-413D-AB3B-74A356AC9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67" b="98000" l="25000" r="6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632" y="1979406"/>
            <a:ext cx="3878434" cy="387843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55E9E3-08AE-4AB3-AEA4-A19D1C775796}"/>
              </a:ext>
            </a:extLst>
          </p:cNvPr>
          <p:cNvSpPr/>
          <p:nvPr/>
        </p:nvSpPr>
        <p:spPr>
          <a:xfrm>
            <a:off x="3940000" y="3564680"/>
            <a:ext cx="2405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ু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ুঁইশাক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818DCC-5A90-42E9-B37C-AD1F846FC6D6}"/>
              </a:ext>
            </a:extLst>
          </p:cNvPr>
          <p:cNvSpPr/>
          <p:nvPr/>
        </p:nvSpPr>
        <p:spPr>
          <a:xfrm>
            <a:off x="9324837" y="3564680"/>
            <a:ext cx="2405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ল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ল 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ুঁইশাক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A743146-7991-42BF-8B24-2331F82279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96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066" y="100210"/>
            <a:ext cx="1734024" cy="258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48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15" grpId="0" build="allAtOnce"/>
      <p:bldP spid="1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235" y="5874327"/>
            <a:ext cx="12182765" cy="974437"/>
            <a:chOff x="9235" y="5874327"/>
            <a:chExt cx="12182765" cy="9744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5" y="5874327"/>
              <a:ext cx="6236397" cy="9744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2"/>
            <a:stretch/>
          </p:blipFill>
          <p:spPr>
            <a:xfrm flipH="1">
              <a:off x="6236396" y="5874327"/>
              <a:ext cx="5955604" cy="974437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74551" y="4961720"/>
            <a:ext cx="119977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মার্চ-এপ্রিল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চৈত্র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পুঁইশাক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লাগানোর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ধাকলে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ফাল্গুন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হতেই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132" y="130629"/>
            <a:ext cx="7863860" cy="46264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97741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35" y="5874327"/>
            <a:ext cx="12182765" cy="974437"/>
            <a:chOff x="9235" y="5874327"/>
            <a:chExt cx="12182765" cy="9744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5" y="5874327"/>
              <a:ext cx="6236397" cy="97443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2"/>
            <a:stretch/>
          </p:blipFill>
          <p:spPr>
            <a:xfrm flipH="1">
              <a:off x="6236396" y="5874327"/>
              <a:ext cx="5955604" cy="974437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815107" y="4001040"/>
            <a:ext cx="104186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পুঁইশাক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উর্বর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বেলে-দোআঁশ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দোআঁশ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উত্তম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0" b="47365"/>
          <a:stretch/>
        </p:blipFill>
        <p:spPr>
          <a:xfrm>
            <a:off x="9234" y="0"/>
            <a:ext cx="12182765" cy="3592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4900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35" y="5874327"/>
            <a:ext cx="12182765" cy="974437"/>
            <a:chOff x="9235" y="5874327"/>
            <a:chExt cx="12182765" cy="9744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5" y="5874327"/>
              <a:ext cx="6236397" cy="97443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2"/>
            <a:stretch/>
          </p:blipFill>
          <p:spPr>
            <a:xfrm flipH="1">
              <a:off x="6236396" y="5874327"/>
              <a:ext cx="5955604" cy="974437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195942" y="4841981"/>
            <a:ext cx="118327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পুঁইশাকের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রোপণের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ঝুরঝুরা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83625"/>
            <a:ext cx="5363377" cy="3575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1"/>
          <a:stretch/>
        </p:blipFill>
        <p:spPr>
          <a:xfrm>
            <a:off x="435428" y="477107"/>
            <a:ext cx="5246915" cy="3762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88592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35" y="5874327"/>
            <a:ext cx="12182765" cy="974437"/>
            <a:chOff x="9235" y="5874327"/>
            <a:chExt cx="12182765" cy="9744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5" y="5874327"/>
              <a:ext cx="6236397" cy="97443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2"/>
            <a:stretch/>
          </p:blipFill>
          <p:spPr>
            <a:xfrm flipH="1">
              <a:off x="6236396" y="5874327"/>
              <a:ext cx="5955604" cy="974437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05260" y="182888"/>
            <a:ext cx="119977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পুঁইশাক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চাষে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গোবর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কম্পোস্ট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পুঁইশাক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চাষে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শতকে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সারের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নিম্নরূপ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789603"/>
              </p:ext>
            </p:extLst>
          </p:nvPr>
        </p:nvGraphicFramePr>
        <p:xfrm>
          <a:off x="293914" y="1623174"/>
          <a:ext cx="11625942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01052">
                  <a:extLst>
                    <a:ext uri="{9D8B030D-6E8A-4147-A177-3AD203B41FA5}">
                      <a16:colId xmlns:a16="http://schemas.microsoft.com/office/drawing/2014/main" val="1942410203"/>
                    </a:ext>
                  </a:extLst>
                </a:gridCol>
                <a:gridCol w="3824890">
                  <a:extLst>
                    <a:ext uri="{9D8B030D-6E8A-4147-A177-3AD203B41FA5}">
                      <a16:colId xmlns:a16="http://schemas.microsoft.com/office/drawing/2014/main" val="31860858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সারের</a:t>
                      </a:r>
                      <a:r>
                        <a:rPr lang="en-US" sz="5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5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5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শতক</a:t>
                      </a:r>
                      <a:r>
                        <a:rPr lang="en-US" sz="5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5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</a:t>
                      </a:r>
                      <a:endParaRPr lang="en-US" sz="5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774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5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গোবর</a:t>
                      </a:r>
                      <a:endParaRPr lang="en-US" sz="5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5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 </a:t>
                      </a:r>
                      <a:r>
                        <a:rPr lang="en-US" sz="5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কেজি</a:t>
                      </a:r>
                      <a:endParaRPr lang="en-US" sz="5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293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5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ইউরিয়া</a:t>
                      </a:r>
                      <a:endParaRPr lang="en-US" sz="5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5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r>
                        <a:rPr lang="en-US" sz="5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কেজি</a:t>
                      </a:r>
                      <a:endParaRPr lang="en-US" sz="5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74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5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টিএসপি</a:t>
                      </a:r>
                      <a:endParaRPr lang="en-US" sz="5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5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৫০০ </a:t>
                      </a:r>
                      <a:r>
                        <a:rPr lang="en-US" sz="5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গ্রাম</a:t>
                      </a:r>
                      <a:endParaRPr lang="en-US" sz="5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142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5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এমপি</a:t>
                      </a:r>
                      <a:endParaRPr lang="en-US" sz="5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5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৫০০ </a:t>
                      </a:r>
                      <a:r>
                        <a:rPr lang="en-US" sz="5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গ্রাম</a:t>
                      </a:r>
                      <a:endParaRPr lang="en-US" sz="5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296927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9" t="10209"/>
          <a:stretch/>
        </p:blipFill>
        <p:spPr>
          <a:xfrm>
            <a:off x="1757781" y="5229558"/>
            <a:ext cx="1232916" cy="9656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37" y="4339400"/>
            <a:ext cx="1290854" cy="945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78" y="2462499"/>
            <a:ext cx="1338570" cy="1005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7" r="9258"/>
          <a:stretch/>
        </p:blipFill>
        <p:spPr>
          <a:xfrm>
            <a:off x="2102893" y="3414987"/>
            <a:ext cx="1338944" cy="988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690" y="2478367"/>
            <a:ext cx="1338570" cy="1005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93" y="2478367"/>
            <a:ext cx="1338570" cy="1005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26" y="2478367"/>
            <a:ext cx="1338570" cy="1005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7" r="9258"/>
          <a:stretch/>
        </p:blipFill>
        <p:spPr>
          <a:xfrm>
            <a:off x="3702429" y="3364589"/>
            <a:ext cx="1338944" cy="988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7" r="9258"/>
          <a:stretch/>
        </p:blipFill>
        <p:spPr>
          <a:xfrm>
            <a:off x="5194884" y="3364589"/>
            <a:ext cx="1338944" cy="988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7" r="9258"/>
          <a:stretch/>
        </p:blipFill>
        <p:spPr>
          <a:xfrm>
            <a:off x="6760255" y="3381963"/>
            <a:ext cx="1338944" cy="988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799" y="4328482"/>
            <a:ext cx="1290854" cy="945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345" y="4328482"/>
            <a:ext cx="1290854" cy="945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48" y="4328482"/>
            <a:ext cx="1290854" cy="945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9" t="10209"/>
          <a:stretch/>
        </p:blipFill>
        <p:spPr>
          <a:xfrm>
            <a:off x="6843654" y="5242996"/>
            <a:ext cx="1232916" cy="9656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9" t="10209"/>
          <a:stretch/>
        </p:blipFill>
        <p:spPr>
          <a:xfrm>
            <a:off x="3395825" y="5220155"/>
            <a:ext cx="1232916" cy="9656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9" t="10209"/>
          <a:stretch/>
        </p:blipFill>
        <p:spPr>
          <a:xfrm>
            <a:off x="5062488" y="5220155"/>
            <a:ext cx="1232916" cy="9656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2230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35" y="5874327"/>
            <a:ext cx="12182765" cy="974437"/>
            <a:chOff x="9235" y="5874327"/>
            <a:chExt cx="12182765" cy="9744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5" y="5874327"/>
              <a:ext cx="6236397" cy="97443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2"/>
            <a:stretch/>
          </p:blipFill>
          <p:spPr>
            <a:xfrm flipH="1">
              <a:off x="6236396" y="5874327"/>
              <a:ext cx="5955604" cy="974437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7"/>
          <a:stretch/>
        </p:blipFill>
        <p:spPr>
          <a:xfrm>
            <a:off x="3726558" y="200706"/>
            <a:ext cx="4916699" cy="28421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74551" y="3143807"/>
            <a:ext cx="1199770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প্রয়োগের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নিয়মাবলি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</a:p>
          <a:p>
            <a:pPr algn="just"/>
            <a:r>
              <a:rPr lang="en-US" sz="4000" b="1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ইউরিয়া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চাষে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গোবর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40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করাই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উত্তম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000" b="1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ইউরিয়া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গজানোর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৮-১০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১০-১২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পরপর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২-৩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just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মিশিয়ে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95465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35" y="5874327"/>
            <a:ext cx="12182765" cy="974437"/>
            <a:chOff x="9235" y="5874327"/>
            <a:chExt cx="12182765" cy="9744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5" y="5874327"/>
              <a:ext cx="6236397" cy="97443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2"/>
            <a:stretch/>
          </p:blipFill>
          <p:spPr>
            <a:xfrm flipH="1">
              <a:off x="6236396" y="5874327"/>
              <a:ext cx="5955604" cy="974437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74551" y="3013175"/>
            <a:ext cx="1199770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বপন</a:t>
            </a:r>
            <a:r>
              <a: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রোপন</a:t>
            </a:r>
            <a:r>
              <a: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মার্চ-এপ্রিল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পুঁইশাকের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বপন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পুঁইয়ের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রোপণ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করাই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সারির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৬০-৮০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বর্ষার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পুঁইশাকের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লতার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রোপন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9" b="11015"/>
          <a:stretch/>
        </p:blipFill>
        <p:spPr>
          <a:xfrm>
            <a:off x="6809201" y="-1"/>
            <a:ext cx="5382799" cy="28964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6" b="8201"/>
          <a:stretch/>
        </p:blipFill>
        <p:spPr>
          <a:xfrm>
            <a:off x="0" y="-2"/>
            <a:ext cx="6809201" cy="290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68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35" y="5874327"/>
            <a:ext cx="12182765" cy="974437"/>
            <a:chOff x="9235" y="5874327"/>
            <a:chExt cx="12182765" cy="9744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5" y="5874327"/>
              <a:ext cx="6236397" cy="97443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2"/>
            <a:stretch/>
          </p:blipFill>
          <p:spPr>
            <a:xfrm flipH="1">
              <a:off x="6236396" y="5874327"/>
              <a:ext cx="5955604" cy="974437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85437" y="4112632"/>
            <a:ext cx="1199770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পরিচর্যা</a:t>
            </a:r>
            <a:r>
              <a: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নিড়ানি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আগাছা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খরার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নিড়ানি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ঝুরঝুরা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জমে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সেদিকে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খেয়াল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"/>
          <a:stretch/>
        </p:blipFill>
        <p:spPr>
          <a:xfrm>
            <a:off x="2709720" y="32902"/>
            <a:ext cx="6749142" cy="4112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1689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35" y="5874327"/>
            <a:ext cx="12182765" cy="974437"/>
            <a:chOff x="9235" y="5874327"/>
            <a:chExt cx="12182765" cy="9744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5" y="5874327"/>
              <a:ext cx="6236397" cy="97443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2"/>
            <a:stretch/>
          </p:blipFill>
          <p:spPr>
            <a:xfrm flipH="1">
              <a:off x="6236396" y="5874327"/>
              <a:ext cx="5955604" cy="974437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85437" y="4733118"/>
            <a:ext cx="119977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পোকামাকড়</a:t>
            </a:r>
            <a:r>
              <a: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পুঁইশাকের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পোকার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শুঁয়োপোকা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পোকা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কচি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ডগা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খেয়ে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81" y="587829"/>
            <a:ext cx="5021016" cy="36696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5" r="12830"/>
          <a:stretch/>
        </p:blipFill>
        <p:spPr>
          <a:xfrm>
            <a:off x="6313712" y="520003"/>
            <a:ext cx="5323114" cy="37919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37636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35" y="5874327"/>
            <a:ext cx="12182765" cy="974437"/>
            <a:chOff x="9235" y="5874327"/>
            <a:chExt cx="12182765" cy="9744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5" y="5874327"/>
              <a:ext cx="6236397" cy="97443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2"/>
            <a:stretch/>
          </p:blipFill>
          <p:spPr>
            <a:xfrm flipH="1">
              <a:off x="6236396" y="5874327"/>
              <a:ext cx="5955604" cy="974437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85437" y="3611890"/>
            <a:ext cx="1199770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ফলন</a:t>
            </a:r>
            <a:r>
              <a: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ফলণ</a:t>
            </a:r>
            <a:r>
              <a: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পুঁইশাকের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ডগা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করলেই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ডগা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ডগা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ডগা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গজাবে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ডগা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কয়েকবার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শতকে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১৩০-১৫০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ফলন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8115" cy="3516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33"/>
          <a:stretch/>
        </p:blipFill>
        <p:spPr>
          <a:xfrm>
            <a:off x="4688116" y="1"/>
            <a:ext cx="3240604" cy="3516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79"/>
          <a:stretch/>
        </p:blipFill>
        <p:spPr>
          <a:xfrm>
            <a:off x="7928720" y="11871"/>
            <a:ext cx="4241509" cy="3549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8341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887" y="533028"/>
            <a:ext cx="4756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887" y="1812501"/>
            <a:ext cx="8991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মঞ্জুর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মোর্শেদ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হালসা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কাশিপুর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মণিরামপুর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০১৯৩৬০১১১০২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payel_cworld@yahoo.com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764C5C-9B04-4EDD-AA29-7EBA9E9B2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592" y="120072"/>
            <a:ext cx="2960394" cy="37037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2" name="Group 11"/>
          <p:cNvGrpSpPr/>
          <p:nvPr/>
        </p:nvGrpSpPr>
        <p:grpSpPr>
          <a:xfrm>
            <a:off x="9235" y="5874327"/>
            <a:ext cx="12182765" cy="974437"/>
            <a:chOff x="9235" y="5874327"/>
            <a:chExt cx="12182765" cy="9744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5" y="5874327"/>
              <a:ext cx="6236397" cy="97443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2"/>
            <a:stretch/>
          </p:blipFill>
          <p:spPr>
            <a:xfrm flipH="1">
              <a:off x="6236396" y="5874327"/>
              <a:ext cx="5955604" cy="9744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9207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D630AC-094C-4B80-AD54-708E9442E721}"/>
              </a:ext>
            </a:extLst>
          </p:cNvPr>
          <p:cNvSpPr/>
          <p:nvPr/>
        </p:nvSpPr>
        <p:spPr>
          <a:xfrm>
            <a:off x="9907570" y="5816338"/>
            <a:ext cx="1944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B482C0-4B2C-4D4D-B7E5-56CE89D934B8}"/>
              </a:ext>
            </a:extLst>
          </p:cNvPr>
          <p:cNvSpPr/>
          <p:nvPr/>
        </p:nvSpPr>
        <p:spPr>
          <a:xfrm>
            <a:off x="1933447" y="4246067"/>
            <a:ext cx="85136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পুঁইশাক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চাষ পদ্ধতি ব্যাখ্যা কর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34BEF6-12A4-4DED-8C10-256A6211F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266" y="718187"/>
            <a:ext cx="3683468" cy="307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25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35" y="5874327"/>
            <a:ext cx="12182765" cy="974437"/>
            <a:chOff x="9235" y="5874327"/>
            <a:chExt cx="12182765" cy="9744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5" y="5874327"/>
              <a:ext cx="6236397" cy="97443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2"/>
            <a:stretch/>
          </p:blipFill>
          <p:spPr>
            <a:xfrm flipH="1">
              <a:off x="6236396" y="5874327"/>
              <a:ext cx="5955604" cy="974437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161636" y="1004432"/>
            <a:ext cx="4453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পুঁইশাকের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0134598" y="81102"/>
            <a:ext cx="19920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7950" y="1734090"/>
            <a:ext cx="111050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NikoshBAN" pitchFamily="2" charset="0"/>
                <a:cs typeface="NikoshBAN" pitchFamily="2" charset="0"/>
              </a:rPr>
              <a:t>ক   ১    		খ   ২   		গ   ৩  		ঘ   ৪  </a:t>
            </a:r>
          </a:p>
        </p:txBody>
      </p:sp>
      <p:sp>
        <p:nvSpPr>
          <p:cNvPr id="8" name="Oval 7"/>
          <p:cNvSpPr/>
          <p:nvPr/>
        </p:nvSpPr>
        <p:spPr>
          <a:xfrm>
            <a:off x="544288" y="1734090"/>
            <a:ext cx="642258" cy="642258"/>
          </a:xfrm>
          <a:prstGeom prst="ellips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7541" y="2829147"/>
            <a:ext cx="9309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শতকে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পুঁইশাক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চাষে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কতটুকু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ইউরিয়া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3856" y="3558805"/>
            <a:ext cx="111050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NikoshBAN" pitchFamily="2" charset="0"/>
                <a:cs typeface="NikoshBAN" pitchFamily="2" charset="0"/>
              </a:rPr>
              <a:t>ক   ১    		খ   ২   		গ   ৩  		ঘ   ৪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0685" y="4676394"/>
            <a:ext cx="9309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শতকে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পুঁইশাকের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ফলন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87000" y="5406052"/>
            <a:ext cx="111050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NikoshBAN" pitchFamily="2" charset="0"/>
                <a:cs typeface="NikoshBAN" pitchFamily="2" charset="0"/>
              </a:rPr>
              <a:t>ক   ১৩০-১৪০    	খ   ১৩০-১৫০ 	গ   ১৩০-১৬০  	ঘ   ১৩০-১৭০  </a:t>
            </a:r>
          </a:p>
        </p:txBody>
      </p:sp>
      <p:sp>
        <p:nvSpPr>
          <p:cNvPr id="24" name="Oval 23"/>
          <p:cNvSpPr/>
          <p:nvPr/>
        </p:nvSpPr>
        <p:spPr>
          <a:xfrm>
            <a:off x="3265716" y="1745702"/>
            <a:ext cx="642258" cy="642258"/>
          </a:xfrm>
          <a:prstGeom prst="ellips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998030" y="1745702"/>
            <a:ext cx="642258" cy="642258"/>
          </a:xfrm>
          <a:prstGeom prst="ellips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730344" y="1745702"/>
            <a:ext cx="642258" cy="642258"/>
          </a:xfrm>
          <a:prstGeom prst="ellips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266442" y="1755638"/>
            <a:ext cx="642258" cy="642258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07950" y="3581337"/>
            <a:ext cx="642258" cy="642258"/>
          </a:xfrm>
          <a:prstGeom prst="ellips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340264" y="3544089"/>
            <a:ext cx="642258" cy="642258"/>
          </a:xfrm>
          <a:prstGeom prst="ellips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072578" y="3522669"/>
            <a:ext cx="642258" cy="642258"/>
          </a:xfrm>
          <a:prstGeom prst="ellips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807656" y="3565893"/>
            <a:ext cx="642258" cy="642258"/>
          </a:xfrm>
          <a:prstGeom prst="ellips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11630" y="5401432"/>
            <a:ext cx="642258" cy="642258"/>
          </a:xfrm>
          <a:prstGeom prst="ellips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245739" y="5416490"/>
            <a:ext cx="642258" cy="642258"/>
          </a:xfrm>
          <a:prstGeom prst="ellips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977765" y="5423541"/>
            <a:ext cx="642258" cy="642258"/>
          </a:xfrm>
          <a:prstGeom prst="ellips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714064" y="5401432"/>
            <a:ext cx="642258" cy="642258"/>
          </a:xfrm>
          <a:prstGeom prst="ellips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351FD54-34B1-4921-AD89-636D9319598B}"/>
              </a:ext>
            </a:extLst>
          </p:cNvPr>
          <p:cNvSpPr/>
          <p:nvPr/>
        </p:nvSpPr>
        <p:spPr>
          <a:xfrm>
            <a:off x="605186" y="3581337"/>
            <a:ext cx="642258" cy="642258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ACF5E52-7DB1-4633-A84A-8E88B808DA2F}"/>
              </a:ext>
            </a:extLst>
          </p:cNvPr>
          <p:cNvSpPr/>
          <p:nvPr/>
        </p:nvSpPr>
        <p:spPr>
          <a:xfrm>
            <a:off x="3245739" y="5401432"/>
            <a:ext cx="642258" cy="642258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17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2" grpId="0"/>
      <p:bldP spid="13" grpId="0"/>
      <p:bldP spid="18" grpId="0"/>
      <p:bldP spid="19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9" grpId="0" animBg="1"/>
      <p:bldP spid="35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35" y="5874327"/>
            <a:ext cx="12182765" cy="974437"/>
            <a:chOff x="9235" y="5874327"/>
            <a:chExt cx="12182765" cy="9744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5" y="5874327"/>
              <a:ext cx="6236397" cy="97443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2"/>
            <a:stretch/>
          </p:blipFill>
          <p:spPr>
            <a:xfrm flipH="1">
              <a:off x="6236396" y="5874327"/>
              <a:ext cx="5955604" cy="974437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6073027" y="1462472"/>
            <a:ext cx="568234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11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1" y="508907"/>
            <a:ext cx="5817216" cy="3929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173" y="4602490"/>
            <a:ext cx="119977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পুঁইশাক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302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47134" y="0"/>
            <a:ext cx="12239134" cy="6864927"/>
            <a:chOff x="-47134" y="0"/>
            <a:chExt cx="12239134" cy="68649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8764" y="0"/>
              <a:ext cx="9153236" cy="686492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286"/>
            <a:stretch/>
          </p:blipFill>
          <p:spPr>
            <a:xfrm flipH="1">
              <a:off x="-47134" y="0"/>
              <a:ext cx="3085898" cy="6864927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785091" y="3809998"/>
            <a:ext cx="45535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অংশগ্রহণের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78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897" y="2849415"/>
            <a:ext cx="85837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‌: </a:t>
            </a:r>
            <a:r>
              <a:rPr lang="en-US" sz="4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‌: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কৃষিজ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পরিচ্ছেদ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: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শাকসবজি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পুঁইশাক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2279DA-FF43-486E-B8F9-78313FB9FB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165" y="35078"/>
            <a:ext cx="3666832" cy="4886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1897" y="1039089"/>
            <a:ext cx="5313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235" y="5874327"/>
            <a:ext cx="12182765" cy="974437"/>
            <a:chOff x="9235" y="5874327"/>
            <a:chExt cx="12182765" cy="97443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5" y="5874327"/>
              <a:ext cx="6236397" cy="97443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2"/>
            <a:stretch/>
          </p:blipFill>
          <p:spPr>
            <a:xfrm flipH="1">
              <a:off x="6236396" y="5874327"/>
              <a:ext cx="5955604" cy="9744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3743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7236" y="2294719"/>
            <a:ext cx="104186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8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১.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পুঁইশাকের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জাত চিহ্নিত করতে পারবে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পুঁইশাক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চাষ পদ্ধতি ব্যাখ্যা করতে 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9126" y="725059"/>
            <a:ext cx="4542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235" y="5874327"/>
            <a:ext cx="12182765" cy="974437"/>
            <a:chOff x="9235" y="5874327"/>
            <a:chExt cx="12182765" cy="9744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5" y="5874327"/>
              <a:ext cx="6236397" cy="9744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2"/>
            <a:stretch/>
          </p:blipFill>
          <p:spPr>
            <a:xfrm flipH="1">
              <a:off x="6236396" y="5874327"/>
              <a:ext cx="5955604" cy="974437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00" b="97550" l="2350" r="96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43"/>
          <a:stretch/>
        </p:blipFill>
        <p:spPr>
          <a:xfrm flipV="1">
            <a:off x="6674012" y="869826"/>
            <a:ext cx="5619587" cy="444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00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35" y="5874327"/>
            <a:ext cx="12182765" cy="974437"/>
            <a:chOff x="9235" y="5874327"/>
            <a:chExt cx="12182765" cy="9744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5" y="5874327"/>
              <a:ext cx="6236397" cy="97443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2"/>
            <a:stretch/>
          </p:blipFill>
          <p:spPr>
            <a:xfrm flipH="1">
              <a:off x="6236396" y="5874327"/>
              <a:ext cx="5955604" cy="97443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93" y="404093"/>
            <a:ext cx="8371605" cy="5581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60723" y="1917355"/>
            <a:ext cx="18368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দেখানো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সবজিটির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27433" y="2779128"/>
            <a:ext cx="1836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পুঁইশাক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47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35" y="5874327"/>
            <a:ext cx="12182765" cy="974437"/>
            <a:chOff x="9235" y="5874327"/>
            <a:chExt cx="12182765" cy="9744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5" y="5874327"/>
              <a:ext cx="6236397" cy="97443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2"/>
            <a:stretch/>
          </p:blipFill>
          <p:spPr>
            <a:xfrm flipH="1">
              <a:off x="6236396" y="5874327"/>
              <a:ext cx="5955604" cy="974437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931361" y="3079164"/>
            <a:ext cx="817322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পুঁইশাক</a:t>
            </a:r>
            <a:r>
              <a:rPr lang="en-US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1361" y="1457936"/>
            <a:ext cx="5659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67" b="84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46" y="-406714"/>
            <a:ext cx="4217554" cy="421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70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7" y="4384608"/>
            <a:ext cx="119149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পুঁইশাক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এ,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235" y="5874327"/>
            <a:ext cx="12182765" cy="974437"/>
            <a:chOff x="9235" y="5874327"/>
            <a:chExt cx="12182765" cy="9744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5" y="5874327"/>
              <a:ext cx="6236397" cy="9744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2"/>
            <a:stretch/>
          </p:blipFill>
          <p:spPr>
            <a:xfrm flipH="1">
              <a:off x="6236396" y="5874327"/>
              <a:ext cx="5955604" cy="974437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60" y="132917"/>
            <a:ext cx="7158471" cy="412676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81995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35" y="5874327"/>
            <a:ext cx="12182765" cy="974437"/>
            <a:chOff x="9235" y="5874327"/>
            <a:chExt cx="12182765" cy="9744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5" y="5874327"/>
              <a:ext cx="6236397" cy="97443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2"/>
            <a:stretch/>
          </p:blipFill>
          <p:spPr>
            <a:xfrm flipH="1">
              <a:off x="6236396" y="5874327"/>
              <a:ext cx="5955604" cy="974437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85437" y="4991248"/>
            <a:ext cx="11975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পুঁইশাক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বসতবাড়ির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আঙিনার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মাচায়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জন্মাতে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মাঠেও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" y="0"/>
            <a:ext cx="4813136" cy="4833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7"/>
          <a:stretch/>
        </p:blipFill>
        <p:spPr>
          <a:xfrm>
            <a:off x="4822371" y="-1"/>
            <a:ext cx="7369629" cy="4833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7527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35" y="5874327"/>
            <a:ext cx="12182765" cy="974437"/>
            <a:chOff x="9235" y="5874327"/>
            <a:chExt cx="12182765" cy="9744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5" y="5874327"/>
              <a:ext cx="6236397" cy="97443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2"/>
            <a:stretch/>
          </p:blipFill>
          <p:spPr>
            <a:xfrm flipH="1">
              <a:off x="6236396" y="5874327"/>
              <a:ext cx="5955604" cy="974437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304799" y="2221698"/>
            <a:ext cx="289098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পুঁইশাকের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c 9"/>
          <p:cNvSpPr/>
          <p:nvPr/>
        </p:nvSpPr>
        <p:spPr>
          <a:xfrm rot="2481088">
            <a:off x="-1045329" y="762000"/>
            <a:ext cx="4932219" cy="5181600"/>
          </a:xfrm>
          <a:prstGeom prst="arc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69735" y="1839912"/>
            <a:ext cx="763571" cy="76357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40343" y="3581785"/>
            <a:ext cx="763571" cy="76357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33372" y="1581297"/>
            <a:ext cx="35344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পুঁইশাক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কাণ্ড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লালচে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16578" y="3304698"/>
            <a:ext cx="33126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পুঁইশাক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কাণ্ড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endParaRPr lang="en-US" sz="4000" b="1" dirty="0">
              <a:solidFill>
                <a:srgbClr val="3399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950" y="1163782"/>
            <a:ext cx="3959948" cy="3959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950" y="1153107"/>
            <a:ext cx="3970623" cy="3970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1879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617</Words>
  <Application>Microsoft Office PowerPoint</Application>
  <PresentationFormat>Widescreen</PresentationFormat>
  <Paragraphs>73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32</cp:revision>
  <dcterms:created xsi:type="dcterms:W3CDTF">2020-12-17T00:55:11Z</dcterms:created>
  <dcterms:modified xsi:type="dcterms:W3CDTF">2020-12-21T13:52:02Z</dcterms:modified>
</cp:coreProperties>
</file>