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6" r:id="rId19"/>
    <p:sldId id="277" r:id="rId20"/>
    <p:sldId id="279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1BE06-B0D7-4797-B89E-BBCBF46D78E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1E067E-702A-4C80-B922-E80AACC4E558}">
      <dgm:prSet phldrT="[Text]" custT="1"/>
      <dgm:spPr/>
      <dgm:t>
        <a:bodyPr/>
        <a:lstStyle/>
        <a:p>
          <a:r>
            <a:rPr lang="en-US" sz="2000" dirty="0" err="1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dirty="0">
            <a:solidFill>
              <a:srgbClr val="C00000"/>
            </a:solidFill>
            <a:latin typeface="Nikos ban"/>
          </a:endParaRPr>
        </a:p>
        <a:p>
          <a:r>
            <a:rPr lang="en-US" sz="2000" dirty="0" err="1">
              <a:solidFill>
                <a:srgbClr val="C00000"/>
              </a:solidFill>
              <a:latin typeface="Nikos ban"/>
            </a:rPr>
            <a:t>দুর্যোগ</a:t>
          </a:r>
          <a:endParaRPr lang="en-US" sz="2000" dirty="0">
            <a:solidFill>
              <a:srgbClr val="C00000"/>
            </a:solidFill>
            <a:latin typeface="Nikos ban"/>
          </a:endParaRPr>
        </a:p>
      </dgm:t>
    </dgm:pt>
    <dgm:pt modelId="{F6204E7D-26F4-4363-9CB6-34931D6F4660}" type="parTrans" cxnId="{196E4F2C-B570-43DA-A52B-3F29BC73E61E}">
      <dgm:prSet/>
      <dgm:spPr/>
      <dgm:t>
        <a:bodyPr/>
        <a:lstStyle/>
        <a:p>
          <a:endParaRPr lang="en-US"/>
        </a:p>
      </dgm:t>
    </dgm:pt>
    <dgm:pt modelId="{F5B8F3E2-CF5C-4576-91F5-23951377B1EC}" type="sibTrans" cxnId="{196E4F2C-B570-43DA-A52B-3F29BC73E61E}">
      <dgm:prSet/>
      <dgm:spPr/>
      <dgm:t>
        <a:bodyPr/>
        <a:lstStyle/>
        <a:p>
          <a:endParaRPr lang="en-US"/>
        </a:p>
      </dgm:t>
    </dgm:pt>
    <dgm:pt modelId="{8C5A6A62-AE62-4DA2-83E8-8BF594D07B51}">
      <dgm:prSet phldrT="[Text]" custT="1"/>
      <dgm:spPr/>
      <dgm:t>
        <a:bodyPr/>
        <a:lstStyle/>
        <a:p>
          <a:r>
            <a:rPr lang="en-US" sz="2800" dirty="0" err="1">
              <a:solidFill>
                <a:srgbClr val="FF0000"/>
              </a:solidFill>
            </a:rPr>
            <a:t>বন্যা</a:t>
          </a:r>
          <a:endParaRPr lang="en-US" sz="2800" dirty="0">
            <a:solidFill>
              <a:srgbClr val="FF0000"/>
            </a:solidFill>
          </a:endParaRPr>
        </a:p>
      </dgm:t>
    </dgm:pt>
    <dgm:pt modelId="{D8FA66E4-56B7-4C70-8F8E-4CF38AFAB9A2}" type="parTrans" cxnId="{EF4F4A67-28E9-497D-8F08-85D44CDD363C}">
      <dgm:prSet/>
      <dgm:spPr/>
      <dgm:t>
        <a:bodyPr/>
        <a:lstStyle/>
        <a:p>
          <a:endParaRPr lang="en-US"/>
        </a:p>
      </dgm:t>
    </dgm:pt>
    <dgm:pt modelId="{D4C7D489-F1DC-4406-BF25-B97689532055}" type="sibTrans" cxnId="{EF4F4A67-28E9-497D-8F08-85D44CDD363C}">
      <dgm:prSet/>
      <dgm:spPr/>
      <dgm:t>
        <a:bodyPr/>
        <a:lstStyle/>
        <a:p>
          <a:endParaRPr lang="en-US"/>
        </a:p>
      </dgm:t>
    </dgm:pt>
    <dgm:pt modelId="{8A285483-DD38-4E10-A6A8-4B46D2C7698C}">
      <dgm:prSet phldrT="[Text]" custT="1"/>
      <dgm:spPr/>
      <dgm:t>
        <a:bodyPr/>
        <a:lstStyle/>
        <a:p>
          <a:r>
            <a:rPr lang="en-US" sz="2800" dirty="0" err="1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dirty="0">
            <a:solidFill>
              <a:schemeClr val="bg2">
                <a:lumMod val="10000"/>
              </a:schemeClr>
            </a:solidFill>
          </a:endParaRPr>
        </a:p>
      </dgm:t>
    </dgm:pt>
    <dgm:pt modelId="{67211337-35EC-4DBB-BC91-78A277A7733F}" type="parTrans" cxnId="{46E9430F-43B2-4A34-95FA-99AB4254817F}">
      <dgm:prSet/>
      <dgm:spPr/>
      <dgm:t>
        <a:bodyPr/>
        <a:lstStyle/>
        <a:p>
          <a:endParaRPr lang="en-US"/>
        </a:p>
      </dgm:t>
    </dgm:pt>
    <dgm:pt modelId="{1B71767B-44FF-49B9-B390-4209F7779CDE}" type="sibTrans" cxnId="{46E9430F-43B2-4A34-95FA-99AB4254817F}">
      <dgm:prSet/>
      <dgm:spPr/>
      <dgm:t>
        <a:bodyPr/>
        <a:lstStyle/>
        <a:p>
          <a:endParaRPr lang="en-US"/>
        </a:p>
      </dgm:t>
    </dgm:pt>
    <dgm:pt modelId="{30DEC876-B564-4074-880C-A09B4A9A2BC9}">
      <dgm:prSet phldrT="[Text]" custT="1"/>
      <dgm:spPr/>
      <dgm:t>
        <a:bodyPr/>
        <a:lstStyle/>
        <a:p>
          <a:r>
            <a:rPr lang="en-US" sz="2400" dirty="0" err="1">
              <a:solidFill>
                <a:srgbClr val="7030A0"/>
              </a:solidFill>
            </a:rPr>
            <a:t>জলোচ্ছাস</a:t>
          </a:r>
          <a:endParaRPr lang="en-US" sz="2400" dirty="0">
            <a:solidFill>
              <a:srgbClr val="7030A0"/>
            </a:solidFill>
          </a:endParaRPr>
        </a:p>
      </dgm:t>
    </dgm:pt>
    <dgm:pt modelId="{EB152EE2-9CAF-43B4-A654-CE4AE2556466}" type="parTrans" cxnId="{9B2928DB-AB88-4BD4-AC71-6199049E7272}">
      <dgm:prSet/>
      <dgm:spPr/>
      <dgm:t>
        <a:bodyPr/>
        <a:lstStyle/>
        <a:p>
          <a:endParaRPr lang="en-US"/>
        </a:p>
      </dgm:t>
    </dgm:pt>
    <dgm:pt modelId="{CD7085BC-E869-4E16-8FE9-D2532D729FF1}" type="sibTrans" cxnId="{9B2928DB-AB88-4BD4-AC71-6199049E7272}">
      <dgm:prSet/>
      <dgm:spPr/>
      <dgm:t>
        <a:bodyPr/>
        <a:lstStyle/>
        <a:p>
          <a:endParaRPr lang="en-US"/>
        </a:p>
      </dgm:t>
    </dgm:pt>
    <dgm:pt modelId="{A572F54A-FD8B-40CC-AC24-7CBDABA697F6}">
      <dgm:prSet phldrT="[Text]" custT="1"/>
      <dgm:spPr/>
      <dgm:t>
        <a:bodyPr/>
        <a:lstStyle/>
        <a:p>
          <a:r>
            <a:rPr lang="en-US" sz="3200" dirty="0" err="1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dirty="0">
            <a:solidFill>
              <a:schemeClr val="accent3">
                <a:lumMod val="75000"/>
              </a:schemeClr>
            </a:solidFill>
          </a:endParaRPr>
        </a:p>
      </dgm:t>
    </dgm:pt>
    <dgm:pt modelId="{D5696EB7-5BB1-4296-ACC6-57FE910F5F83}" type="parTrans" cxnId="{7CE8240B-A3BF-454E-837C-6B65107A5ABD}">
      <dgm:prSet/>
      <dgm:spPr/>
      <dgm:t>
        <a:bodyPr/>
        <a:lstStyle/>
        <a:p>
          <a:endParaRPr lang="en-US"/>
        </a:p>
      </dgm:t>
    </dgm:pt>
    <dgm:pt modelId="{AACF4F60-A33B-4C70-9D00-8926ED781CAF}" type="sibTrans" cxnId="{7CE8240B-A3BF-454E-837C-6B65107A5ABD}">
      <dgm:prSet/>
      <dgm:spPr/>
      <dgm:t>
        <a:bodyPr/>
        <a:lstStyle/>
        <a:p>
          <a:endParaRPr lang="en-US"/>
        </a:p>
      </dgm:t>
    </dgm:pt>
    <dgm:pt modelId="{6CFDAFEE-2860-4C76-9821-03B47F518EC5}" type="pres">
      <dgm:prSet presAssocID="{DE21BE06-B0D7-4797-B89E-BBCBF46D78E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0C1027-AA5F-46CF-BFDE-502D9EA705E1}" type="pres">
      <dgm:prSet presAssocID="{461E067E-702A-4C80-B922-E80AACC4E558}" presName="centerShape" presStyleLbl="node0" presStyleIdx="0" presStyleCnt="1" custLinFactNeighborX="2596" custLinFactNeighborY="10055"/>
      <dgm:spPr/>
    </dgm:pt>
    <dgm:pt modelId="{891B0E6B-4CEF-4F8A-8B71-CE6AF0B04038}" type="pres">
      <dgm:prSet presAssocID="{D8FA66E4-56B7-4C70-8F8E-4CF38AFAB9A2}" presName="parTrans" presStyleLbl="sibTrans2D1" presStyleIdx="0" presStyleCnt="4"/>
      <dgm:spPr/>
    </dgm:pt>
    <dgm:pt modelId="{D48290DC-C8E3-4813-899D-E31262A3924C}" type="pres">
      <dgm:prSet presAssocID="{D8FA66E4-56B7-4C70-8F8E-4CF38AFAB9A2}" presName="connectorText" presStyleLbl="sibTrans2D1" presStyleIdx="0" presStyleCnt="4"/>
      <dgm:spPr/>
    </dgm:pt>
    <dgm:pt modelId="{1586E630-C25D-4E73-81C0-56181FF77B0E}" type="pres">
      <dgm:prSet presAssocID="{8C5A6A62-AE62-4DA2-83E8-8BF594D07B51}" presName="node" presStyleLbl="node1" presStyleIdx="0" presStyleCnt="4" custRadScaleRad="75299" custRadScaleInc="6454">
        <dgm:presLayoutVars>
          <dgm:bulletEnabled val="1"/>
        </dgm:presLayoutVars>
      </dgm:prSet>
      <dgm:spPr/>
    </dgm:pt>
    <dgm:pt modelId="{C8730413-62E4-4BD4-9F27-6196ED86DB33}" type="pres">
      <dgm:prSet presAssocID="{67211337-35EC-4DBB-BC91-78A277A7733F}" presName="parTrans" presStyleLbl="sibTrans2D1" presStyleIdx="1" presStyleCnt="4"/>
      <dgm:spPr/>
    </dgm:pt>
    <dgm:pt modelId="{FD3DA441-B023-4AA6-93BB-A0C651DE067C}" type="pres">
      <dgm:prSet presAssocID="{67211337-35EC-4DBB-BC91-78A277A7733F}" presName="connectorText" presStyleLbl="sibTrans2D1" presStyleIdx="1" presStyleCnt="4"/>
      <dgm:spPr/>
    </dgm:pt>
    <dgm:pt modelId="{D52A6A2B-653A-4FF2-9704-862F63BD6066}" type="pres">
      <dgm:prSet presAssocID="{8A285483-DD38-4E10-A6A8-4B46D2C7698C}" presName="node" presStyleLbl="node1" presStyleIdx="1" presStyleCnt="4">
        <dgm:presLayoutVars>
          <dgm:bulletEnabled val="1"/>
        </dgm:presLayoutVars>
      </dgm:prSet>
      <dgm:spPr/>
    </dgm:pt>
    <dgm:pt modelId="{A618FC0B-99BB-4F94-B117-C98A41D707C8}" type="pres">
      <dgm:prSet presAssocID="{EB152EE2-9CAF-43B4-A654-CE4AE2556466}" presName="parTrans" presStyleLbl="sibTrans2D1" presStyleIdx="2" presStyleCnt="4"/>
      <dgm:spPr/>
    </dgm:pt>
    <dgm:pt modelId="{1C42311B-A4D4-4C23-A63D-99AC3D7D1064}" type="pres">
      <dgm:prSet presAssocID="{EB152EE2-9CAF-43B4-A654-CE4AE2556466}" presName="connectorText" presStyleLbl="sibTrans2D1" presStyleIdx="2" presStyleCnt="4"/>
      <dgm:spPr/>
    </dgm:pt>
    <dgm:pt modelId="{4431F011-32FD-4B1D-BD58-3A3E4E83DD71}" type="pres">
      <dgm:prSet presAssocID="{30DEC876-B564-4074-880C-A09B4A9A2BC9}" presName="node" presStyleLbl="node1" presStyleIdx="2" presStyleCnt="4" custRadScaleRad="107338" custRadScaleInc="-14146">
        <dgm:presLayoutVars>
          <dgm:bulletEnabled val="1"/>
        </dgm:presLayoutVars>
      </dgm:prSet>
      <dgm:spPr/>
    </dgm:pt>
    <dgm:pt modelId="{FD7DA17D-AD13-4823-9573-52241ADBB791}" type="pres">
      <dgm:prSet presAssocID="{D5696EB7-5BB1-4296-ACC6-57FE910F5F83}" presName="parTrans" presStyleLbl="sibTrans2D1" presStyleIdx="3" presStyleCnt="4"/>
      <dgm:spPr/>
    </dgm:pt>
    <dgm:pt modelId="{0D164B2F-D3BD-45CE-AFCF-D3FE09F4BCD3}" type="pres">
      <dgm:prSet presAssocID="{D5696EB7-5BB1-4296-ACC6-57FE910F5F83}" presName="connectorText" presStyleLbl="sibTrans2D1" presStyleIdx="3" presStyleCnt="4"/>
      <dgm:spPr/>
    </dgm:pt>
    <dgm:pt modelId="{6A047F2F-99FD-4E29-9360-87CA89C2A566}" type="pres">
      <dgm:prSet presAssocID="{A572F54A-FD8B-40CC-AC24-7CBDABA697F6}" presName="node" presStyleLbl="node1" presStyleIdx="3" presStyleCnt="4">
        <dgm:presLayoutVars>
          <dgm:bulletEnabled val="1"/>
        </dgm:presLayoutVars>
      </dgm:prSet>
      <dgm:spPr/>
    </dgm:pt>
  </dgm:ptLst>
  <dgm:cxnLst>
    <dgm:cxn modelId="{D235B203-A52F-4C42-BE31-8F91180BC2E2}" type="presOf" srcId="{D5696EB7-5BB1-4296-ACC6-57FE910F5F83}" destId="{0D164B2F-D3BD-45CE-AFCF-D3FE09F4BCD3}" srcOrd="1" destOrd="0" presId="urn:microsoft.com/office/officeart/2005/8/layout/radial5"/>
    <dgm:cxn modelId="{7CE8240B-A3BF-454E-837C-6B65107A5ABD}" srcId="{461E067E-702A-4C80-B922-E80AACC4E558}" destId="{A572F54A-FD8B-40CC-AC24-7CBDABA697F6}" srcOrd="3" destOrd="0" parTransId="{D5696EB7-5BB1-4296-ACC6-57FE910F5F83}" sibTransId="{AACF4F60-A33B-4C70-9D00-8926ED781CAF}"/>
    <dgm:cxn modelId="{46E9430F-43B2-4A34-95FA-99AB4254817F}" srcId="{461E067E-702A-4C80-B922-E80AACC4E558}" destId="{8A285483-DD38-4E10-A6A8-4B46D2C7698C}" srcOrd="1" destOrd="0" parTransId="{67211337-35EC-4DBB-BC91-78A277A7733F}" sibTransId="{1B71767B-44FF-49B9-B390-4209F7779CDE}"/>
    <dgm:cxn modelId="{196E4F2C-B570-43DA-A52B-3F29BC73E61E}" srcId="{DE21BE06-B0D7-4797-B89E-BBCBF46D78EA}" destId="{461E067E-702A-4C80-B922-E80AACC4E558}" srcOrd="0" destOrd="0" parTransId="{F6204E7D-26F4-4363-9CB6-34931D6F4660}" sibTransId="{F5B8F3E2-CF5C-4576-91F5-23951377B1EC}"/>
    <dgm:cxn modelId="{6DA6DA62-6DA9-4D70-9C36-95D6587D5150}" type="presOf" srcId="{DE21BE06-B0D7-4797-B89E-BBCBF46D78EA}" destId="{6CFDAFEE-2860-4C76-9821-03B47F518EC5}" srcOrd="0" destOrd="0" presId="urn:microsoft.com/office/officeart/2005/8/layout/radial5"/>
    <dgm:cxn modelId="{EF4F4A67-28E9-497D-8F08-85D44CDD363C}" srcId="{461E067E-702A-4C80-B922-E80AACC4E558}" destId="{8C5A6A62-AE62-4DA2-83E8-8BF594D07B51}" srcOrd="0" destOrd="0" parTransId="{D8FA66E4-56B7-4C70-8F8E-4CF38AFAB9A2}" sibTransId="{D4C7D489-F1DC-4406-BF25-B97689532055}"/>
    <dgm:cxn modelId="{732E9273-16A0-44CD-9273-C96EE0B96BC4}" type="presOf" srcId="{461E067E-702A-4C80-B922-E80AACC4E558}" destId="{7C0C1027-AA5F-46CF-BFDE-502D9EA705E1}" srcOrd="0" destOrd="0" presId="urn:microsoft.com/office/officeart/2005/8/layout/radial5"/>
    <dgm:cxn modelId="{AF263C78-F745-4942-94D1-06602FDF106F}" type="presOf" srcId="{D8FA66E4-56B7-4C70-8F8E-4CF38AFAB9A2}" destId="{D48290DC-C8E3-4813-899D-E31262A3924C}" srcOrd="1" destOrd="0" presId="urn:microsoft.com/office/officeart/2005/8/layout/radial5"/>
    <dgm:cxn modelId="{0F6C1B93-B00D-428E-AC52-7EB3014CB117}" type="presOf" srcId="{EB152EE2-9CAF-43B4-A654-CE4AE2556466}" destId="{A618FC0B-99BB-4F94-B117-C98A41D707C8}" srcOrd="0" destOrd="0" presId="urn:microsoft.com/office/officeart/2005/8/layout/radial5"/>
    <dgm:cxn modelId="{072C6893-4BD9-43C8-9931-D70C96EDC980}" type="presOf" srcId="{D8FA66E4-56B7-4C70-8F8E-4CF38AFAB9A2}" destId="{891B0E6B-4CEF-4F8A-8B71-CE6AF0B04038}" srcOrd="0" destOrd="0" presId="urn:microsoft.com/office/officeart/2005/8/layout/radial5"/>
    <dgm:cxn modelId="{E1E71A9C-2179-4375-ADFA-25A557B5B0A5}" type="presOf" srcId="{A572F54A-FD8B-40CC-AC24-7CBDABA697F6}" destId="{6A047F2F-99FD-4E29-9360-87CA89C2A566}" srcOrd="0" destOrd="0" presId="urn:microsoft.com/office/officeart/2005/8/layout/radial5"/>
    <dgm:cxn modelId="{111AA7A9-527D-47C8-9B20-8DE2F589CF22}" type="presOf" srcId="{67211337-35EC-4DBB-BC91-78A277A7733F}" destId="{FD3DA441-B023-4AA6-93BB-A0C651DE067C}" srcOrd="1" destOrd="0" presId="urn:microsoft.com/office/officeart/2005/8/layout/radial5"/>
    <dgm:cxn modelId="{D20FD9AC-4D5B-42B6-9AB5-21D947310FFB}" type="presOf" srcId="{EB152EE2-9CAF-43B4-A654-CE4AE2556466}" destId="{1C42311B-A4D4-4C23-A63D-99AC3D7D1064}" srcOrd="1" destOrd="0" presId="urn:microsoft.com/office/officeart/2005/8/layout/radial5"/>
    <dgm:cxn modelId="{4CEEF4B4-377F-401D-A654-3B4902E149B1}" type="presOf" srcId="{67211337-35EC-4DBB-BC91-78A277A7733F}" destId="{C8730413-62E4-4BD4-9F27-6196ED86DB33}" srcOrd="0" destOrd="0" presId="urn:microsoft.com/office/officeart/2005/8/layout/radial5"/>
    <dgm:cxn modelId="{8B7002D8-B449-4322-BBA6-A1B2555BEE91}" type="presOf" srcId="{30DEC876-B564-4074-880C-A09B4A9A2BC9}" destId="{4431F011-32FD-4B1D-BD58-3A3E4E83DD71}" srcOrd="0" destOrd="0" presId="urn:microsoft.com/office/officeart/2005/8/layout/radial5"/>
    <dgm:cxn modelId="{AF8E08DB-45F5-43B7-B073-31854BEE4991}" type="presOf" srcId="{8A285483-DD38-4E10-A6A8-4B46D2C7698C}" destId="{D52A6A2B-653A-4FF2-9704-862F63BD6066}" srcOrd="0" destOrd="0" presId="urn:microsoft.com/office/officeart/2005/8/layout/radial5"/>
    <dgm:cxn modelId="{9B2928DB-AB88-4BD4-AC71-6199049E7272}" srcId="{461E067E-702A-4C80-B922-E80AACC4E558}" destId="{30DEC876-B564-4074-880C-A09B4A9A2BC9}" srcOrd="2" destOrd="0" parTransId="{EB152EE2-9CAF-43B4-A654-CE4AE2556466}" sibTransId="{CD7085BC-E869-4E16-8FE9-D2532D729FF1}"/>
    <dgm:cxn modelId="{6191FAE1-B28B-498B-8D7C-C9FFE5908A6C}" type="presOf" srcId="{D5696EB7-5BB1-4296-ACC6-57FE910F5F83}" destId="{FD7DA17D-AD13-4823-9573-52241ADBB791}" srcOrd="0" destOrd="0" presId="urn:microsoft.com/office/officeart/2005/8/layout/radial5"/>
    <dgm:cxn modelId="{23AEC4F9-0A05-4A8A-9A2B-836ED9D59D5F}" type="presOf" srcId="{8C5A6A62-AE62-4DA2-83E8-8BF594D07B51}" destId="{1586E630-C25D-4E73-81C0-56181FF77B0E}" srcOrd="0" destOrd="0" presId="urn:microsoft.com/office/officeart/2005/8/layout/radial5"/>
    <dgm:cxn modelId="{C342B975-446C-4F11-9DA7-FDFEE238E69C}" type="presParOf" srcId="{6CFDAFEE-2860-4C76-9821-03B47F518EC5}" destId="{7C0C1027-AA5F-46CF-BFDE-502D9EA705E1}" srcOrd="0" destOrd="0" presId="urn:microsoft.com/office/officeart/2005/8/layout/radial5"/>
    <dgm:cxn modelId="{F6B04CFC-7062-4F8F-B746-D41E0C11D512}" type="presParOf" srcId="{6CFDAFEE-2860-4C76-9821-03B47F518EC5}" destId="{891B0E6B-4CEF-4F8A-8B71-CE6AF0B04038}" srcOrd="1" destOrd="0" presId="urn:microsoft.com/office/officeart/2005/8/layout/radial5"/>
    <dgm:cxn modelId="{A65D4324-59C5-4A25-9F72-3B89C8B89127}" type="presParOf" srcId="{891B0E6B-4CEF-4F8A-8B71-CE6AF0B04038}" destId="{D48290DC-C8E3-4813-899D-E31262A3924C}" srcOrd="0" destOrd="0" presId="urn:microsoft.com/office/officeart/2005/8/layout/radial5"/>
    <dgm:cxn modelId="{A87FD879-4512-4CBC-A61E-FC482B193ADE}" type="presParOf" srcId="{6CFDAFEE-2860-4C76-9821-03B47F518EC5}" destId="{1586E630-C25D-4E73-81C0-56181FF77B0E}" srcOrd="2" destOrd="0" presId="urn:microsoft.com/office/officeart/2005/8/layout/radial5"/>
    <dgm:cxn modelId="{78ED29F5-5D4B-439D-B8E5-0C01D4464AF5}" type="presParOf" srcId="{6CFDAFEE-2860-4C76-9821-03B47F518EC5}" destId="{C8730413-62E4-4BD4-9F27-6196ED86DB33}" srcOrd="3" destOrd="0" presId="urn:microsoft.com/office/officeart/2005/8/layout/radial5"/>
    <dgm:cxn modelId="{59CC0673-D5A8-4C0B-9E25-EDC8EEDDA100}" type="presParOf" srcId="{C8730413-62E4-4BD4-9F27-6196ED86DB33}" destId="{FD3DA441-B023-4AA6-93BB-A0C651DE067C}" srcOrd="0" destOrd="0" presId="urn:microsoft.com/office/officeart/2005/8/layout/radial5"/>
    <dgm:cxn modelId="{CE629DF2-05DC-42E3-A8AD-A77F7B3377EB}" type="presParOf" srcId="{6CFDAFEE-2860-4C76-9821-03B47F518EC5}" destId="{D52A6A2B-653A-4FF2-9704-862F63BD6066}" srcOrd="4" destOrd="0" presId="urn:microsoft.com/office/officeart/2005/8/layout/radial5"/>
    <dgm:cxn modelId="{FE763FFD-48EF-431D-8735-014DDCC883BC}" type="presParOf" srcId="{6CFDAFEE-2860-4C76-9821-03B47F518EC5}" destId="{A618FC0B-99BB-4F94-B117-C98A41D707C8}" srcOrd="5" destOrd="0" presId="urn:microsoft.com/office/officeart/2005/8/layout/radial5"/>
    <dgm:cxn modelId="{EC6261AD-ECE4-4241-9581-8120C2247C14}" type="presParOf" srcId="{A618FC0B-99BB-4F94-B117-C98A41D707C8}" destId="{1C42311B-A4D4-4C23-A63D-99AC3D7D1064}" srcOrd="0" destOrd="0" presId="urn:microsoft.com/office/officeart/2005/8/layout/radial5"/>
    <dgm:cxn modelId="{20909019-FD2D-4E4F-B004-A9D7258BFFEA}" type="presParOf" srcId="{6CFDAFEE-2860-4C76-9821-03B47F518EC5}" destId="{4431F011-32FD-4B1D-BD58-3A3E4E83DD71}" srcOrd="6" destOrd="0" presId="urn:microsoft.com/office/officeart/2005/8/layout/radial5"/>
    <dgm:cxn modelId="{05822D50-0348-4761-8C46-49A9DEA44800}" type="presParOf" srcId="{6CFDAFEE-2860-4C76-9821-03B47F518EC5}" destId="{FD7DA17D-AD13-4823-9573-52241ADBB791}" srcOrd="7" destOrd="0" presId="urn:microsoft.com/office/officeart/2005/8/layout/radial5"/>
    <dgm:cxn modelId="{D82BB66C-EB7A-44C2-9779-9860E155D4CA}" type="presParOf" srcId="{FD7DA17D-AD13-4823-9573-52241ADBB791}" destId="{0D164B2F-D3BD-45CE-AFCF-D3FE09F4BCD3}" srcOrd="0" destOrd="0" presId="urn:microsoft.com/office/officeart/2005/8/layout/radial5"/>
    <dgm:cxn modelId="{D3986653-2895-457A-99EB-C2196419EBD0}" type="presParOf" srcId="{6CFDAFEE-2860-4C76-9821-03B47F518EC5}" destId="{6A047F2F-99FD-4E29-9360-87CA89C2A566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C1027-AA5F-46CF-BFDE-502D9EA705E1}">
      <dsp:nvSpPr>
        <dsp:cNvPr id="0" name=""/>
        <dsp:cNvSpPr/>
      </dsp:nvSpPr>
      <dsp:spPr>
        <a:xfrm>
          <a:off x="4020678" y="2412800"/>
          <a:ext cx="1434464" cy="1434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C00000"/>
              </a:solidFill>
              <a:latin typeface="Nikos ban"/>
            </a:rPr>
            <a:t>প্রাকৃতিক</a:t>
          </a:r>
          <a:endParaRPr lang="en-US" sz="2000" kern="1200" dirty="0">
            <a:solidFill>
              <a:srgbClr val="C00000"/>
            </a:solidFill>
            <a:latin typeface="Nikos ban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rgbClr val="C00000"/>
              </a:solidFill>
              <a:latin typeface="Nikos ban"/>
            </a:rPr>
            <a:t>দুর্যোগ</a:t>
          </a:r>
          <a:endParaRPr lang="en-US" sz="2000" kern="1200" dirty="0">
            <a:solidFill>
              <a:srgbClr val="C00000"/>
            </a:solidFill>
            <a:latin typeface="Nikos ban"/>
          </a:endParaRPr>
        </a:p>
      </dsp:txBody>
      <dsp:txXfrm>
        <a:off x="4230750" y="2622872"/>
        <a:ext cx="1014320" cy="1014320"/>
      </dsp:txXfrm>
    </dsp:sp>
    <dsp:sp modelId="{891B0E6B-4CEF-4F8A-8B71-CE6AF0B04038}">
      <dsp:nvSpPr>
        <dsp:cNvPr id="0" name=""/>
        <dsp:cNvSpPr/>
      </dsp:nvSpPr>
      <dsp:spPr>
        <a:xfrm rot="16150346">
          <a:off x="4597453" y="1937068"/>
          <a:ext cx="253495" cy="487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4636026" y="2072631"/>
        <a:ext cx="177447" cy="292631"/>
      </dsp:txXfrm>
    </dsp:sp>
    <dsp:sp modelId="{1586E630-C25D-4E73-81C0-56181FF77B0E}">
      <dsp:nvSpPr>
        <dsp:cNvPr id="0" name=""/>
        <dsp:cNvSpPr/>
      </dsp:nvSpPr>
      <dsp:spPr>
        <a:xfrm>
          <a:off x="3993052" y="500242"/>
          <a:ext cx="1434464" cy="1434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rgbClr val="FF0000"/>
              </a:solidFill>
            </a:rPr>
            <a:t>বন্যা</a:t>
          </a:r>
          <a:endParaRPr lang="en-US" sz="2800" kern="1200" dirty="0">
            <a:solidFill>
              <a:srgbClr val="FF0000"/>
            </a:solidFill>
          </a:endParaRPr>
        </a:p>
      </dsp:txBody>
      <dsp:txXfrm>
        <a:off x="4203124" y="710314"/>
        <a:ext cx="1014320" cy="1014320"/>
      </dsp:txXfrm>
    </dsp:sp>
    <dsp:sp modelId="{C8730413-62E4-4BD4-9F27-6196ED86DB33}">
      <dsp:nvSpPr>
        <dsp:cNvPr id="0" name=""/>
        <dsp:cNvSpPr/>
      </dsp:nvSpPr>
      <dsp:spPr>
        <a:xfrm rot="20881459">
          <a:off x="5546412" y="2685995"/>
          <a:ext cx="270459" cy="487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5547295" y="2791956"/>
        <a:ext cx="189321" cy="292631"/>
      </dsp:txXfrm>
    </dsp:sp>
    <dsp:sp modelId="{D52A6A2B-653A-4FF2-9704-862F63BD6066}">
      <dsp:nvSpPr>
        <dsp:cNvPr id="0" name=""/>
        <dsp:cNvSpPr/>
      </dsp:nvSpPr>
      <dsp:spPr>
        <a:xfrm>
          <a:off x="5923116" y="2009268"/>
          <a:ext cx="1434464" cy="1434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>
              <a:solidFill>
                <a:schemeClr val="bg2">
                  <a:lumMod val="10000"/>
                </a:schemeClr>
              </a:solidFill>
            </a:rPr>
            <a:t>খরা</a:t>
          </a:r>
          <a:endParaRPr lang="en-US" sz="2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6133188" y="2219340"/>
        <a:ext cx="1014320" cy="1014320"/>
      </dsp:txXfrm>
    </dsp:sp>
    <dsp:sp modelId="{A618FC0B-99BB-4F94-B117-C98A41D707C8}">
      <dsp:nvSpPr>
        <dsp:cNvPr id="0" name=""/>
        <dsp:cNvSpPr/>
      </dsp:nvSpPr>
      <dsp:spPr>
        <a:xfrm rot="5112454">
          <a:off x="4758121" y="3686397"/>
          <a:ext cx="93760" cy="487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771010" y="3769925"/>
        <a:ext cx="65632" cy="292631"/>
      </dsp:txXfrm>
    </dsp:sp>
    <dsp:sp modelId="{4431F011-32FD-4B1D-BD58-3A3E4E83DD71}">
      <dsp:nvSpPr>
        <dsp:cNvPr id="0" name=""/>
        <dsp:cNvSpPr/>
      </dsp:nvSpPr>
      <dsp:spPr>
        <a:xfrm>
          <a:off x="4155302" y="4018536"/>
          <a:ext cx="1434464" cy="1434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solidFill>
                <a:srgbClr val="7030A0"/>
              </a:solidFill>
            </a:rPr>
            <a:t>জলোচ্ছাস</a:t>
          </a:r>
          <a:endParaRPr lang="en-US" sz="2400" kern="1200" dirty="0">
            <a:solidFill>
              <a:srgbClr val="7030A0"/>
            </a:solidFill>
          </a:endParaRPr>
        </a:p>
      </dsp:txBody>
      <dsp:txXfrm>
        <a:off x="4365374" y="4228608"/>
        <a:ext cx="1014320" cy="1014320"/>
      </dsp:txXfrm>
    </dsp:sp>
    <dsp:sp modelId="{FD7DA17D-AD13-4823-9573-52241ADBB791}">
      <dsp:nvSpPr>
        <dsp:cNvPr id="0" name=""/>
        <dsp:cNvSpPr/>
      </dsp:nvSpPr>
      <dsp:spPr>
        <a:xfrm rot="11449373">
          <a:off x="3503675" y="2686420"/>
          <a:ext cx="378721" cy="4877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616281" y="2794630"/>
        <a:ext cx="265105" cy="292631"/>
      </dsp:txXfrm>
    </dsp:sp>
    <dsp:sp modelId="{6A047F2F-99FD-4E29-9360-87CA89C2A566}">
      <dsp:nvSpPr>
        <dsp:cNvPr id="0" name=""/>
        <dsp:cNvSpPr/>
      </dsp:nvSpPr>
      <dsp:spPr>
        <a:xfrm>
          <a:off x="1909872" y="2009268"/>
          <a:ext cx="1434464" cy="14344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accent3">
                  <a:lumMod val="75000"/>
                </a:schemeClr>
              </a:solidFill>
            </a:rPr>
            <a:t>ভুমিকম্প</a:t>
          </a:r>
          <a:endParaRPr lang="en-US" sz="32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119944" y="2219340"/>
        <a:ext cx="1014320" cy="10143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106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5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1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2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46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29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233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68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6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2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32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3964384-2F16-4947-AAF8-042CDC20FA6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2244BC2-57E7-4831-9796-9E4BD372A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3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ilasultana.cse@gmail.com" TargetMode="External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4216" y="3096161"/>
            <a:ext cx="3783528" cy="132343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8000" dirty="0" err="1">
                <a:latin typeface="Nikos ban"/>
              </a:rPr>
              <a:t>স্বাগতম</a:t>
            </a:r>
            <a:endParaRPr lang="en-US" sz="8000" dirty="0"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83236" y="3460338"/>
            <a:ext cx="1496291" cy="959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885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994" y="1191491"/>
            <a:ext cx="1139288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B0F0"/>
                </a:solidFill>
                <a:latin typeface="Nikos ban"/>
              </a:rPr>
              <a:t>বন্যার</a:t>
            </a:r>
            <a:r>
              <a:rPr lang="en-US" sz="6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6000" err="1">
                <a:solidFill>
                  <a:srgbClr val="00B0F0"/>
                </a:solidFill>
                <a:latin typeface="Nikos ban"/>
              </a:rPr>
              <a:t>কারনঃ</a:t>
            </a:r>
            <a:r>
              <a:rPr lang="en-US" sz="6000">
                <a:solidFill>
                  <a:srgbClr val="00B0F0"/>
                </a:solidFill>
                <a:latin typeface="Nikos ban"/>
              </a:rPr>
              <a:t> </a:t>
            </a:r>
            <a:endParaRPr lang="bn-BD" sz="6000">
              <a:solidFill>
                <a:srgbClr val="00B0F0"/>
              </a:solidFill>
              <a:latin typeface="Nikos ban"/>
            </a:endParaRPr>
          </a:p>
          <a:p>
            <a:r>
              <a:rPr lang="en-US" sz="4800">
                <a:solidFill>
                  <a:srgbClr val="002060"/>
                </a:solidFill>
                <a:latin typeface="Nikos ban"/>
              </a:rPr>
              <a:t>১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।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ভাংগন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বর্জ্য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অব্যাবস্থাপনার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নদী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ধারন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ক্ষমতা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হারিয়ে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ফেললে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800">
                <a:solidFill>
                  <a:srgbClr val="002060"/>
                </a:solidFill>
                <a:latin typeface="Nikos ban"/>
              </a:rPr>
              <a:t>  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২।মৌসুমী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বায়ুর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প্রভাবে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জোয়ারের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উজানের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নদনদীর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মাধ্যমে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সাগরে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যেতে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পারার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কারনে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201067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667" y="1115723"/>
            <a:ext cx="3335915" cy="2098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3843" y="1115724"/>
            <a:ext cx="3485284" cy="20985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0667" y="3906982"/>
            <a:ext cx="86699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বন্যা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প্রতিকারের</a:t>
            </a:r>
            <a:r>
              <a:rPr lang="en-US" sz="48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80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উপায়ঃ</a:t>
            </a:r>
            <a:r>
              <a:rPr lang="en-US" sz="480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endParaRPr lang="bn-BD" sz="4800">
              <a:solidFill>
                <a:schemeClr val="accent2">
                  <a:lumMod val="75000"/>
                </a:schemeClr>
              </a:solidFill>
              <a:latin typeface="Nikos ban"/>
            </a:endParaRPr>
          </a:p>
          <a:p>
            <a:r>
              <a:rPr lang="en-US" sz="4000">
                <a:solidFill>
                  <a:srgbClr val="00B0F0"/>
                </a:solidFill>
                <a:latin typeface="Nikos ban"/>
              </a:rPr>
              <a:t>১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।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নদী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শাষন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  <a:p>
            <a:r>
              <a:rPr lang="en-US" sz="4000">
                <a:solidFill>
                  <a:srgbClr val="00B0F0"/>
                </a:solidFill>
                <a:latin typeface="Nikos ban"/>
              </a:rPr>
              <a:t>  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২।ড্রেজিং</a:t>
            </a:r>
          </a:p>
          <a:p>
            <a:r>
              <a:rPr lang="en-US" sz="4000">
                <a:solidFill>
                  <a:srgbClr val="00B0F0"/>
                </a:solidFill>
                <a:latin typeface="Nikos ban"/>
              </a:rPr>
              <a:t>  ৩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।নদী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তীরে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বাধ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নির্মান</a:t>
            </a:r>
            <a:endParaRPr lang="en-US" sz="4000" dirty="0">
              <a:solidFill>
                <a:srgbClr val="00B0F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81751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83672"/>
            <a:ext cx="11600460" cy="4953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chemeClr val="tx2"/>
                </a:solidFill>
                <a:latin typeface="Nikos ban"/>
              </a:rPr>
              <a:t>খরাঃ</a:t>
            </a:r>
            <a:r>
              <a:rPr lang="en-US" sz="4000" dirty="0"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কমে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অর্থা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ৎ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মাটি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শুন্য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গেলে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খরার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সৃষ্টি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হয়।ফলে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মাটিতে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ফসল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উতপন্ন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হয়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না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  <a:p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আমেরিকানদের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মতে,একটানা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৩০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সময়ের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মধ্যে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২৪ ঘন্টায়৬,৪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মিঃমিঃ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তাকে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বলে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5225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748145"/>
            <a:ext cx="7869382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 ban"/>
              </a:rPr>
              <a:t>খরার</a:t>
            </a:r>
            <a:r>
              <a:rPr lang="en-US" sz="54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 ban"/>
              </a:rPr>
              <a:t>কারন</a:t>
            </a:r>
            <a:r>
              <a:rPr lang="en-US" sz="54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 ban"/>
              </a:rPr>
              <a:t>সমুহঃ</a:t>
            </a:r>
            <a:endParaRPr lang="en-US" sz="54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263" y="1671475"/>
            <a:ext cx="103134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Nikos ban"/>
              </a:rPr>
              <a:t>১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।দীর্ঘ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দিন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শুস্ক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আবহাওয়া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ও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বৃষ্টি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পাত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২।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বাস্পীভবন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বেশি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হওয়া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|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৩।অধিক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বৃক্ষ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নিধন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৪।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গ্রীন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হাঊজের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প্রভাব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৫।গভীর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নলকুপ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দিয়ে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ভুগর্ভস্থ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পানি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উত্তোলন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954984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9309" y="789709"/>
            <a:ext cx="7232073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খরা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রোধ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করার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00B0F0"/>
                </a:solidFill>
                <a:latin typeface="Nikos ban"/>
              </a:rPr>
              <a:t>উপায়</a:t>
            </a:r>
            <a:r>
              <a:rPr lang="en-US" sz="5400" dirty="0">
                <a:solidFill>
                  <a:srgbClr val="00B0F0"/>
                </a:solidFill>
                <a:latin typeface="Nikos ban"/>
              </a:rPr>
              <a:t> ঃ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51" y="2389907"/>
            <a:ext cx="3456277" cy="25007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366" y="1967345"/>
            <a:ext cx="3491779" cy="247866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11381" y="5514109"/>
            <a:ext cx="10863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Nikos ban"/>
              </a:rPr>
              <a:t>১। </a:t>
            </a:r>
            <a:r>
              <a:rPr lang="en-US" sz="4400" dirty="0" err="1">
                <a:latin typeface="Nikos ban"/>
              </a:rPr>
              <a:t>নদী</a:t>
            </a:r>
            <a:r>
              <a:rPr lang="en-US" sz="4400" dirty="0">
                <a:latin typeface="Nikos ban"/>
              </a:rPr>
              <a:t> </a:t>
            </a:r>
            <a:r>
              <a:rPr lang="en-US" sz="4400" dirty="0" err="1">
                <a:latin typeface="Nikos ban"/>
              </a:rPr>
              <a:t>শাষন</a:t>
            </a:r>
            <a:r>
              <a:rPr lang="en-US" sz="4400" dirty="0">
                <a:latin typeface="Nikos ban"/>
              </a:rPr>
              <a:t> । ২। </a:t>
            </a:r>
            <a:r>
              <a:rPr lang="en-US" sz="4400" dirty="0" err="1">
                <a:latin typeface="Nikos ban"/>
              </a:rPr>
              <a:t>বেশি</a:t>
            </a:r>
            <a:r>
              <a:rPr lang="en-US" sz="4400" dirty="0">
                <a:latin typeface="Nikos ban"/>
              </a:rPr>
              <a:t> </a:t>
            </a:r>
            <a:r>
              <a:rPr lang="en-US" sz="4400" dirty="0" err="1">
                <a:latin typeface="Nikos ban"/>
              </a:rPr>
              <a:t>পরিমানে</a:t>
            </a:r>
            <a:r>
              <a:rPr lang="en-US" sz="4400" dirty="0">
                <a:latin typeface="Nikos ban"/>
              </a:rPr>
              <a:t>  </a:t>
            </a:r>
            <a:r>
              <a:rPr lang="en-US" sz="4400" dirty="0" err="1">
                <a:latin typeface="Nikos ban"/>
              </a:rPr>
              <a:t>বৃক্ষ</a:t>
            </a:r>
            <a:r>
              <a:rPr lang="en-US" sz="4400" dirty="0">
                <a:latin typeface="Nikos ban"/>
              </a:rPr>
              <a:t> </a:t>
            </a:r>
            <a:r>
              <a:rPr lang="en-US" sz="4400" dirty="0" err="1">
                <a:latin typeface="Nikos ban"/>
              </a:rPr>
              <a:t>রোপন</a:t>
            </a:r>
            <a:r>
              <a:rPr lang="en-US" sz="4400" dirty="0">
                <a:latin typeface="Nikos ban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785237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61" y="1701511"/>
            <a:ext cx="4067175" cy="22470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564" y="1701510"/>
            <a:ext cx="4017818" cy="22470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49781" y="831273"/>
            <a:ext cx="5475268" cy="70880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ঘুর্নিঝড়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/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সাইক্লোন</a:t>
            </a:r>
            <a:endParaRPr lang="en-US" sz="4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0461" y="4682836"/>
            <a:ext cx="9636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7030A0"/>
                </a:solidFill>
              </a:rPr>
              <a:t>নিম্ন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চাপের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কারনে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যখন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বাতাশ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প্রচন্ড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বেগে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ঘুরে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জান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মালের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ক্ষয়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ক্ষতি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করে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তাকে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ঘুর্নিঝড়</a:t>
            </a:r>
            <a:r>
              <a:rPr lang="en-US" sz="4000" dirty="0">
                <a:solidFill>
                  <a:srgbClr val="7030A0"/>
                </a:solidFill>
              </a:rPr>
              <a:t> </a:t>
            </a:r>
            <a:r>
              <a:rPr lang="en-US" sz="4000" dirty="0" err="1">
                <a:solidFill>
                  <a:srgbClr val="7030A0"/>
                </a:solidFill>
              </a:rPr>
              <a:t>বলে</a:t>
            </a:r>
            <a:r>
              <a:rPr lang="en-US" sz="4000" dirty="0">
                <a:solidFill>
                  <a:srgbClr val="7030A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04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5236" y="955964"/>
            <a:ext cx="8257309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B050"/>
                </a:solidFill>
                <a:latin typeface="Nikos ban"/>
              </a:rPr>
              <a:t>ঘুর্নিঝড়ের</a:t>
            </a:r>
            <a:r>
              <a:rPr lang="en-US" sz="48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 ban"/>
              </a:rPr>
              <a:t>কারন</a:t>
            </a:r>
            <a:r>
              <a:rPr lang="en-US" sz="48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800" err="1">
                <a:solidFill>
                  <a:srgbClr val="00B050"/>
                </a:solidFill>
                <a:latin typeface="Nikos ban"/>
              </a:rPr>
              <a:t>সমুহ</a:t>
            </a:r>
            <a:r>
              <a:rPr lang="en-US" sz="4800">
                <a:solidFill>
                  <a:srgbClr val="00B050"/>
                </a:solidFill>
                <a:latin typeface="Nikos ban"/>
              </a:rPr>
              <a:t> </a:t>
            </a:r>
            <a:endParaRPr lang="en-US" sz="48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04109" y="2923309"/>
            <a:ext cx="757843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  <a:latin typeface="Nikos ban"/>
              </a:rPr>
              <a:t>১,নিম্নচাপ ও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উচ্চ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।</a:t>
            </a:r>
          </a:p>
          <a:p>
            <a:r>
              <a:rPr lang="en-US" sz="4000" dirty="0">
                <a:solidFill>
                  <a:srgbClr val="002060"/>
                </a:solidFill>
                <a:latin typeface="Nikos ban"/>
              </a:rPr>
              <a:t>২।বংগোপসাগড়ের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তাপমাত্রা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২৭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ডিগ্রি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000" dirty="0">
                <a:solidFill>
                  <a:srgbClr val="002060"/>
                </a:solidFill>
                <a:latin typeface="Nikos ban"/>
              </a:rPr>
              <a:t>৩।বাতাশের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বেগ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ঘন্টায়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৬৩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কিঃমিঃ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তার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বেশী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 ban"/>
              </a:rPr>
              <a:t>হলে</a:t>
            </a:r>
            <a:r>
              <a:rPr lang="en-US" sz="4000" dirty="0">
                <a:solidFill>
                  <a:srgbClr val="002060"/>
                </a:solidFill>
                <a:latin typeface="Nikos ban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4015534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19" y="831274"/>
            <a:ext cx="7481454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latin typeface="Nikos ban"/>
              </a:rPr>
              <a:t>ঘুর্নিঝড়</a:t>
            </a:r>
            <a:r>
              <a:rPr lang="en-US" sz="4800" dirty="0">
                <a:latin typeface="Nikos ban"/>
              </a:rPr>
              <a:t> </a:t>
            </a:r>
            <a:r>
              <a:rPr lang="en-US" sz="4800" dirty="0" err="1">
                <a:latin typeface="Nikos ban"/>
              </a:rPr>
              <a:t>প্রতিকারের</a:t>
            </a:r>
            <a:r>
              <a:rPr lang="en-US" sz="4800" dirty="0">
                <a:latin typeface="Nikos ban"/>
              </a:rPr>
              <a:t> </a:t>
            </a:r>
            <a:r>
              <a:rPr lang="en-US" sz="4800" dirty="0" err="1">
                <a:latin typeface="Nikos ban"/>
              </a:rPr>
              <a:t>উপায়</a:t>
            </a:r>
            <a:r>
              <a:rPr lang="en-US" sz="4800" dirty="0">
                <a:latin typeface="Nikos ban"/>
              </a:rPr>
              <a:t> </a:t>
            </a:r>
            <a:r>
              <a:rPr lang="en-US" sz="4800" dirty="0" err="1">
                <a:latin typeface="Nikos ban"/>
              </a:rPr>
              <a:t>সমুহ</a:t>
            </a:r>
            <a:endParaRPr lang="en-US" sz="4800" dirty="0"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414" y="962891"/>
            <a:ext cx="3257550" cy="22028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89" y="4342101"/>
            <a:ext cx="2847975" cy="16097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83673" y="2355273"/>
            <a:ext cx="60128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উচু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আশ্রয়কেন্দ্র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ভবন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নির্মান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২।বাধ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নির্মান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৩।প্রচুর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গাছ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লাগানো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।</a:t>
            </a: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৪।পুর্বাভাস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প্রদান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  <a:p>
            <a:r>
              <a:rPr lang="en-US" sz="4400" dirty="0">
                <a:solidFill>
                  <a:srgbClr val="002060"/>
                </a:solidFill>
                <a:latin typeface="Nikos ban"/>
              </a:rPr>
              <a:t>৫।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জন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সচেতনতা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সৃষ্টি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427659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5855" y="969818"/>
            <a:ext cx="3075709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দলীয়</a:t>
            </a:r>
            <a:r>
              <a:rPr lang="en-US" sz="48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002060"/>
                </a:solidFill>
                <a:latin typeface="Nikos ban"/>
              </a:rPr>
              <a:t>কাজ</a:t>
            </a:r>
            <a:endParaRPr lang="en-US" sz="4800" dirty="0">
              <a:solidFill>
                <a:srgbClr val="002060"/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927" y="969818"/>
            <a:ext cx="3754582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855" y="4114801"/>
            <a:ext cx="8950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বন্যা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,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খরা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ও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ঘুর্নিঝড়ের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২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টি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করে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কারন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4800" dirty="0" err="1">
                <a:solidFill>
                  <a:srgbClr val="7030A0"/>
                </a:solidFill>
                <a:latin typeface="Nikos ban"/>
              </a:rPr>
              <a:t>লিখ</a:t>
            </a:r>
            <a:r>
              <a:rPr lang="en-US" sz="4800" dirty="0">
                <a:solidFill>
                  <a:srgbClr val="7030A0"/>
                </a:solidFill>
                <a:latin typeface="Nikos b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93479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8080" y="647912"/>
            <a:ext cx="3643746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মুল্যায়ন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91891" y="2839934"/>
            <a:ext cx="5043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2060"/>
                </a:solidFill>
                <a:latin typeface="Nikos ban"/>
              </a:rPr>
              <a:t>১।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বাংলাদেশের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খরা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প্রবন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এলাকা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কোন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?</a:t>
            </a:r>
          </a:p>
          <a:p>
            <a:endParaRPr lang="en-US" sz="3600" dirty="0">
              <a:latin typeface="Nikos ban"/>
            </a:endParaRPr>
          </a:p>
          <a:p>
            <a:r>
              <a:rPr lang="en-US" sz="3600" dirty="0">
                <a:solidFill>
                  <a:srgbClr val="FF0000"/>
                </a:solidFill>
                <a:latin typeface="Nikos ban"/>
              </a:rPr>
              <a:t>২।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সিডর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বা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আইলা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কোন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ধরনের</a:t>
            </a:r>
            <a:r>
              <a:rPr lang="en-US" sz="36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Nikos ban"/>
              </a:rPr>
              <a:t>দুর্যোগ</a:t>
            </a:r>
            <a:r>
              <a:rPr lang="en-US" sz="2800" dirty="0">
                <a:solidFill>
                  <a:srgbClr val="FF0000"/>
                </a:solidFill>
                <a:latin typeface="Nikos b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579432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375" y="1122961"/>
            <a:ext cx="37078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B050"/>
                </a:solidFill>
                <a:latin typeface="Nikos ban"/>
              </a:rPr>
              <a:t>পরিচিতি</a:t>
            </a:r>
            <a:endParaRPr lang="en-US" sz="6600" dirty="0">
              <a:solidFill>
                <a:srgbClr val="00B050"/>
              </a:solidFill>
              <a:latin typeface="Nikos ban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363AAE-1E10-FF42-8598-022AC6EB8C71}"/>
              </a:ext>
            </a:extLst>
          </p:cNvPr>
          <p:cNvSpPr txBox="1"/>
          <p:nvPr/>
        </p:nvSpPr>
        <p:spPr>
          <a:xfrm>
            <a:off x="2608676" y="2372129"/>
            <a:ext cx="63008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শায়লা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44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</a:t>
            </a:r>
            <a:r>
              <a:rPr lang="bn-BD" sz="360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(ICT)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লতিফা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সিদ্দিকী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মোবাইলঃ০১৯২৪০০৮৮০৪</a:t>
            </a:r>
          </a:p>
          <a:p>
            <a:pPr algn="ctr"/>
            <a:r>
              <a:rPr lang="en-US" sz="2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sailasultana.cse@gmail.com</a:t>
            </a:r>
            <a:endParaRPr lang="en-US" sz="2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6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3091" y="1219200"/>
            <a:ext cx="4730462" cy="101566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002060"/>
                </a:solidFill>
                <a:latin typeface="Nikos ban"/>
              </a:rPr>
              <a:t>বাড়ীর</a:t>
            </a:r>
            <a:r>
              <a:rPr lang="en-US" sz="60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002060"/>
                </a:solidFill>
                <a:latin typeface="Nikos ban"/>
              </a:rPr>
              <a:t>কাজ</a:t>
            </a:r>
            <a:endParaRPr lang="en-US" sz="6000" dirty="0">
              <a:solidFill>
                <a:srgbClr val="002060"/>
              </a:solidFill>
              <a:latin typeface="Nikos 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46909" y="3702370"/>
            <a:ext cx="98566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প্রাকৃতিক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দুর্যোগ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হতে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রক্ষা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পেতে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তুমি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ব্যাবস্থা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গ্রহন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করতে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পার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পরিকল্পনা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মাফিক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একটি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চার্ট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তৈরী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করে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নিয়ে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B050"/>
                </a:solidFill>
                <a:latin typeface="Nikos ban"/>
              </a:rPr>
              <a:t>আসবে</a:t>
            </a:r>
            <a:r>
              <a:rPr lang="en-US" sz="4400" dirty="0">
                <a:solidFill>
                  <a:srgbClr val="00B050"/>
                </a:solidFill>
                <a:latin typeface="Nikos ban"/>
              </a:rPr>
              <a:t>|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47" y="1030864"/>
            <a:ext cx="3608244" cy="204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2337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5635" y="1111458"/>
            <a:ext cx="6026727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1500" dirty="0" err="1">
                <a:solidFill>
                  <a:schemeClr val="accent3">
                    <a:lumMod val="75000"/>
                  </a:schemeClr>
                </a:solidFill>
                <a:latin typeface="Nikos ban"/>
              </a:rPr>
              <a:t>ধন্যবাদ</a:t>
            </a:r>
            <a:endParaRPr lang="en-US" sz="115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159" y="3884494"/>
            <a:ext cx="3185681" cy="239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677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3543" y="1173183"/>
            <a:ext cx="5652655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পাঠ</a:t>
            </a:r>
            <a:r>
              <a:rPr lang="en-US" sz="6000" dirty="0">
                <a:solidFill>
                  <a:schemeClr val="accent3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chemeClr val="accent3">
                    <a:lumMod val="75000"/>
                  </a:schemeClr>
                </a:solidFill>
                <a:latin typeface="Nikos ban"/>
              </a:rPr>
              <a:t>পরিচিতি</a:t>
            </a:r>
            <a:endParaRPr lang="en-US" sz="6000" dirty="0">
              <a:solidFill>
                <a:schemeClr val="accent3">
                  <a:lumMod val="75000"/>
                </a:schemeClr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2861" y="3199583"/>
            <a:ext cx="54982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Nikos ban"/>
              </a:rPr>
              <a:t>৯ম </a:t>
            </a:r>
            <a:r>
              <a:rPr lang="en-US" sz="4800" dirty="0" err="1">
                <a:solidFill>
                  <a:srgbClr val="00B050"/>
                </a:solidFill>
                <a:latin typeface="Nikos ban"/>
              </a:rPr>
              <a:t>শ্রেনী</a:t>
            </a:r>
            <a:endParaRPr lang="en-US" sz="4800" dirty="0">
              <a:solidFill>
                <a:srgbClr val="00B050"/>
              </a:solidFill>
              <a:latin typeface="Nikos ban"/>
            </a:endParaRPr>
          </a:p>
          <a:p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বিষয়ঃ</a:t>
            </a:r>
            <a:r>
              <a:rPr lang="en-US" sz="4000" dirty="0">
                <a:solidFill>
                  <a:schemeClr val="bg2">
                    <a:lumMod val="10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bg2">
                    <a:lumMod val="10000"/>
                  </a:schemeClr>
                </a:solidFill>
                <a:latin typeface="Nikos ban"/>
              </a:rPr>
              <a:t>বিজ্ঞান</a:t>
            </a:r>
            <a:endParaRPr lang="en-US" sz="4000" dirty="0">
              <a:solidFill>
                <a:schemeClr val="bg2">
                  <a:lumMod val="10000"/>
                </a:schemeClr>
              </a:solidFill>
              <a:latin typeface="Nikos ban"/>
            </a:endParaRPr>
          </a:p>
          <a:p>
            <a:r>
              <a:rPr lang="en-US" sz="4000" dirty="0">
                <a:solidFill>
                  <a:srgbClr val="FF0000"/>
                </a:solidFill>
                <a:latin typeface="Nikos ban"/>
              </a:rPr>
              <a:t>৯ম </a:t>
            </a:r>
            <a:r>
              <a:rPr lang="en-US" sz="4000" dirty="0" err="1">
                <a:solidFill>
                  <a:srgbClr val="FF0000"/>
                </a:solidFill>
                <a:latin typeface="Nikos ban"/>
              </a:rPr>
              <a:t>অধ্যায়</a:t>
            </a:r>
            <a:endParaRPr lang="en-US" sz="4000" dirty="0">
              <a:solidFill>
                <a:srgbClr val="FF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02621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7" y="1219200"/>
            <a:ext cx="860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ছবির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দিকে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লক্ষ্য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কর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 ban"/>
              </a:rPr>
              <a:t>সবাই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 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09" y="3228109"/>
            <a:ext cx="3352800" cy="2410691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9D618060-54C3-8E42-8B40-506CB48CD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383" y="3228109"/>
            <a:ext cx="3230017" cy="2410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915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2" y="1080655"/>
            <a:ext cx="6331527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আজকের</a:t>
            </a:r>
            <a:r>
              <a:rPr lang="en-US" sz="54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পাঠ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6110" y="3117274"/>
            <a:ext cx="8160326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Nikos ban"/>
              </a:rPr>
              <a:t>দুর্যোগের</a:t>
            </a:r>
            <a:r>
              <a:rPr lang="en-US" sz="60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 ban"/>
              </a:rPr>
              <a:t>সাথে</a:t>
            </a:r>
            <a:r>
              <a:rPr lang="en-US" sz="6000" dirty="0">
                <a:solidFill>
                  <a:srgbClr val="FF0000"/>
                </a:solidFill>
                <a:latin typeface="Nikos ban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 ban"/>
              </a:rPr>
              <a:t>বসবাস</a:t>
            </a:r>
            <a:endParaRPr lang="en-US" sz="6000" dirty="0">
              <a:solidFill>
                <a:srgbClr val="FF0000"/>
              </a:solidFill>
              <a:latin typeface="Nikos b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02727" y="5084618"/>
            <a:ext cx="6123709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C00000"/>
                </a:solidFill>
                <a:latin typeface="Nikos ban"/>
              </a:rPr>
              <a:t>বন্যা</a:t>
            </a:r>
            <a:r>
              <a:rPr lang="en-US" sz="4400" dirty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Nikos ban"/>
              </a:rPr>
              <a:t>খরা</a:t>
            </a:r>
            <a:r>
              <a:rPr lang="en-US" sz="4400" dirty="0">
                <a:solidFill>
                  <a:srgbClr val="C00000"/>
                </a:solidFill>
                <a:latin typeface="Nikos ban"/>
              </a:rPr>
              <a:t>, </a:t>
            </a:r>
            <a:r>
              <a:rPr lang="en-US" sz="4400" dirty="0" err="1">
                <a:solidFill>
                  <a:srgbClr val="C00000"/>
                </a:solidFill>
                <a:latin typeface="Nikos ban"/>
              </a:rPr>
              <a:t>সাইক্লোন</a:t>
            </a:r>
            <a:endParaRPr lang="en-US" sz="4400" dirty="0">
              <a:solidFill>
                <a:srgbClr val="C00000"/>
              </a:solidFill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27033700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8091" y="1386196"/>
            <a:ext cx="3344636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শিখন</a:t>
            </a:r>
            <a:r>
              <a:rPr lang="en-US" sz="54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5400" dirty="0" err="1">
                <a:solidFill>
                  <a:srgbClr val="7030A0"/>
                </a:solidFill>
                <a:latin typeface="Nikos ban"/>
              </a:rPr>
              <a:t>ফল</a:t>
            </a:r>
            <a:endParaRPr lang="en-US" sz="5400" dirty="0">
              <a:solidFill>
                <a:srgbClr val="7030A0"/>
              </a:solidFill>
              <a:latin typeface="Nikos 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91640" y="2624871"/>
            <a:ext cx="10298133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এই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পাঠ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শেষে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err="1">
                <a:solidFill>
                  <a:srgbClr val="002060"/>
                </a:solidFill>
                <a:latin typeface="Nikos ban"/>
              </a:rPr>
              <a:t>শিক্ষার্থীরা</a:t>
            </a:r>
            <a:r>
              <a:rPr lang="en-US" sz="440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000">
                <a:latin typeface="Nikos ban"/>
              </a:rPr>
              <a:t>–</a:t>
            </a:r>
            <a:endParaRPr lang="bn-BD" sz="4000">
              <a:latin typeface="Nikos ban"/>
            </a:endParaRPr>
          </a:p>
          <a:p>
            <a:r>
              <a:rPr lang="en-US" sz="4000">
                <a:solidFill>
                  <a:srgbClr val="00B0F0"/>
                </a:solidFill>
                <a:latin typeface="Nikos ban"/>
              </a:rPr>
              <a:t>১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।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কি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তা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বলতে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>
                <a:solidFill>
                  <a:srgbClr val="00B0F0"/>
                </a:solidFill>
                <a:latin typeface="Nikos ban"/>
              </a:rPr>
              <a:t>| </a:t>
            </a:r>
            <a:endParaRPr lang="bn-BD" sz="4000">
              <a:solidFill>
                <a:srgbClr val="00B0F0"/>
              </a:solidFill>
              <a:latin typeface="Nikos ban"/>
            </a:endParaRPr>
          </a:p>
          <a:p>
            <a:r>
              <a:rPr lang="en-US" sz="4000">
                <a:solidFill>
                  <a:srgbClr val="00B0F0"/>
                </a:solidFill>
                <a:latin typeface="Nikos ban"/>
              </a:rPr>
              <a:t>২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।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বিভিন্ন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প্রকার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ব্যাখ্যা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>
                <a:solidFill>
                  <a:srgbClr val="00B0F0"/>
                </a:solidFill>
                <a:latin typeface="Nikos ban"/>
              </a:rPr>
              <a:t>| </a:t>
            </a:r>
            <a:endParaRPr lang="bn-BD" sz="4000">
              <a:solidFill>
                <a:srgbClr val="00B0F0"/>
              </a:solidFill>
              <a:latin typeface="Nikos ban"/>
            </a:endParaRPr>
          </a:p>
          <a:p>
            <a:r>
              <a:rPr lang="en-US" sz="4000">
                <a:solidFill>
                  <a:srgbClr val="00B0F0"/>
                </a:solidFill>
                <a:latin typeface="Nikos ban"/>
              </a:rPr>
              <a:t>৩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।দুর্যোগ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সৃষ্টির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কারন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ও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দুর্যোগ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মোকাবেলার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কৌশল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নিরুপন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করতে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 ban"/>
              </a:rPr>
              <a:t>পারবে</a:t>
            </a:r>
            <a:r>
              <a:rPr lang="en-US" sz="4000" dirty="0">
                <a:solidFill>
                  <a:srgbClr val="00B0F0"/>
                </a:solidFill>
                <a:latin typeface="Nikos ban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71225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7527" y="2202873"/>
            <a:ext cx="1084068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C00000"/>
                </a:solidFill>
                <a:latin typeface="Nikos ban"/>
              </a:rPr>
              <a:t>দুর্যোগঃ</a:t>
            </a:r>
            <a:r>
              <a:rPr lang="en-US" sz="3600" dirty="0"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হচ্ছে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মনুষ্য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সৃষ্ট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ক্ষতিকর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দুর্ঘটনা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|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এর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ফলে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ব্যাপক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সাধন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জান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মালের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বিপুল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পরিমান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ক্ষয়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ক্ষতি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হয়ে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Nikos ban"/>
              </a:rPr>
              <a:t>থাকে</a:t>
            </a:r>
            <a:r>
              <a:rPr lang="en-US" sz="3600" dirty="0">
                <a:solidFill>
                  <a:srgbClr val="002060"/>
                </a:solidFill>
                <a:latin typeface="Nikos ban"/>
              </a:rPr>
              <a:t>|</a:t>
            </a:r>
          </a:p>
          <a:p>
            <a:r>
              <a:rPr lang="en-US" sz="3600" dirty="0" err="1">
                <a:solidFill>
                  <a:srgbClr val="7030A0"/>
                </a:solidFill>
                <a:latin typeface="Nikos ban"/>
              </a:rPr>
              <a:t>দুর্যোগ</a:t>
            </a:r>
            <a:r>
              <a:rPr lang="en-US" sz="3600" dirty="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3600">
                <a:solidFill>
                  <a:srgbClr val="7030A0"/>
                </a:solidFill>
                <a:latin typeface="Nikos ban"/>
              </a:rPr>
              <a:t>২ ধরনের-</a:t>
            </a:r>
            <a:endParaRPr lang="bn-BD" sz="3600">
              <a:solidFill>
                <a:srgbClr val="7030A0"/>
              </a:solidFill>
              <a:latin typeface="Nikos ban"/>
            </a:endParaRPr>
          </a:p>
          <a:p>
            <a:r>
              <a:rPr lang="en-US" sz="3600">
                <a:solidFill>
                  <a:srgbClr val="7030A0"/>
                </a:solidFill>
                <a:latin typeface="Nikos ban"/>
              </a:rPr>
              <a:t> </a:t>
            </a:r>
            <a:r>
              <a:rPr lang="en-US" sz="3600" dirty="0">
                <a:latin typeface="Nikos ban"/>
              </a:rPr>
              <a:t>১। </a:t>
            </a:r>
            <a:r>
              <a:rPr lang="en-US" sz="3600" dirty="0" err="1">
                <a:latin typeface="Nikos ban"/>
              </a:rPr>
              <a:t>প্রাকৃতিক</a:t>
            </a:r>
            <a:r>
              <a:rPr lang="en-US" sz="3600" dirty="0">
                <a:latin typeface="Nikos ban"/>
              </a:rPr>
              <a:t> </a:t>
            </a:r>
            <a:r>
              <a:rPr lang="en-US" sz="3600" err="1">
                <a:latin typeface="Nikos ban"/>
              </a:rPr>
              <a:t>দুর্যোগ</a:t>
            </a:r>
            <a:r>
              <a:rPr lang="en-US" sz="3600">
                <a:latin typeface="Nikos ban"/>
              </a:rPr>
              <a:t> </a:t>
            </a:r>
            <a:endParaRPr lang="bn-BD" sz="3600">
              <a:latin typeface="Nikos ban"/>
            </a:endParaRPr>
          </a:p>
          <a:p>
            <a:r>
              <a:rPr lang="en-US" sz="3600">
                <a:latin typeface="Nikos ban"/>
              </a:rPr>
              <a:t>২</a:t>
            </a:r>
            <a:r>
              <a:rPr lang="en-US" sz="3600" dirty="0">
                <a:latin typeface="Nikos ban"/>
              </a:rPr>
              <a:t>। </a:t>
            </a:r>
            <a:r>
              <a:rPr lang="en-US" sz="3600" dirty="0" err="1">
                <a:latin typeface="Nikos ban"/>
              </a:rPr>
              <a:t>মনুষ্য</a:t>
            </a:r>
            <a:r>
              <a:rPr lang="en-US" sz="3600" dirty="0">
                <a:latin typeface="Nikos ban"/>
              </a:rPr>
              <a:t> </a:t>
            </a:r>
            <a:r>
              <a:rPr lang="en-US" sz="3600" dirty="0" err="1">
                <a:latin typeface="Nikos ban"/>
              </a:rPr>
              <a:t>সৃষ্ট</a:t>
            </a:r>
            <a:r>
              <a:rPr lang="en-US" sz="3600" dirty="0">
                <a:latin typeface="Nikos ban"/>
              </a:rPr>
              <a:t> </a:t>
            </a:r>
            <a:r>
              <a:rPr lang="en-US" sz="3600" dirty="0" err="1">
                <a:latin typeface="Nikos ban"/>
              </a:rPr>
              <a:t>দুর্যোগ</a:t>
            </a:r>
            <a:endParaRPr lang="en-US" sz="3600" dirty="0">
              <a:latin typeface="Nikos ban"/>
            </a:endParaRPr>
          </a:p>
        </p:txBody>
      </p:sp>
    </p:spTree>
    <p:extLst>
      <p:ext uri="{BB962C8B-B14F-4D97-AF65-F5344CB8AC3E}">
        <p14:creationId xmlns:p14="http://schemas.microsoft.com/office/powerpoint/2010/main" val="332706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0037" y="692727"/>
            <a:ext cx="8271164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প্রাকৃতিক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দুর্যোগ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গুলো</a:t>
            </a:r>
            <a:r>
              <a:rPr lang="en-US" sz="4400" dirty="0">
                <a:solidFill>
                  <a:srgbClr val="002060"/>
                </a:solidFill>
                <a:latin typeface="Nikos ban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 ban"/>
              </a:rPr>
              <a:t>নিম্নরুপ</a:t>
            </a:r>
            <a:endParaRPr lang="en-US" sz="4400" dirty="0">
              <a:solidFill>
                <a:srgbClr val="002060"/>
              </a:solidFill>
              <a:latin typeface="Nikos ban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87782767"/>
              </p:ext>
            </p:extLst>
          </p:nvPr>
        </p:nvGraphicFramePr>
        <p:xfrm>
          <a:off x="1462273" y="1077447"/>
          <a:ext cx="9267454" cy="5453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70814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509" y="983673"/>
            <a:ext cx="5472546" cy="253538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39091" y="4184073"/>
            <a:ext cx="109290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 ban"/>
              </a:rPr>
              <a:t>বন্যাঃ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ভারী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বর্ষন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উজানের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অববাহিকা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থেকে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আসা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পানি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খুব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সহজে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সাগরে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যেতে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না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পেরে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নদী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ভরে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দু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কুল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ছাপিয়ে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তুলে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তাকে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বন্যা</a:t>
            </a:r>
            <a:r>
              <a:rPr lang="en-US" sz="4000" dirty="0">
                <a:latin typeface="Nikos ban"/>
              </a:rPr>
              <a:t> </a:t>
            </a:r>
            <a:r>
              <a:rPr lang="en-US" sz="4000" dirty="0" err="1">
                <a:latin typeface="Nikos ban"/>
              </a:rPr>
              <a:t>বলে</a:t>
            </a:r>
            <a:r>
              <a:rPr lang="en-US" sz="4000" dirty="0">
                <a:latin typeface="Nikos ban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43955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214</TotalTime>
  <Words>447</Words>
  <Application>Microsoft Office PowerPoint</Application>
  <PresentationFormat>Widescreen</PresentationFormat>
  <Paragraphs>64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Unknown User</cp:lastModifiedBy>
  <cp:revision>44</cp:revision>
  <dcterms:created xsi:type="dcterms:W3CDTF">2020-08-02T10:27:48Z</dcterms:created>
  <dcterms:modified xsi:type="dcterms:W3CDTF">2021-01-09T16:48:55Z</dcterms:modified>
</cp:coreProperties>
</file>