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56" r:id="rId4"/>
    <p:sldId id="274" r:id="rId5"/>
    <p:sldId id="257" r:id="rId6"/>
    <p:sldId id="258" r:id="rId7"/>
    <p:sldId id="259" r:id="rId8"/>
    <p:sldId id="266" r:id="rId9"/>
    <p:sldId id="268" r:id="rId10"/>
    <p:sldId id="269" r:id="rId11"/>
    <p:sldId id="270" r:id="rId12"/>
    <p:sldId id="271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AC5C-3BF4-40F2-A2EA-DA2B62CC209E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6253B-7119-4119-982C-94984BA34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36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253B-7119-4119-982C-94984BA345A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2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1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49152"/>
            <a:ext cx="9144000" cy="42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7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C:\Users\ict\Desktop\Nazrul\Felis viverrina in Bangladesh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54690"/>
            <a:ext cx="7467600" cy="3603310"/>
          </a:xfrm>
          <a:prstGeom prst="rect">
            <a:avLst/>
          </a:prstGeom>
          <a:noFill/>
        </p:spPr>
      </p:pic>
      <p:pic>
        <p:nvPicPr>
          <p:cNvPr id="3" name="Picture 33" descr="C:\Users\ict\Desktop\Nazrul\Sloth2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67600" cy="3254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67600" y="152400"/>
            <a:ext cx="1676400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বানর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4343400"/>
            <a:ext cx="1905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বিড়াল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C:\Users\ict\Desktop\Nazrul\2430804602_a37c17d8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79" y="0"/>
            <a:ext cx="7427279" cy="3581400"/>
          </a:xfrm>
          <a:prstGeom prst="rect">
            <a:avLst/>
          </a:prstGeom>
          <a:noFill/>
        </p:spPr>
      </p:pic>
      <p:pic>
        <p:nvPicPr>
          <p:cNvPr id="3" name="Picture 36" descr="C:\Users\ict\Desktop\Nazrul\adult_black-headed_mu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879" y="3581400"/>
            <a:ext cx="7427279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91400" y="1178366"/>
            <a:ext cx="17526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মোরগ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896534"/>
            <a:ext cx="2362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মাছরাংগা</a:t>
            </a:r>
            <a:endParaRPr lang="en-US" sz="36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:\Users\ict\Desktop\Nazrul\2010-05-16-17-05-12-03989410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4953000" cy="3581400"/>
          </a:xfrm>
          <a:prstGeom prst="rect">
            <a:avLst/>
          </a:prstGeom>
          <a:noFill/>
        </p:spPr>
      </p:pic>
      <p:pic>
        <p:nvPicPr>
          <p:cNvPr id="5" name="Picture 4" descr="0c38d6306ebe800ab63d1f925b7600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0"/>
            <a:ext cx="4200526" cy="3352800"/>
          </a:xfrm>
          <a:prstGeom prst="rect">
            <a:avLst/>
          </a:prstGeom>
        </p:spPr>
      </p:pic>
      <p:pic>
        <p:nvPicPr>
          <p:cNvPr id="6" name="Picture 5" descr="250px-Bengaltiger_(Panthera_tigris_tigris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530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35814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ict\Desktop\Nazrul\aj_sondorbon-ar-m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209" y="381000"/>
            <a:ext cx="3686782" cy="2627084"/>
          </a:xfrm>
          <a:prstGeom prst="rect">
            <a:avLst/>
          </a:prstGeom>
          <a:noFill/>
        </p:spPr>
      </p:pic>
      <p:pic>
        <p:nvPicPr>
          <p:cNvPr id="3" name="Picture 31" descr="C:\Users\ict\Desktop\Nazrul\sundarbans_02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1184" y="381000"/>
            <a:ext cx="3818816" cy="2514600"/>
          </a:xfrm>
          <a:prstGeom prst="rect">
            <a:avLst/>
          </a:prstGeom>
          <a:noFill/>
        </p:spPr>
      </p:pic>
      <p:pic>
        <p:nvPicPr>
          <p:cNvPr id="4" name="Picture 35" descr="C:\Users\ict\Desktop\Nazrul\2430804602_a37c17d8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456" y="3505200"/>
            <a:ext cx="3686462" cy="2727728"/>
          </a:xfrm>
          <a:prstGeom prst="rect">
            <a:avLst/>
          </a:prstGeom>
          <a:noFill/>
        </p:spPr>
      </p:pic>
      <p:pic>
        <p:nvPicPr>
          <p:cNvPr id="5" name="Picture 36" descr="C:\Users\ict\Desktop\Nazrul\adult_black-headed_mun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4712" y="3384288"/>
            <a:ext cx="3955202" cy="2864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2667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28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বন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838200"/>
            <a:ext cx="2362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667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4724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50" y="2633008"/>
            <a:ext cx="8115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ম্যানগ্রোভ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6388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/>
              </a:rPr>
              <a:t>ধন্যবাদ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15991"/>
            <a:ext cx="9144000" cy="4642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248400" cy="67710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/>
              </a:rPr>
              <a:t>মুহাম্মদ</a:t>
            </a:r>
            <a:r>
              <a:rPr lang="en-US" sz="5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/>
              </a:rPr>
              <a:t>আব্দুল</a:t>
            </a:r>
            <a:r>
              <a:rPr lang="en-US" sz="5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/>
              </a:rPr>
              <a:t>মান্নান</a:t>
            </a:r>
            <a:endParaRPr lang="en-US" sz="5400" b="1" dirty="0" smtClean="0">
              <a:solidFill>
                <a:srgbClr val="0070C0"/>
              </a:solidFill>
              <a:latin typeface="NikoshBAN"/>
            </a:endParaRPr>
          </a:p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সহকারী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শিক্ষক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/>
              </a:rPr>
              <a:t>বাঁশবাড়ীয়া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</a:rPr>
              <a:t>ইসলামীয়া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</a:rPr>
              <a:t>দাখিল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</a:rPr>
              <a:t>মাদ্রাসা</a:t>
            </a:r>
            <a:endParaRPr lang="en-US" sz="4400" b="1" dirty="0" smtClean="0">
              <a:solidFill>
                <a:srgbClr val="0070C0"/>
              </a:solidFill>
              <a:latin typeface="NikoshBAN"/>
            </a:endParaRPr>
          </a:p>
          <a:p>
            <a:pPr algn="ctr"/>
            <a:r>
              <a:rPr lang="en-US" sz="4400" b="1" dirty="0" err="1" smtClean="0">
                <a:solidFill>
                  <a:srgbClr val="00B0F0"/>
                </a:solidFill>
                <a:latin typeface="NikoshBAN"/>
              </a:rPr>
              <a:t>সীতাকুন্ড</a:t>
            </a:r>
            <a:r>
              <a:rPr lang="en-US" sz="4400" b="1" dirty="0" smtClean="0">
                <a:solidFill>
                  <a:srgbClr val="00B0F0"/>
                </a:solidFill>
                <a:latin typeface="NikoshBAN"/>
              </a:rPr>
              <a:t>, </a:t>
            </a:r>
            <a:r>
              <a:rPr lang="en-US" sz="4400" b="1" dirty="0" err="1" smtClean="0">
                <a:solidFill>
                  <a:srgbClr val="00B0F0"/>
                </a:solidFill>
                <a:latin typeface="NikoshBAN"/>
              </a:rPr>
              <a:t>চট্টগ্রাম</a:t>
            </a:r>
            <a:r>
              <a:rPr lang="en-US" sz="4400" b="1" dirty="0" smtClean="0">
                <a:solidFill>
                  <a:srgbClr val="00B0F0"/>
                </a:solidFill>
                <a:latin typeface="NikoshBAN"/>
              </a:rPr>
              <a:t>।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আলাপন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– ০১৮১৫৬০৭৫৯৫</a:t>
            </a:r>
          </a:p>
          <a:p>
            <a:pPr algn="ctr"/>
            <a:r>
              <a:rPr lang="en-US" sz="7200" b="1" dirty="0" smtClean="0">
                <a:latin typeface="NikoshBAN"/>
              </a:rPr>
              <a:t>ই-</a:t>
            </a:r>
            <a:r>
              <a:rPr lang="en-US" sz="7200" b="1" dirty="0" err="1" smtClean="0">
                <a:latin typeface="NikoshBAN"/>
              </a:rPr>
              <a:t>মেইল</a:t>
            </a:r>
            <a:r>
              <a:rPr lang="en-US" sz="4400" b="1" dirty="0" smtClean="0">
                <a:latin typeface="NikoshBAN"/>
              </a:rPr>
              <a:t> abbidm5@gmail.com</a:t>
            </a:r>
            <a:endParaRPr lang="en-US" sz="4400" b="1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0"/>
            <a:ext cx="283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5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9067800" cy="5847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115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115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7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ct\Desktop\Nazrul\250px-Bengaltiger_(Panthera_tigris_tigris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343400" cy="5656123"/>
          </a:xfrm>
          <a:prstGeom prst="rect">
            <a:avLst/>
          </a:prstGeom>
          <a:noFill/>
        </p:spPr>
      </p:pic>
      <p:pic>
        <p:nvPicPr>
          <p:cNvPr id="3" name="Picture 3" descr="C:\Users\ict\Desktop\Nazrul\0c38d6306ebe800ab63d1f925b7600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-2"/>
            <a:ext cx="4800600" cy="56561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5656121"/>
            <a:ext cx="2057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হরিণ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5656121"/>
            <a:ext cx="21336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ct\Desktop\Nazrul\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275" y="0"/>
            <a:ext cx="4819934" cy="5410200"/>
          </a:xfrm>
          <a:prstGeom prst="rect">
            <a:avLst/>
          </a:prstGeom>
          <a:noFill/>
        </p:spPr>
      </p:pic>
      <p:pic>
        <p:nvPicPr>
          <p:cNvPr id="1030" name="Picture 6" descr="C:\Users\ict\Desktop\Nazrul\image_626_183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39898" cy="541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8242" y="5546466"/>
            <a:ext cx="12192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748" y="5638800"/>
            <a:ext cx="2630652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ict\Desktop\Nazrul\image_626_183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" y="0"/>
            <a:ext cx="91404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1143000"/>
            <a:ext cx="5334000" cy="378565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অষ্টাদশ</a:t>
            </a:r>
            <a:endParaRPr lang="en-US" sz="6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১৪৭-১৪৮ 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5663"/>
            <a:ext cx="9144000" cy="4955203"/>
          </a:xfrm>
          <a:prstGeom prst="rect">
            <a:avLst/>
          </a:prstGeom>
          <a:solidFill>
            <a:srgbClr val="002060"/>
          </a:solidFill>
        </p:spPr>
        <p:txBody>
          <a:bodyPr wrap="square" rIns="457200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বনাঞ্চল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Users\ict\Desktop\Nazrul\sundarban-bnbnews-08-09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3810000"/>
          </a:xfrm>
          <a:prstGeom prst="rect">
            <a:avLst/>
          </a:prstGeom>
          <a:noFill/>
        </p:spPr>
      </p:pic>
      <p:pic>
        <p:nvPicPr>
          <p:cNvPr id="3" name="Picture 29" descr="C:\Users\ict\Desktop\Nazrul\aj_sondorbon-ar-m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124200"/>
            <a:ext cx="4572000" cy="3733800"/>
          </a:xfrm>
          <a:prstGeom prst="rect">
            <a:avLst/>
          </a:prstGeom>
          <a:noFill/>
        </p:spPr>
      </p:pic>
      <p:pic>
        <p:nvPicPr>
          <p:cNvPr id="4" name="Picture 31" descr="C:\Users\ict\Desktop\Nazrul\sundarbans_02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24200"/>
            <a:ext cx="45720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2108537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8584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গোলপাতা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139863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ct\Desktop\Nazrul\wallls.com-8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8900" y="5791200"/>
            <a:ext cx="582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145</Words>
  <Application>Microsoft Office PowerPoint</Application>
  <PresentationFormat>On-screen Show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user</cp:lastModifiedBy>
  <cp:revision>60</cp:revision>
  <dcterms:created xsi:type="dcterms:W3CDTF">2006-08-16T00:00:00Z</dcterms:created>
  <dcterms:modified xsi:type="dcterms:W3CDTF">2021-01-09T08:06:40Z</dcterms:modified>
</cp:coreProperties>
</file>