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0" r:id="rId16"/>
    <p:sldId id="288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5BBE7-0380-4F71-8BC1-0A041D88FCD8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E2B2D-15DB-40B7-81B3-89CE1FFFDFAB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মহসিন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8AE62D-55E3-4A29-9F2E-79836C3F4E09}" type="parTrans" cxnId="{0563BDAE-0ECA-47E7-9AD0-5582D4E06CB5}">
      <dgm:prSet/>
      <dgm:spPr/>
      <dgm:t>
        <a:bodyPr/>
        <a:lstStyle/>
        <a:p>
          <a:endParaRPr lang="en-US"/>
        </a:p>
      </dgm:t>
    </dgm:pt>
    <dgm:pt modelId="{EF693B67-FA9A-4CDF-B7EA-5E79826049D7}" type="sibTrans" cxnId="{0563BDAE-0ECA-47E7-9AD0-5582D4E06CB5}">
      <dgm:prSet/>
      <dgm:spPr/>
      <dgm:t>
        <a:bodyPr/>
        <a:lstStyle/>
        <a:p>
          <a:endParaRPr lang="en-US"/>
        </a:p>
      </dgm:t>
    </dgm:pt>
    <dgm:pt modelId="{97887A78-C3AE-4B4F-B482-E592EE16A73F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5A680-ED24-479B-A9EF-E9231DD6DC2F}" type="parTrans" cxnId="{7DE7E5D4-6E71-4AFB-B57A-8980E1BF2A51}">
      <dgm:prSet/>
      <dgm:spPr/>
      <dgm:t>
        <a:bodyPr/>
        <a:lstStyle/>
        <a:p>
          <a:endParaRPr lang="en-US"/>
        </a:p>
      </dgm:t>
    </dgm:pt>
    <dgm:pt modelId="{DB2E28D7-1E30-4C52-9F15-CE03D2B6AEF3}" type="sibTrans" cxnId="{7DE7E5D4-6E71-4AFB-B57A-8980E1BF2A51}">
      <dgm:prSet/>
      <dgm:spPr/>
      <dgm:t>
        <a:bodyPr/>
        <a:lstStyle/>
        <a:p>
          <a:endParaRPr lang="en-US"/>
        </a:p>
      </dgm:t>
    </dgm:pt>
    <dgm:pt modelId="{57E14E1F-96E6-4C5E-BBED-DAFD472D1E89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ধলাপাতা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প্রাঃ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বিঃ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B9F328-1EBB-4BCF-A526-9C8D4C59D45C}" type="parTrans" cxnId="{1552A612-E662-4B4B-A44E-3BEDC2ADDF2F}">
      <dgm:prSet/>
      <dgm:spPr/>
      <dgm:t>
        <a:bodyPr/>
        <a:lstStyle/>
        <a:p>
          <a:endParaRPr lang="en-US"/>
        </a:p>
      </dgm:t>
    </dgm:pt>
    <dgm:pt modelId="{4729414B-55CD-4DA7-8D08-21065734E176}" type="sibTrans" cxnId="{1552A612-E662-4B4B-A44E-3BEDC2ADDF2F}">
      <dgm:prSet/>
      <dgm:spPr/>
      <dgm:t>
        <a:bodyPr/>
        <a:lstStyle/>
        <a:p>
          <a:endParaRPr lang="en-US"/>
        </a:p>
      </dgm:t>
    </dgm:pt>
    <dgm:pt modelId="{96D1347B-925F-4B5F-B2A3-A22ACC609E4E}">
      <dgm:prSet/>
      <dgm:spPr/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হোসেনপুর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কিশোরগঞ্জ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9EAB8-E5C9-4C7E-A360-15AECCFE8AA7}" type="parTrans" cxnId="{69738B7D-EEC0-4206-A8EA-CFBBA39295A0}">
      <dgm:prSet/>
      <dgm:spPr/>
      <dgm:t>
        <a:bodyPr/>
        <a:lstStyle/>
        <a:p>
          <a:endParaRPr lang="en-US"/>
        </a:p>
      </dgm:t>
    </dgm:pt>
    <dgm:pt modelId="{C18820B6-6014-468A-83DA-446DD7AB3F6A}" type="sibTrans" cxnId="{69738B7D-EEC0-4206-A8EA-CFBBA39295A0}">
      <dgm:prSet/>
      <dgm:spPr/>
      <dgm:t>
        <a:bodyPr/>
        <a:lstStyle/>
        <a:p>
          <a:endParaRPr lang="en-US"/>
        </a:p>
      </dgm:t>
    </dgm:pt>
    <dgm:pt modelId="{4BF56D1C-FBED-4739-B5EE-A56C30D7C428}" type="pres">
      <dgm:prSet presAssocID="{BA25BBE7-0380-4F71-8BC1-0A041D88FC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A6066-140C-4C95-B124-513A17C2510C}" type="pres">
      <dgm:prSet presAssocID="{474E2B2D-15DB-40B7-81B3-89CE1FFFDFAB}" presName="comp" presStyleCnt="0"/>
      <dgm:spPr/>
    </dgm:pt>
    <dgm:pt modelId="{4AE596DA-9E77-415B-9BDB-0F10A8B0B6D8}" type="pres">
      <dgm:prSet presAssocID="{474E2B2D-15DB-40B7-81B3-89CE1FFFDFAB}" presName="box" presStyleLbl="node1" presStyleIdx="0" presStyleCnt="4"/>
      <dgm:spPr/>
      <dgm:t>
        <a:bodyPr/>
        <a:lstStyle/>
        <a:p>
          <a:endParaRPr lang="en-US"/>
        </a:p>
      </dgm:t>
    </dgm:pt>
    <dgm:pt modelId="{17084236-3A29-43B8-A795-4C3D08F11081}" type="pres">
      <dgm:prSet presAssocID="{474E2B2D-15DB-40B7-81B3-89CE1FFFDFAB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905D2489-452D-40C4-9C91-1BCAA9A9B4C2}" type="pres">
      <dgm:prSet presAssocID="{474E2B2D-15DB-40B7-81B3-89CE1FFFDFA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7AC1E-03D8-41AC-A13A-99CBB8B609DD}" type="pres">
      <dgm:prSet presAssocID="{EF693B67-FA9A-4CDF-B7EA-5E79826049D7}" presName="spacer" presStyleCnt="0"/>
      <dgm:spPr/>
    </dgm:pt>
    <dgm:pt modelId="{C1BDC6D6-1BB1-4593-9A76-77586814770C}" type="pres">
      <dgm:prSet presAssocID="{97887A78-C3AE-4B4F-B482-E592EE16A73F}" presName="comp" presStyleCnt="0"/>
      <dgm:spPr/>
    </dgm:pt>
    <dgm:pt modelId="{66D65F46-AC1A-4657-8A8E-619CCCD6B74E}" type="pres">
      <dgm:prSet presAssocID="{97887A78-C3AE-4B4F-B482-E592EE16A73F}" presName="box" presStyleLbl="node1" presStyleIdx="1" presStyleCnt="4"/>
      <dgm:spPr/>
      <dgm:t>
        <a:bodyPr/>
        <a:lstStyle/>
        <a:p>
          <a:endParaRPr lang="en-US"/>
        </a:p>
      </dgm:t>
    </dgm:pt>
    <dgm:pt modelId="{956D6E45-0864-4B6A-B039-BC31A122B53F}" type="pres">
      <dgm:prSet presAssocID="{97887A78-C3AE-4B4F-B482-E592EE16A73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8AF250-05C4-4E2F-A4D9-A60C922DE2E4}" type="pres">
      <dgm:prSet presAssocID="{97887A78-C3AE-4B4F-B482-E592EE16A73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1C385-57CD-4DEA-820A-9BDC065AE28D}" type="pres">
      <dgm:prSet presAssocID="{DB2E28D7-1E30-4C52-9F15-CE03D2B6AEF3}" presName="spacer" presStyleCnt="0"/>
      <dgm:spPr/>
    </dgm:pt>
    <dgm:pt modelId="{608B1C2B-171D-4C3F-9B89-1E37B667909F}" type="pres">
      <dgm:prSet presAssocID="{57E14E1F-96E6-4C5E-BBED-DAFD472D1E89}" presName="comp" presStyleCnt="0"/>
      <dgm:spPr/>
    </dgm:pt>
    <dgm:pt modelId="{6273C900-997B-47B8-B5F1-1F8FCC2771A1}" type="pres">
      <dgm:prSet presAssocID="{57E14E1F-96E6-4C5E-BBED-DAFD472D1E89}" presName="box" presStyleLbl="node1" presStyleIdx="2" presStyleCnt="4"/>
      <dgm:spPr/>
      <dgm:t>
        <a:bodyPr/>
        <a:lstStyle/>
        <a:p>
          <a:endParaRPr lang="en-US"/>
        </a:p>
      </dgm:t>
    </dgm:pt>
    <dgm:pt modelId="{C2D9369E-FA0A-479A-8E91-78D4CC875A77}" type="pres">
      <dgm:prSet presAssocID="{57E14E1F-96E6-4C5E-BBED-DAFD472D1E89}" presName="img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843776-D62D-416B-AA99-3CAAF03A2312}" type="pres">
      <dgm:prSet presAssocID="{57E14E1F-96E6-4C5E-BBED-DAFD472D1E8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E5C92-6A8F-4805-BA6B-DEDD4653E4CA}" type="pres">
      <dgm:prSet presAssocID="{4729414B-55CD-4DA7-8D08-21065734E176}" presName="spacer" presStyleCnt="0"/>
      <dgm:spPr/>
    </dgm:pt>
    <dgm:pt modelId="{AF7C9B62-A92B-4E64-A775-B2089E97DD49}" type="pres">
      <dgm:prSet presAssocID="{96D1347B-925F-4B5F-B2A3-A22ACC609E4E}" presName="comp" presStyleCnt="0"/>
      <dgm:spPr/>
    </dgm:pt>
    <dgm:pt modelId="{0A30D47B-A995-4E53-8F0C-0A93ED98E15A}" type="pres">
      <dgm:prSet presAssocID="{96D1347B-925F-4B5F-B2A3-A22ACC609E4E}" presName="box" presStyleLbl="node1" presStyleIdx="3" presStyleCnt="4"/>
      <dgm:spPr/>
      <dgm:t>
        <a:bodyPr/>
        <a:lstStyle/>
        <a:p>
          <a:endParaRPr lang="en-US"/>
        </a:p>
      </dgm:t>
    </dgm:pt>
    <dgm:pt modelId="{5D6C81B2-61AB-4226-8167-0D31703A04BB}" type="pres">
      <dgm:prSet presAssocID="{96D1347B-925F-4B5F-B2A3-A22ACC609E4E}" presName="img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100630-24A4-4DEF-8574-6419E0D90851}" type="pres">
      <dgm:prSet presAssocID="{96D1347B-925F-4B5F-B2A3-A22ACC609E4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18CF4-55C1-4835-B7A2-002869CF8C66}" type="presOf" srcId="{96D1347B-925F-4B5F-B2A3-A22ACC609E4E}" destId="{0A30D47B-A995-4E53-8F0C-0A93ED98E15A}" srcOrd="0" destOrd="0" presId="urn:microsoft.com/office/officeart/2005/8/layout/vList4"/>
    <dgm:cxn modelId="{32469A06-634D-4E07-A84A-3253978158AC}" type="presOf" srcId="{57E14E1F-96E6-4C5E-BBED-DAFD472D1E89}" destId="{6273C900-997B-47B8-B5F1-1F8FCC2771A1}" srcOrd="0" destOrd="0" presId="urn:microsoft.com/office/officeart/2005/8/layout/vList4"/>
    <dgm:cxn modelId="{5C7179C0-27F7-495A-B53B-767AA8F96004}" type="presOf" srcId="{474E2B2D-15DB-40B7-81B3-89CE1FFFDFAB}" destId="{4AE596DA-9E77-415B-9BDB-0F10A8B0B6D8}" srcOrd="0" destOrd="0" presId="urn:microsoft.com/office/officeart/2005/8/layout/vList4"/>
    <dgm:cxn modelId="{90A2AA2A-E627-4B21-9404-919D9A2EB000}" type="presOf" srcId="{57E14E1F-96E6-4C5E-BBED-DAFD472D1E89}" destId="{C9843776-D62D-416B-AA99-3CAAF03A2312}" srcOrd="1" destOrd="0" presId="urn:microsoft.com/office/officeart/2005/8/layout/vList4"/>
    <dgm:cxn modelId="{11842454-5BA9-4555-9BBE-B4F9EDC6A162}" type="presOf" srcId="{474E2B2D-15DB-40B7-81B3-89CE1FFFDFAB}" destId="{905D2489-452D-40C4-9C91-1BCAA9A9B4C2}" srcOrd="1" destOrd="0" presId="urn:microsoft.com/office/officeart/2005/8/layout/vList4"/>
    <dgm:cxn modelId="{910AD816-7A08-4845-B643-849F12C2F9F3}" type="presOf" srcId="{97887A78-C3AE-4B4F-B482-E592EE16A73F}" destId="{738AF250-05C4-4E2F-A4D9-A60C922DE2E4}" srcOrd="1" destOrd="0" presId="urn:microsoft.com/office/officeart/2005/8/layout/vList4"/>
    <dgm:cxn modelId="{1552A612-E662-4B4B-A44E-3BEDC2ADDF2F}" srcId="{BA25BBE7-0380-4F71-8BC1-0A041D88FCD8}" destId="{57E14E1F-96E6-4C5E-BBED-DAFD472D1E89}" srcOrd="2" destOrd="0" parTransId="{89B9F328-1EBB-4BCF-A526-9C8D4C59D45C}" sibTransId="{4729414B-55CD-4DA7-8D08-21065734E176}"/>
    <dgm:cxn modelId="{7DE7E5D4-6E71-4AFB-B57A-8980E1BF2A51}" srcId="{BA25BBE7-0380-4F71-8BC1-0A041D88FCD8}" destId="{97887A78-C3AE-4B4F-B482-E592EE16A73F}" srcOrd="1" destOrd="0" parTransId="{8EC5A680-ED24-479B-A9EF-E9231DD6DC2F}" sibTransId="{DB2E28D7-1E30-4C52-9F15-CE03D2B6AEF3}"/>
    <dgm:cxn modelId="{0563BDAE-0ECA-47E7-9AD0-5582D4E06CB5}" srcId="{BA25BBE7-0380-4F71-8BC1-0A041D88FCD8}" destId="{474E2B2D-15DB-40B7-81B3-89CE1FFFDFAB}" srcOrd="0" destOrd="0" parTransId="{508AE62D-55E3-4A29-9F2E-79836C3F4E09}" sibTransId="{EF693B67-FA9A-4CDF-B7EA-5E79826049D7}"/>
    <dgm:cxn modelId="{477312A8-3CCF-488B-B32E-1C5368733145}" type="presOf" srcId="{97887A78-C3AE-4B4F-B482-E592EE16A73F}" destId="{66D65F46-AC1A-4657-8A8E-619CCCD6B74E}" srcOrd="0" destOrd="0" presId="urn:microsoft.com/office/officeart/2005/8/layout/vList4"/>
    <dgm:cxn modelId="{D44E8F92-F9E6-41E6-AF79-BBED2A54CBEF}" type="presOf" srcId="{96D1347B-925F-4B5F-B2A3-A22ACC609E4E}" destId="{6D100630-24A4-4DEF-8574-6419E0D90851}" srcOrd="1" destOrd="0" presId="urn:microsoft.com/office/officeart/2005/8/layout/vList4"/>
    <dgm:cxn modelId="{69738B7D-EEC0-4206-A8EA-CFBBA39295A0}" srcId="{BA25BBE7-0380-4F71-8BC1-0A041D88FCD8}" destId="{96D1347B-925F-4B5F-B2A3-A22ACC609E4E}" srcOrd="3" destOrd="0" parTransId="{3309EAB8-E5C9-4C7E-A360-15AECCFE8AA7}" sibTransId="{C18820B6-6014-468A-83DA-446DD7AB3F6A}"/>
    <dgm:cxn modelId="{F91E47F2-1CE0-4604-AF65-2AF0EFB22665}" type="presOf" srcId="{BA25BBE7-0380-4F71-8BC1-0A041D88FCD8}" destId="{4BF56D1C-FBED-4739-B5EE-A56C30D7C428}" srcOrd="0" destOrd="0" presId="urn:microsoft.com/office/officeart/2005/8/layout/vList4"/>
    <dgm:cxn modelId="{AD7B1919-1C0D-47D5-A361-7EEFD7FA5708}" type="presParOf" srcId="{4BF56D1C-FBED-4739-B5EE-A56C30D7C428}" destId="{D0DA6066-140C-4C95-B124-513A17C2510C}" srcOrd="0" destOrd="0" presId="urn:microsoft.com/office/officeart/2005/8/layout/vList4"/>
    <dgm:cxn modelId="{27A506EA-B125-4AA9-A398-432086D2E077}" type="presParOf" srcId="{D0DA6066-140C-4C95-B124-513A17C2510C}" destId="{4AE596DA-9E77-415B-9BDB-0F10A8B0B6D8}" srcOrd="0" destOrd="0" presId="urn:microsoft.com/office/officeart/2005/8/layout/vList4"/>
    <dgm:cxn modelId="{2FADC85D-BDFD-4684-B057-40F5D46224F0}" type="presParOf" srcId="{D0DA6066-140C-4C95-B124-513A17C2510C}" destId="{17084236-3A29-43B8-A795-4C3D08F11081}" srcOrd="1" destOrd="0" presId="urn:microsoft.com/office/officeart/2005/8/layout/vList4"/>
    <dgm:cxn modelId="{5085B45C-4601-49BA-A739-3803077FAE0C}" type="presParOf" srcId="{D0DA6066-140C-4C95-B124-513A17C2510C}" destId="{905D2489-452D-40C4-9C91-1BCAA9A9B4C2}" srcOrd="2" destOrd="0" presId="urn:microsoft.com/office/officeart/2005/8/layout/vList4"/>
    <dgm:cxn modelId="{D47999A0-5072-4F9E-AC7F-BFB865810948}" type="presParOf" srcId="{4BF56D1C-FBED-4739-B5EE-A56C30D7C428}" destId="{20A7AC1E-03D8-41AC-A13A-99CBB8B609DD}" srcOrd="1" destOrd="0" presId="urn:microsoft.com/office/officeart/2005/8/layout/vList4"/>
    <dgm:cxn modelId="{24C44E11-AF3B-45FF-9807-F3C969CF2BF7}" type="presParOf" srcId="{4BF56D1C-FBED-4739-B5EE-A56C30D7C428}" destId="{C1BDC6D6-1BB1-4593-9A76-77586814770C}" srcOrd="2" destOrd="0" presId="urn:microsoft.com/office/officeart/2005/8/layout/vList4"/>
    <dgm:cxn modelId="{50796E39-7FA6-442A-8C31-EB43BAFBA5C4}" type="presParOf" srcId="{C1BDC6D6-1BB1-4593-9A76-77586814770C}" destId="{66D65F46-AC1A-4657-8A8E-619CCCD6B74E}" srcOrd="0" destOrd="0" presId="urn:microsoft.com/office/officeart/2005/8/layout/vList4"/>
    <dgm:cxn modelId="{155789BF-BF5F-4744-A0D8-4057B85B7989}" type="presParOf" srcId="{C1BDC6D6-1BB1-4593-9A76-77586814770C}" destId="{956D6E45-0864-4B6A-B039-BC31A122B53F}" srcOrd="1" destOrd="0" presId="urn:microsoft.com/office/officeart/2005/8/layout/vList4"/>
    <dgm:cxn modelId="{944723D6-07DC-4DC7-8C87-D1244FE4997D}" type="presParOf" srcId="{C1BDC6D6-1BB1-4593-9A76-77586814770C}" destId="{738AF250-05C4-4E2F-A4D9-A60C922DE2E4}" srcOrd="2" destOrd="0" presId="urn:microsoft.com/office/officeart/2005/8/layout/vList4"/>
    <dgm:cxn modelId="{CC65C425-EA59-400A-AFCA-22FE1E1C8442}" type="presParOf" srcId="{4BF56D1C-FBED-4739-B5EE-A56C30D7C428}" destId="{FBF1C385-57CD-4DEA-820A-9BDC065AE28D}" srcOrd="3" destOrd="0" presId="urn:microsoft.com/office/officeart/2005/8/layout/vList4"/>
    <dgm:cxn modelId="{5E8939D9-0B67-4227-A297-C8B9E758E4A9}" type="presParOf" srcId="{4BF56D1C-FBED-4739-B5EE-A56C30D7C428}" destId="{608B1C2B-171D-4C3F-9B89-1E37B667909F}" srcOrd="4" destOrd="0" presId="urn:microsoft.com/office/officeart/2005/8/layout/vList4"/>
    <dgm:cxn modelId="{F2D6F26C-9FD5-4ED1-82BE-38C22BCB5BC4}" type="presParOf" srcId="{608B1C2B-171D-4C3F-9B89-1E37B667909F}" destId="{6273C900-997B-47B8-B5F1-1F8FCC2771A1}" srcOrd="0" destOrd="0" presId="urn:microsoft.com/office/officeart/2005/8/layout/vList4"/>
    <dgm:cxn modelId="{0952A4F5-A33A-4E69-AED3-26FA54ABEF9D}" type="presParOf" srcId="{608B1C2B-171D-4C3F-9B89-1E37B667909F}" destId="{C2D9369E-FA0A-479A-8E91-78D4CC875A77}" srcOrd="1" destOrd="0" presId="urn:microsoft.com/office/officeart/2005/8/layout/vList4"/>
    <dgm:cxn modelId="{D6E463C7-3B35-4441-9E2B-FC625778D070}" type="presParOf" srcId="{608B1C2B-171D-4C3F-9B89-1E37B667909F}" destId="{C9843776-D62D-416B-AA99-3CAAF03A2312}" srcOrd="2" destOrd="0" presId="urn:microsoft.com/office/officeart/2005/8/layout/vList4"/>
    <dgm:cxn modelId="{56BF08D1-67BA-4138-A6C0-19485A6D93A3}" type="presParOf" srcId="{4BF56D1C-FBED-4739-B5EE-A56C30D7C428}" destId="{2A4E5C92-6A8F-4805-BA6B-DEDD4653E4CA}" srcOrd="5" destOrd="0" presId="urn:microsoft.com/office/officeart/2005/8/layout/vList4"/>
    <dgm:cxn modelId="{2F2EC10B-B737-424E-9C6E-7635D6E08750}" type="presParOf" srcId="{4BF56D1C-FBED-4739-B5EE-A56C30D7C428}" destId="{AF7C9B62-A92B-4E64-A775-B2089E97DD49}" srcOrd="6" destOrd="0" presId="urn:microsoft.com/office/officeart/2005/8/layout/vList4"/>
    <dgm:cxn modelId="{96D7C10D-A2B1-49DB-8EC2-BE5DBD739810}" type="presParOf" srcId="{AF7C9B62-A92B-4E64-A775-B2089E97DD49}" destId="{0A30D47B-A995-4E53-8F0C-0A93ED98E15A}" srcOrd="0" destOrd="0" presId="urn:microsoft.com/office/officeart/2005/8/layout/vList4"/>
    <dgm:cxn modelId="{BC7EEADB-E41B-42D7-937E-65C219D504CD}" type="presParOf" srcId="{AF7C9B62-A92B-4E64-A775-B2089E97DD49}" destId="{5D6C81B2-61AB-4226-8167-0D31703A04BB}" srcOrd="1" destOrd="0" presId="urn:microsoft.com/office/officeart/2005/8/layout/vList4"/>
    <dgm:cxn modelId="{78D5B438-6CCF-4AA9-AB24-088FEBCDC844}" type="presParOf" srcId="{AF7C9B62-A92B-4E64-A775-B2089E97DD49}" destId="{6D100630-24A4-4DEF-8574-6419E0D908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596DA-9E77-415B-9BDB-0F10A8B0B6D8}">
      <dsp:nvSpPr>
        <dsp:cNvPr id="0" name=""/>
        <dsp:cNvSpPr/>
      </dsp:nvSpPr>
      <dsp:spPr>
        <a:xfrm>
          <a:off x="0" y="0"/>
          <a:ext cx="3771973" cy="847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মহসিন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আলম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105" y="0"/>
        <a:ext cx="2932867" cy="847111"/>
      </dsp:txXfrm>
    </dsp:sp>
    <dsp:sp modelId="{17084236-3A29-43B8-A795-4C3D08F11081}">
      <dsp:nvSpPr>
        <dsp:cNvPr id="0" name=""/>
        <dsp:cNvSpPr/>
      </dsp:nvSpPr>
      <dsp:spPr>
        <a:xfrm>
          <a:off x="84711" y="84711"/>
          <a:ext cx="754394" cy="677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65F46-AC1A-4657-8A8E-619CCCD6B74E}">
      <dsp:nvSpPr>
        <dsp:cNvPr id="0" name=""/>
        <dsp:cNvSpPr/>
      </dsp:nvSpPr>
      <dsp:spPr>
        <a:xfrm>
          <a:off x="0" y="931822"/>
          <a:ext cx="3771973" cy="847111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105" y="931822"/>
        <a:ext cx="2932867" cy="847111"/>
      </dsp:txXfrm>
    </dsp:sp>
    <dsp:sp modelId="{956D6E45-0864-4B6A-B039-BC31A122B53F}">
      <dsp:nvSpPr>
        <dsp:cNvPr id="0" name=""/>
        <dsp:cNvSpPr/>
      </dsp:nvSpPr>
      <dsp:spPr>
        <a:xfrm>
          <a:off x="84711" y="1016533"/>
          <a:ext cx="754394" cy="6776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3C900-997B-47B8-B5F1-1F8FCC2771A1}">
      <dsp:nvSpPr>
        <dsp:cNvPr id="0" name=""/>
        <dsp:cNvSpPr/>
      </dsp:nvSpPr>
      <dsp:spPr>
        <a:xfrm>
          <a:off x="0" y="1863644"/>
          <a:ext cx="3771973" cy="84711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ধলাপাতা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সঃ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প্রাঃ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বিঃ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105" y="1863644"/>
        <a:ext cx="2932867" cy="847111"/>
      </dsp:txXfrm>
    </dsp:sp>
    <dsp:sp modelId="{C2D9369E-FA0A-479A-8E91-78D4CC875A77}">
      <dsp:nvSpPr>
        <dsp:cNvPr id="0" name=""/>
        <dsp:cNvSpPr/>
      </dsp:nvSpPr>
      <dsp:spPr>
        <a:xfrm>
          <a:off x="84711" y="1948355"/>
          <a:ext cx="754394" cy="6776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0D47B-A995-4E53-8F0C-0A93ED98E15A}">
      <dsp:nvSpPr>
        <dsp:cNvPr id="0" name=""/>
        <dsp:cNvSpPr/>
      </dsp:nvSpPr>
      <dsp:spPr>
        <a:xfrm>
          <a:off x="0" y="2795467"/>
          <a:ext cx="3771973" cy="84711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হোসেনপুর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কিশোরগঞ্জ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105" y="2795467"/>
        <a:ext cx="2932867" cy="847111"/>
      </dsp:txXfrm>
    </dsp:sp>
    <dsp:sp modelId="{5D6C81B2-61AB-4226-8167-0D31703A04BB}">
      <dsp:nvSpPr>
        <dsp:cNvPr id="0" name=""/>
        <dsp:cNvSpPr/>
      </dsp:nvSpPr>
      <dsp:spPr>
        <a:xfrm>
          <a:off x="84711" y="2880178"/>
          <a:ext cx="754394" cy="6776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4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E23A-F418-4298-8090-61A9DB26EE75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5446-A1EA-4CE6-BD18-33AFE49D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f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f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4413"/>
            <a:ext cx="752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545" y="558987"/>
            <a:ext cx="739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পশমের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4" y="47720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9" y="1609087"/>
            <a:ext cx="5387808" cy="3864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6" y="1609085"/>
            <a:ext cx="5152964" cy="38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652" y="555597"/>
            <a:ext cx="9341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5" y="1325038"/>
            <a:ext cx="7787630" cy="51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1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652" y="841353"/>
            <a:ext cx="9341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4859109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5418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13446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548" y="27960"/>
            <a:ext cx="219075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" y="2509453"/>
            <a:ext cx="5211043" cy="3189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79" y="2523742"/>
            <a:ext cx="5581536" cy="31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4859109"/>
            <a:ext cx="2190750" cy="20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5418" y="47720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13446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548" y="27960"/>
            <a:ext cx="2190750" cy="2085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833" y="630517"/>
            <a:ext cx="10254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জায়গাতেই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4" y="2080429"/>
            <a:ext cx="5130519" cy="3477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6" y="2098274"/>
            <a:ext cx="5373250" cy="34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3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120" y="285750"/>
            <a:ext cx="7361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নং-২৪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" y="1753197"/>
            <a:ext cx="6871259" cy="44869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97" y="1810349"/>
            <a:ext cx="3439005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8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2675" y="203198"/>
            <a:ext cx="2871839" cy="609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C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772" y="147848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910" y="260534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674" y="5647875"/>
            <a:ext cx="75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910" y="372975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910" y="476742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772" y="580508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317" y="2448132"/>
            <a:ext cx="175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3777" y="3540701"/>
            <a:ext cx="100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317" y="4626691"/>
            <a:ext cx="1136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799" y="420914"/>
            <a:ext cx="3065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2" y="4859109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5418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13446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548" y="27960"/>
            <a:ext cx="2190750" cy="208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8629" y="2641605"/>
            <a:ext cx="1037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উপকরণ ব্যবহার করে থাকেন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লিখ-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900" y="4131952"/>
            <a:ext cx="10377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নং-২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উপকরণ ব্যবহার করে থাকেন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লিখ-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900987" y="588476"/>
            <a:ext cx="3115355" cy="2151018"/>
          </a:xfrm>
          <a:prstGeom prst="wedgeEllipseCallou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2530" y="1282429"/>
            <a:ext cx="9307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9572" y="1287136"/>
            <a:ext cx="183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9572" y="3157972"/>
            <a:ext cx="183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1874" y="4691609"/>
            <a:ext cx="183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রাজমিস্ত্রি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113" y="0"/>
            <a:ext cx="2311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2530" y="2893596"/>
            <a:ext cx="1013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পশমের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বুনেন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2530" y="4691609"/>
            <a:ext cx="1013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3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114" y="0"/>
            <a:ext cx="341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57" y="1222994"/>
            <a:ext cx="2828832" cy="1860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613" y="3571875"/>
            <a:ext cx="9029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1472" y="2481575"/>
            <a:ext cx="619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effectLst>
                <a:glow rad="1397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0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641" y="633677"/>
            <a:ext cx="4344459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07871" y="1741673"/>
            <a:ext cx="3893380" cy="377711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8420027"/>
              </p:ext>
            </p:extLst>
          </p:nvPr>
        </p:nvGraphicFramePr>
        <p:xfrm>
          <a:off x="2214490" y="1741674"/>
          <a:ext cx="3771973" cy="364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690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913" y="54854"/>
            <a:ext cx="39116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338" y="1398939"/>
            <a:ext cx="70191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400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GB" sz="4400" dirty="0">
              <a:solidFill>
                <a:srgbClr val="7030A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400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GB" sz="4400" dirty="0">
              <a:solidFill>
                <a:srgbClr val="7030A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7  </a:t>
            </a:r>
            <a:endParaRPr lang="en-GB" sz="4400" dirty="0">
              <a:solidFill>
                <a:srgbClr val="7030A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400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4400" dirty="0" smtClean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২৪</a:t>
            </a:r>
            <a:endParaRPr lang="en-GB" sz="4400" dirty="0">
              <a:solidFill>
                <a:srgbClr val="7030A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400" dirty="0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4400" dirty="0" err="1">
                <a:solidFill>
                  <a:srgbClr val="7030A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4400" dirty="0"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glow rad="101600">
                  <a:srgbClr val="C0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75" y="1255183"/>
            <a:ext cx="3138767" cy="4116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7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5033" y="314241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effectLst>
                <a:glow rad="101600">
                  <a:srgbClr val="FF0000"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0" y="2996599"/>
            <a:ext cx="11851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.1.1-সমাজের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136" y="1980936"/>
            <a:ext cx="806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689" y="4412178"/>
            <a:ext cx="11319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৬.1.3-সমাজে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690" y="3698907"/>
            <a:ext cx="11319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৬.1.2-বিভিন্ন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4064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2" y="977979"/>
            <a:ext cx="4219195" cy="2609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77979"/>
            <a:ext cx="4243388" cy="2665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2" y="3830112"/>
            <a:ext cx="4189446" cy="283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98706"/>
            <a:ext cx="4243388" cy="2693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776" y="0"/>
            <a:ext cx="637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5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337" y="1637912"/>
            <a:ext cx="10004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6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68659" y="174665"/>
            <a:ext cx="883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59" y="1103763"/>
            <a:ext cx="8106076" cy="5113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0328" y="6086928"/>
            <a:ext cx="134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4400" dirty="0">
              <a:solidFill>
                <a:schemeClr val="bg2">
                  <a:lumMod val="10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8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009" y="-40232"/>
            <a:ext cx="821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কাঁদামাটি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04" y="1160097"/>
            <a:ext cx="4699725" cy="313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" y="4170744"/>
            <a:ext cx="4033433" cy="2687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" y="1160097"/>
            <a:ext cx="4033433" cy="2844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04" y="4391049"/>
            <a:ext cx="4699725" cy="24669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79922" y="1943100"/>
            <a:ext cx="3046830" cy="380047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219075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1250" y="4772025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56667" y="42474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006" y="42474"/>
            <a:ext cx="2190750" cy="20859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03857" y="1646958"/>
            <a:ext cx="8281296" cy="5016705"/>
            <a:chOff x="2403857" y="1646958"/>
            <a:chExt cx="8281296" cy="50167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857" y="1646958"/>
              <a:ext cx="7381875" cy="50167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80582" y="5894222"/>
              <a:ext cx="2104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glow rad="101600">
                      <a:srgbClr val="C00000">
                        <a:alpha val="6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তাঁতি</a:t>
              </a:r>
              <a:endParaRPr lang="en-US" sz="4400" dirty="0"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67122" y="617427"/>
            <a:ext cx="1027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359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MOHSIN</cp:lastModifiedBy>
  <cp:revision>232</cp:revision>
  <dcterms:created xsi:type="dcterms:W3CDTF">2021-01-05T08:22:04Z</dcterms:created>
  <dcterms:modified xsi:type="dcterms:W3CDTF">2021-01-08T18:22:18Z</dcterms:modified>
</cp:coreProperties>
</file>