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750" r:id="rId3"/>
  </p:sldMasterIdLst>
  <p:notesMasterIdLst>
    <p:notesMasterId r:id="rId23"/>
  </p:notesMasterIdLst>
  <p:sldIdLst>
    <p:sldId id="286" r:id="rId4"/>
    <p:sldId id="280" r:id="rId5"/>
    <p:sldId id="281" r:id="rId6"/>
    <p:sldId id="274" r:id="rId7"/>
    <p:sldId id="283" r:id="rId8"/>
    <p:sldId id="284" r:id="rId9"/>
    <p:sldId id="285" r:id="rId10"/>
    <p:sldId id="257" r:id="rId11"/>
    <p:sldId id="263" r:id="rId12"/>
    <p:sldId id="279" r:id="rId13"/>
    <p:sldId id="275" r:id="rId14"/>
    <p:sldId id="289" r:id="rId15"/>
    <p:sldId id="265" r:id="rId16"/>
    <p:sldId id="290" r:id="rId17"/>
    <p:sldId id="291" r:id="rId18"/>
    <p:sldId id="266" r:id="rId19"/>
    <p:sldId id="288" r:id="rId20"/>
    <p:sldId id="268" r:id="rId21"/>
    <p:sldId id="2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9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3F954-02BF-4D0C-9710-A2D9EAB8E7F1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51A68-0068-4226-942E-E0EDC030D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2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2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2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42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87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01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8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46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06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95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43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5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70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6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81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8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61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54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65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76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8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53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5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22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00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90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54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6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7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95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5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1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7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3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9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C14E2-8B59-45F5-BDE3-5F12A9B876E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F0457-31A8-4068-A0D4-E3A4BE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8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51" y="545236"/>
            <a:ext cx="9630697" cy="5408658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5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0426"/>
            <a:ext cx="12192000" cy="149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Callout 2"/>
          <p:cNvSpPr/>
          <p:nvPr/>
        </p:nvSpPr>
        <p:spPr>
          <a:xfrm>
            <a:off x="398205" y="1454091"/>
            <a:ext cx="3517854" cy="1729188"/>
          </a:xfrm>
          <a:prstGeom prst="wedgeEllipseCallout">
            <a:avLst>
              <a:gd name="adj1" fmla="val 61610"/>
              <a:gd name="adj2" fmla="val -1011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are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you,Rony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8258491" y="1454090"/>
            <a:ext cx="3569715" cy="2085523"/>
          </a:xfrm>
          <a:prstGeom prst="wedgeEllipseCallout">
            <a:avLst>
              <a:gd name="adj1" fmla="val -61249"/>
              <a:gd name="adj2" fmla="val -14650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I’m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fine,thanks.And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you?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077" y="385444"/>
            <a:ext cx="10559845" cy="830997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how they are introducing each other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t="12104" r="13898" b="18586"/>
          <a:stretch/>
        </p:blipFill>
        <p:spPr>
          <a:xfrm>
            <a:off x="4435516" y="1633981"/>
            <a:ext cx="3303518" cy="4678329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7" name="Oval Callout 6"/>
          <p:cNvSpPr/>
          <p:nvPr/>
        </p:nvSpPr>
        <p:spPr>
          <a:xfrm>
            <a:off x="290191" y="3902753"/>
            <a:ext cx="3625868" cy="1440872"/>
          </a:xfrm>
          <a:prstGeom prst="wedgeEllipseCallout">
            <a:avLst>
              <a:gd name="adj1" fmla="val 58542"/>
              <a:gd name="adj2" fmla="val -112284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Fine,thanks.Bye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9073231" y="4014911"/>
            <a:ext cx="2224033" cy="1328714"/>
          </a:xfrm>
          <a:prstGeom prst="wedgeEllipseCallout">
            <a:avLst>
              <a:gd name="adj1" fmla="val -103818"/>
              <a:gd name="adj2" fmla="val -129510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Bye!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2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2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8843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46744" y="3576603"/>
            <a:ext cx="4678030" cy="79418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you? 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6745" y="2504541"/>
            <a:ext cx="4678029" cy="84188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fine, thanks. 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8141" y="1412502"/>
            <a:ext cx="4678029" cy="86413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you,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Rafi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6744" y="4586252"/>
            <a:ext cx="4678030" cy="85283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8080"/>
                </a:solidFill>
                <a:latin typeface="Arial Black" pitchFamily="34" charset="0"/>
              </a:rPr>
              <a:t> </a:t>
            </a:r>
            <a:r>
              <a:rPr lang="en-US" sz="4000" b="1" dirty="0" smtClean="0">
                <a:solidFill>
                  <a:srgbClr val="9B15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fine. Bye!</a:t>
            </a:r>
            <a:r>
              <a:rPr lang="en-US" sz="3200" b="1" dirty="0" smtClean="0">
                <a:solidFill>
                  <a:srgbClr val="9B15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9B15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46745" y="5670762"/>
            <a:ext cx="4678029" cy="81469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Bye! 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48142" y="427703"/>
            <a:ext cx="4678029" cy="73676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and Say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4" y="1392375"/>
            <a:ext cx="3015231" cy="509308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556" y="1392374"/>
            <a:ext cx="3126658" cy="509308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1" name="Frame 10"/>
          <p:cNvSpPr/>
          <p:nvPr/>
        </p:nvSpPr>
        <p:spPr>
          <a:xfrm>
            <a:off x="-10241" y="0"/>
            <a:ext cx="12192000" cy="6877442"/>
          </a:xfrm>
          <a:prstGeom prst="frame">
            <a:avLst>
              <a:gd name="adj1" fmla="val 276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3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9133" y="437487"/>
            <a:ext cx="331373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Chain drill</a:t>
            </a:r>
          </a:p>
        </p:txBody>
      </p:sp>
      <p:sp>
        <p:nvSpPr>
          <p:cNvPr id="5" name="Rectangle 4"/>
          <p:cNvSpPr/>
          <p:nvPr/>
        </p:nvSpPr>
        <p:spPr>
          <a:xfrm>
            <a:off x="3539613" y="1453699"/>
            <a:ext cx="5117690" cy="49534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are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you,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Rafi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……..……</a:t>
            </a:r>
          </a:p>
          <a:p>
            <a:pPr algn="ctr"/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……..……</a:t>
            </a:r>
          </a:p>
          <a:p>
            <a:pPr algn="ctr"/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…….…….</a:t>
            </a:r>
          </a:p>
          <a:p>
            <a:pPr algn="ctr"/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……….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Bye! 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956" y="1453699"/>
            <a:ext cx="11366089" cy="4953476"/>
            <a:chOff x="1234281" y="2116685"/>
            <a:chExt cx="7442941" cy="3161735"/>
          </a:xfrm>
          <a:solidFill>
            <a:srgbClr val="00B0F0"/>
          </a:solidFill>
        </p:grpSpPr>
        <p:pic>
          <p:nvPicPr>
            <p:cNvPr id="7" name="Picture 6" descr="35555yk.png"/>
            <p:cNvPicPr>
              <a:picLocks noChangeAspect="1"/>
            </p:cNvPicPr>
            <p:nvPr/>
          </p:nvPicPr>
          <p:blipFill>
            <a:blip r:embed="rId2" cstate="print"/>
            <a:srcRect l="62792" t="48739" r="10912" b="7110"/>
            <a:stretch>
              <a:fillRect/>
            </a:stretch>
          </p:blipFill>
          <p:spPr>
            <a:xfrm>
              <a:off x="6719909" y="2118841"/>
              <a:ext cx="1957313" cy="3159579"/>
            </a:xfrm>
            <a:prstGeom prst="rect">
              <a:avLst/>
            </a:prstGeom>
            <a:grpFill/>
          </p:spPr>
        </p:pic>
        <p:pic>
          <p:nvPicPr>
            <p:cNvPr id="8" name="Picture 2" descr="I:\sssss.png"/>
            <p:cNvPicPr>
              <a:picLocks noChangeAspect="1" noChangeArrowheads="1"/>
            </p:cNvPicPr>
            <p:nvPr/>
          </p:nvPicPr>
          <p:blipFill>
            <a:blip r:embed="rId3" cstate="print"/>
            <a:srcRect l="8302" t="51346" r="68949" b="4522"/>
            <a:stretch>
              <a:fillRect/>
            </a:stretch>
          </p:blipFill>
          <p:spPr bwMode="auto">
            <a:xfrm>
              <a:off x="1234281" y="2116685"/>
              <a:ext cx="1957312" cy="3161735"/>
            </a:xfrm>
            <a:prstGeom prst="rect">
              <a:avLst/>
            </a:prstGeom>
            <a:grpFill/>
          </p:spPr>
        </p:pic>
      </p:grp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18344" y="340202"/>
            <a:ext cx="7755309" cy="769441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Meaning with Sentences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187" y="1449844"/>
            <a:ext cx="4070555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Bye-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0206" y="1388290"/>
            <a:ext cx="6710517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are you, Rafi?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কেমন আছ,রাফি?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fine,thanks.And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you?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ভালো আছি,তোমাকে ধন্যবাদ।আর তুমি?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Fine,thanks.Bye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ভালো,ধন্যবাদ।বিদায়!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Bye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বিদায়!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8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9935" y="1998202"/>
            <a:ext cx="7006157" cy="3477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devided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pair.Every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pair will practice this greetings and introductions with each other.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5908" y="463828"/>
            <a:ext cx="3000184" cy="830997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 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03" y="1654584"/>
            <a:ext cx="3669277" cy="208255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04" y="3973233"/>
            <a:ext cx="3669276" cy="208255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0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5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20708" y="371619"/>
            <a:ext cx="4350583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78" y="1666568"/>
            <a:ext cx="4159046" cy="4748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57200" y="1666568"/>
            <a:ext cx="6784258" cy="4748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 students will be divided in the Groups:</a:t>
            </a:r>
          </a:p>
          <a:p>
            <a:pPr lvl="0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practice this greetings and introductions with each other.</a:t>
            </a:r>
          </a:p>
          <a:p>
            <a:pPr algn="ctr"/>
            <a:endParaRPr lang="en-US" sz="4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2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89437" y="605492"/>
            <a:ext cx="421312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4182" y="2041980"/>
            <a:ext cx="7919884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blanks:</a:t>
            </a:r>
          </a:p>
          <a:p>
            <a:pPr marL="914400" indent="-914400">
              <a:buFont typeface="+mj-lt"/>
              <a:buAutoNum type="alphaLcPeriod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Shuva:How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are…….,Rafi?</a:t>
            </a:r>
          </a:p>
          <a:p>
            <a:pPr marL="914400" indent="-914400">
              <a:buFont typeface="+mj-lt"/>
              <a:buAutoNum type="alphaLcPeriod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Rafi:I’m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……,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thanks.And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you?</a:t>
            </a:r>
          </a:p>
          <a:p>
            <a:pPr marL="914400" indent="-914400">
              <a:buFont typeface="+mj-lt"/>
              <a:buAutoNum type="alphaLcPeriod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Shuva:Fine,thanks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…….!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188249" y="2041980"/>
            <a:ext cx="2488176" cy="3539430"/>
            <a:chOff x="9281037" y="2041980"/>
            <a:chExt cx="2488176" cy="3214598"/>
          </a:xfrm>
          <a:solidFill>
            <a:schemeClr val="tx1"/>
          </a:solidFill>
        </p:grpSpPr>
        <p:sp>
          <p:nvSpPr>
            <p:cNvPr id="4" name="Rectangle 3"/>
            <p:cNvSpPr/>
            <p:nvPr/>
          </p:nvSpPr>
          <p:spPr>
            <a:xfrm>
              <a:off x="9281037" y="2041980"/>
              <a:ext cx="2488176" cy="830997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Answer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281037" y="2948254"/>
              <a:ext cx="2488176" cy="2308324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You</a:t>
              </a:r>
            </a:p>
            <a:p>
              <a:r>
                <a:rPr lang="en-US" sz="4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 Fine</a:t>
              </a:r>
            </a:p>
            <a:p>
              <a:r>
                <a:rPr lang="en-US" sz="4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c. bye</a:t>
              </a:r>
              <a:endPara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Frame 8"/>
          <p:cNvSpPr/>
          <p:nvPr/>
        </p:nvSpPr>
        <p:spPr>
          <a:xfrm>
            <a:off x="0" y="-19442"/>
            <a:ext cx="12192000" cy="6877442"/>
          </a:xfrm>
          <a:prstGeom prst="frame">
            <a:avLst>
              <a:gd name="adj1" fmla="val 276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7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61070" y="337182"/>
            <a:ext cx="5869858" cy="707886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One day one word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0950" y="6191002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170D2"/>
                </a:solidFill>
                <a:latin typeface="Arial Black" pitchFamily="34" charset="0"/>
                <a:cs typeface="Times New Roman" pitchFamily="18" charset="0"/>
              </a:rPr>
              <a:t>Spell  the word - SGW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24996" y="1307300"/>
            <a:ext cx="7942006" cy="707886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Look at the picture attentively.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56629" y="3212010"/>
            <a:ext cx="33014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this?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83560" y="4952999"/>
            <a:ext cx="2861187" cy="92333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পেয়ালা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</a:p>
        </p:txBody>
      </p:sp>
      <p:pic>
        <p:nvPicPr>
          <p:cNvPr id="18" name="Picture 17" descr="cup_PNG198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029" y="1045068"/>
            <a:ext cx="4205751" cy="4151241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2807330" y="5069526"/>
            <a:ext cx="1551036" cy="690276"/>
          </a:xfrm>
          <a:prstGeom prst="rightArrow">
            <a:avLst>
              <a:gd name="adj1" fmla="val 39250"/>
              <a:gd name="adj2" fmla="val 68259"/>
            </a:avLst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9630" y="4952999"/>
            <a:ext cx="2438399" cy="92333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Cup</a:t>
            </a:r>
            <a:endParaRPr lang="en-US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2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3293 -0.003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90019" y="1593631"/>
            <a:ext cx="4989515" cy="4548566"/>
            <a:chOff x="3276600" y="167962"/>
            <a:chExt cx="5791200" cy="4007633"/>
          </a:xfrm>
        </p:grpSpPr>
        <p:sp>
          <p:nvSpPr>
            <p:cNvPr id="3" name="Isosceles Triangle 2"/>
            <p:cNvSpPr/>
            <p:nvPr/>
          </p:nvSpPr>
          <p:spPr>
            <a:xfrm>
              <a:off x="3276600" y="167962"/>
              <a:ext cx="5791200" cy="160020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809999" y="1854935"/>
              <a:ext cx="4724400" cy="1981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638800" y="2464534"/>
              <a:ext cx="1066800" cy="1371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5" idx="0"/>
              <a:endCxn id="5" idx="2"/>
            </p:cNvCxnSpPr>
            <p:nvPr/>
          </p:nvCxnSpPr>
          <p:spPr>
            <a:xfrm>
              <a:off x="6172201" y="2464534"/>
              <a:ext cx="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4369279" y="2521039"/>
              <a:ext cx="533400" cy="64899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09999" y="3846050"/>
              <a:ext cx="4724400" cy="15371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0" y="4009678"/>
              <a:ext cx="4724400" cy="16591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791200" y="609600"/>
              <a:ext cx="762000" cy="762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67600" y="2521039"/>
              <a:ext cx="533400" cy="64899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444337" y="416163"/>
            <a:ext cx="5353002" cy="92333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762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92704" y="2094879"/>
            <a:ext cx="5686125" cy="4154984"/>
          </a:xfrm>
          <a:prstGeom prst="rect">
            <a:avLst/>
          </a:prstGeom>
          <a:solidFill>
            <a:schemeClr val="accent3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this greetings and introductions with your family members according to your lesson.</a:t>
            </a: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9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55" y="412479"/>
            <a:ext cx="8775290" cy="4618148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2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" y="5020983"/>
            <a:ext cx="121919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more </a:t>
            </a:r>
            <a:r>
              <a:rPr lang="en-US" sz="5400" b="1" i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today.See</a:t>
            </a:r>
            <a:r>
              <a:rPr lang="en-US" sz="54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 again tomorrow.</a:t>
            </a:r>
            <a:endParaRPr lang="en-US" sz="5400" b="1" i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824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28535" y="1762609"/>
            <a:ext cx="6889955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Sazzadur Rahman</a:t>
            </a:r>
          </a:p>
          <a:p>
            <a:pPr lvl="1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lvl="1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Jaliarpar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government primary school</a:t>
            </a:r>
          </a:p>
          <a:p>
            <a:pPr lvl="1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Companiganj,Sylhet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Email:mdsazzadur13@gmail.com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43545" y="408463"/>
            <a:ext cx="5704909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76200"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Teacher’s Identity</a:t>
            </a:r>
          </a:p>
        </p:txBody>
      </p:sp>
      <p:sp>
        <p:nvSpPr>
          <p:cNvPr id="6" name="Frame 5"/>
          <p:cNvSpPr/>
          <p:nvPr/>
        </p:nvSpPr>
        <p:spPr>
          <a:xfrm>
            <a:off x="-1" y="0"/>
            <a:ext cx="12192000" cy="6858000"/>
          </a:xfrm>
          <a:prstGeom prst="frame">
            <a:avLst>
              <a:gd name="adj1" fmla="val 2842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4" y="1679070"/>
            <a:ext cx="3589057" cy="3499859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7257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06" y="1899790"/>
            <a:ext cx="3476924" cy="4076005"/>
          </a:xfrm>
          <a:prstGeom prst="rect">
            <a:avLst/>
          </a:prstGeom>
          <a:ln w="762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94477" y="2044967"/>
            <a:ext cx="6710516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:01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:1-3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Lesson’s name : Greetings and introductions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: B</a:t>
            </a:r>
          </a:p>
        </p:txBody>
      </p:sp>
      <p:sp>
        <p:nvSpPr>
          <p:cNvPr id="5" name="Rectangle 4"/>
          <p:cNvSpPr/>
          <p:nvPr/>
        </p:nvSpPr>
        <p:spPr>
          <a:xfrm>
            <a:off x="2960885" y="492586"/>
            <a:ext cx="6270230" cy="769441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Lesson’s introduction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211665" cy="6858000"/>
          </a:xfrm>
          <a:prstGeom prst="frame">
            <a:avLst>
              <a:gd name="adj1" fmla="val 3635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0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91042" y="472258"/>
            <a:ext cx="6009911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outcomes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32618" y="1610409"/>
            <a:ext cx="11326761" cy="4708981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 Become familiar with English sounds by listening to common English words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3.1.2 Understand simple questions and statements about familiar object.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simple words and phrases with proper sounds and stress.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 Say simple words and phrases with proper sounds and stress.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2.1.2 Say good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morning,Hi,Hello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2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5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0"/>
            <a:ext cx="12078930" cy="68774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6459" y="1809430"/>
            <a:ext cx="6241752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Hello! Hello! How are you?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I’m well, I’m good.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I’m great, I’m wonderful.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Hello! Hello! How are you?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I’m fine! I’m great today.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3553" y="413961"/>
            <a:ext cx="914489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Safety environment by greetings song.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7" y="1809430"/>
            <a:ext cx="4147481" cy="3785652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7" name="Frame 6"/>
          <p:cNvSpPr/>
          <p:nvPr/>
        </p:nvSpPr>
        <p:spPr>
          <a:xfrm>
            <a:off x="-2" y="-3687"/>
            <a:ext cx="12192000" cy="6877442"/>
          </a:xfrm>
          <a:prstGeom prst="frame">
            <a:avLst>
              <a:gd name="adj1" fmla="val 318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5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8"/>
          <p:cNvSpPr txBox="1"/>
          <p:nvPr/>
        </p:nvSpPr>
        <p:spPr>
          <a:xfrm>
            <a:off x="1148659" y="5232496"/>
            <a:ext cx="9894681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Dear students now try to say-</a:t>
            </a:r>
          </a:p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What can be the topic of our today’s lesson?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6229" y="282989"/>
            <a:ext cx="837954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can you see in the picture?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199" y="4320453"/>
            <a:ext cx="82296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Two children are greetings each other.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284" y="1256587"/>
            <a:ext cx="7477432" cy="2859709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8" name="Frame 7"/>
          <p:cNvSpPr/>
          <p:nvPr/>
        </p:nvSpPr>
        <p:spPr>
          <a:xfrm>
            <a:off x="-1" y="0"/>
            <a:ext cx="12192000" cy="6858000"/>
          </a:xfrm>
          <a:prstGeom prst="frame">
            <a:avLst>
              <a:gd name="adj1" fmla="val 232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5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317521" y="1663420"/>
            <a:ext cx="9556955" cy="4775200"/>
            <a:chOff x="1317521" y="1663420"/>
            <a:chExt cx="9556955" cy="4775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3" t="6375" r="5333" b="6375"/>
            <a:stretch/>
          </p:blipFill>
          <p:spPr>
            <a:xfrm>
              <a:off x="1317521" y="1663420"/>
              <a:ext cx="9556955" cy="4775200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  <p:sp>
          <p:nvSpPr>
            <p:cNvPr id="2" name="Rectangle 1"/>
            <p:cNvSpPr/>
            <p:nvPr/>
          </p:nvSpPr>
          <p:spPr>
            <a:xfrm>
              <a:off x="2819610" y="3015997"/>
              <a:ext cx="6618371" cy="312665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4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Our today’s lesson </a:t>
              </a:r>
              <a:r>
                <a:rPr lang="en-US" sz="4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is--- </a:t>
              </a:r>
              <a:endPara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Greetings</a:t>
              </a:r>
              <a:r>
                <a:rPr lang="en-US" sz="4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and </a:t>
              </a:r>
              <a:r>
                <a:rPr lang="en-US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Introductions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637501" y="323879"/>
            <a:ext cx="6916993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</a:t>
            </a:r>
            <a:endParaRPr lang="en-US" sz="6000" b="1" cap="none" spc="0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2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7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5640" y="326270"/>
            <a:ext cx="1118071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think what are they doing?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>
          <a:xfrm>
            <a:off x="625066" y="1360426"/>
            <a:ext cx="6253316" cy="5044843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7270955" y="2238626"/>
            <a:ext cx="4415402" cy="328844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are</a:t>
            </a:r>
          </a:p>
          <a:p>
            <a:pPr lvl="0"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Greetings 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Introductions</a:t>
            </a:r>
          </a:p>
          <a:p>
            <a:pPr lvl="0"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each others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-2" y="-19442"/>
            <a:ext cx="12192000" cy="6877442"/>
          </a:xfrm>
          <a:prstGeom prst="frame">
            <a:avLst>
              <a:gd name="adj1" fmla="val 276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8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3083" r="4785" b="12425"/>
          <a:stretch/>
        </p:blipFill>
        <p:spPr>
          <a:xfrm>
            <a:off x="2979174" y="3188461"/>
            <a:ext cx="5191432" cy="3039101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Oval Callout 2"/>
          <p:cNvSpPr/>
          <p:nvPr/>
        </p:nvSpPr>
        <p:spPr>
          <a:xfrm>
            <a:off x="7201288" y="1265914"/>
            <a:ext cx="4495997" cy="1176067"/>
          </a:xfrm>
          <a:prstGeom prst="wedgeEllipseCallout">
            <a:avLst>
              <a:gd name="adj1" fmla="val -26946"/>
              <a:gd name="adj2" fmla="val 96789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you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Shuva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 flipH="1">
            <a:off x="304771" y="1148280"/>
            <a:ext cx="3524529" cy="1818072"/>
          </a:xfrm>
          <a:prstGeom prst="wedgeEllipseCallout">
            <a:avLst>
              <a:gd name="adj1" fmla="val -18267"/>
              <a:gd name="adj2" fmla="val 75654"/>
            </a:avLst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Fine.Thanks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you?</a:t>
            </a: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9317" y="335919"/>
            <a:ext cx="10593364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introduce between Teacher and Students 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539566" y="2968348"/>
            <a:ext cx="3157719" cy="1479094"/>
          </a:xfrm>
          <a:prstGeom prst="wedgeEllipseCallout">
            <a:avLst>
              <a:gd name="adj1" fmla="val -57326"/>
              <a:gd name="adj2" fmla="val 31249"/>
            </a:avLst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Fine.Thanks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-1" y="0"/>
            <a:ext cx="12192000" cy="6858000"/>
          </a:xfrm>
          <a:prstGeom prst="frame">
            <a:avLst>
              <a:gd name="adj1" fmla="val 232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2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446</Words>
  <Application>Microsoft Office PowerPoint</Application>
  <PresentationFormat>Widescreen</PresentationFormat>
  <Paragraphs>103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Corbel</vt:lpstr>
      <vt:lpstr>Nikosh</vt:lpstr>
      <vt:lpstr>NikoshBAN</vt:lpstr>
      <vt:lpstr>Rockwell</vt:lpstr>
      <vt:lpstr>Times New Roman</vt:lpstr>
      <vt:lpstr>Wingdings</vt:lpstr>
      <vt:lpstr>Wingdings 2</vt:lpstr>
      <vt:lpstr>Office Theme</vt:lpstr>
      <vt:lpstr>Frame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Sazzadur Rahman</cp:lastModifiedBy>
  <cp:revision>126</cp:revision>
  <dcterms:created xsi:type="dcterms:W3CDTF">2020-04-27T04:36:36Z</dcterms:created>
  <dcterms:modified xsi:type="dcterms:W3CDTF">2021-01-09T14:32:22Z</dcterms:modified>
</cp:coreProperties>
</file>