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64" r:id="rId8"/>
    <p:sldId id="265" r:id="rId9"/>
    <p:sldId id="266" r:id="rId10"/>
    <p:sldId id="263" r:id="rId11"/>
    <p:sldId id="267" r:id="rId12"/>
    <p:sldId id="275" r:id="rId13"/>
    <p:sldId id="268" r:id="rId14"/>
    <p:sldId id="273" r:id="rId15"/>
    <p:sldId id="269" r:id="rId16"/>
    <p:sldId id="270" r:id="rId17"/>
    <p:sldId id="271" r:id="rId18"/>
    <p:sldId id="274" r:id="rId19"/>
    <p:sldId id="272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06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8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0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2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62E9-B997-4942-97D9-195EA10CE8EA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22CEEA-7323-4455-A763-CAFBC1C61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7E7D82-EE0B-4944-AE91-E555EF6F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585171"/>
            <a:ext cx="12191999" cy="6857999"/>
          </a:xfrm>
          <a:prstGeom prst="rect">
            <a:avLst/>
          </a:prstGeom>
        </p:spPr>
      </p:pic>
      <p:sp>
        <p:nvSpPr>
          <p:cNvPr id="4" name="Star: 24 Points 3">
            <a:extLst>
              <a:ext uri="{FF2B5EF4-FFF2-40B4-BE49-F238E27FC236}">
                <a16:creationId xmlns:a16="http://schemas.microsoft.com/office/drawing/2014/main" xmlns="" id="{50E17017-A636-4F44-A1E7-5722BCF043A0}"/>
              </a:ext>
            </a:extLst>
          </p:cNvPr>
          <p:cNvSpPr/>
          <p:nvPr/>
        </p:nvSpPr>
        <p:spPr>
          <a:xfrm>
            <a:off x="136477" y="218364"/>
            <a:ext cx="1132764" cy="1132764"/>
          </a:xfrm>
          <a:prstGeom prst="star24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3026D8-5448-4ABA-8254-A38EDB5B3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1" y="0"/>
            <a:ext cx="2188425" cy="2067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16" y="0"/>
            <a:ext cx="3325505" cy="3057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BA8E91-2046-40E0-ADE5-7A965A489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0" r="99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52" y="5827593"/>
            <a:ext cx="6404547" cy="972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072"/>
            <a:ext cx="6404547" cy="87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955C57-C73E-4866-9ACD-9790B3D089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66" y="5678307"/>
            <a:ext cx="895836" cy="890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47" y="0"/>
            <a:ext cx="1216472" cy="120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92" y="31785"/>
            <a:ext cx="1216472" cy="1208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0F9DBE-1FBA-4161-B7DB-FA78FFF07D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3" y="5964072"/>
            <a:ext cx="827381" cy="82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AC93A9-91BB-41FD-9B46-3BF7282C69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6" y="5827593"/>
            <a:ext cx="781756" cy="776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A72654-12A8-4DAA-A757-3F134F13B0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9" y="5935057"/>
            <a:ext cx="673602" cy="669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C7357C5-0986-4CDB-8F43-858F636C1C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" y="6127845"/>
            <a:ext cx="764046" cy="759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3944CB-ECB1-460B-AF26-44305B566D07}"/>
              </a:ext>
            </a:extLst>
          </p:cNvPr>
          <p:cNvSpPr txBox="1"/>
          <p:nvPr/>
        </p:nvSpPr>
        <p:spPr>
          <a:xfrm>
            <a:off x="3411443" y="1269507"/>
            <a:ext cx="7110094" cy="304698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Most Welcome </a:t>
            </a:r>
          </a:p>
        </p:txBody>
      </p:sp>
    </p:spTree>
    <p:extLst>
      <p:ext uri="{BB962C8B-B14F-4D97-AF65-F5344CB8AC3E}">
        <p14:creationId xmlns:p14="http://schemas.microsoft.com/office/powerpoint/2010/main" val="4764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1C94D3F2-375B-46C1-BAB4-6BD01F07BD89}"/>
              </a:ext>
            </a:extLst>
          </p:cNvPr>
          <p:cNvSpPr/>
          <p:nvPr/>
        </p:nvSpPr>
        <p:spPr>
          <a:xfrm>
            <a:off x="1075369" y="109182"/>
            <a:ext cx="4731939" cy="1962015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9BFD056-1F5C-4B1A-9F86-4CFF94A41768}"/>
              </a:ext>
            </a:extLst>
          </p:cNvPr>
          <p:cNvSpPr/>
          <p:nvPr/>
        </p:nvSpPr>
        <p:spPr>
          <a:xfrm>
            <a:off x="346152" y="2442740"/>
            <a:ext cx="5181191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15F5AB-5BCE-428D-B91A-CB013F91C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4" y="328794"/>
            <a:ext cx="5581934" cy="498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4980E9-E5FC-44FD-AF12-EBF03334B3D3}"/>
              </a:ext>
            </a:extLst>
          </p:cNvPr>
          <p:cNvSpPr txBox="1"/>
          <p:nvPr/>
        </p:nvSpPr>
        <p:spPr>
          <a:xfrm>
            <a:off x="1460310" y="444127"/>
            <a:ext cx="396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E211A-350B-40FC-9D5D-039D0FEA18BA}"/>
              </a:ext>
            </a:extLst>
          </p:cNvPr>
          <p:cNvSpPr txBox="1"/>
          <p:nvPr/>
        </p:nvSpPr>
        <p:spPr>
          <a:xfrm>
            <a:off x="531463" y="2470308"/>
            <a:ext cx="489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country name.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1A707F-E3DC-4BE6-A991-26DCDB33E792}"/>
              </a:ext>
            </a:extLst>
          </p:cNvPr>
          <p:cNvSpPr txBox="1"/>
          <p:nvPr/>
        </p:nvSpPr>
        <p:spPr>
          <a:xfrm>
            <a:off x="397095" y="5310226"/>
            <a:ext cx="716845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Olympic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Games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held in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Greece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5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22D959-FC76-422E-9A64-9D9F1498DC43}"/>
              </a:ext>
            </a:extLst>
          </p:cNvPr>
          <p:cNvSpPr txBox="1"/>
          <p:nvPr/>
        </p:nvSpPr>
        <p:spPr>
          <a:xfrm>
            <a:off x="86928" y="0"/>
            <a:ext cx="9986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eading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4A8365-8BFA-4467-82CF-9D8B61E79683}"/>
              </a:ext>
            </a:extLst>
          </p:cNvPr>
          <p:cNvSpPr txBox="1"/>
          <p:nvPr/>
        </p:nvSpPr>
        <p:spPr>
          <a:xfrm>
            <a:off x="2129088" y="1096075"/>
            <a:ext cx="543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at page 68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72"/>
            <a:ext cx="9829800" cy="46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0"/>
            <a:ext cx="92506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9FDF-4504-453F-930C-1C7A144CC18C}"/>
              </a:ext>
            </a:extLst>
          </p:cNvPr>
          <p:cNvSpPr txBox="1"/>
          <p:nvPr/>
        </p:nvSpPr>
        <p:spPr>
          <a:xfrm>
            <a:off x="1129562" y="110431"/>
            <a:ext cx="860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eading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7383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5A9C49-9A5A-4986-817D-4BD95E01826A}"/>
              </a:ext>
            </a:extLst>
          </p:cNvPr>
          <p:cNvSpPr txBox="1"/>
          <p:nvPr/>
        </p:nvSpPr>
        <p:spPr>
          <a:xfrm>
            <a:off x="0" y="477053"/>
            <a:ext cx="935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Missing letter write on </a:t>
            </a:r>
            <a:r>
              <a:rPr lang="en-US" sz="4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khata</a:t>
            </a:r>
            <a:r>
              <a:rPr lang="en-US" sz="4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12F93A-1090-485C-8F38-2A1A8EDDB9BB}"/>
              </a:ext>
            </a:extLst>
          </p:cNvPr>
          <p:cNvSpPr txBox="1"/>
          <p:nvPr/>
        </p:nvSpPr>
        <p:spPr>
          <a:xfrm>
            <a:off x="1460464" y="1531712"/>
            <a:ext cx="331656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Athlete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D0F2ED-172D-4DC2-8A05-1191D7D8FB03}"/>
              </a:ext>
            </a:extLst>
          </p:cNvPr>
          <p:cNvSpPr txBox="1"/>
          <p:nvPr/>
        </p:nvSpPr>
        <p:spPr>
          <a:xfrm>
            <a:off x="1244969" y="2737278"/>
            <a:ext cx="55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Competetion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4E790A-0EB5-494B-957A-DBA1201FDC91}"/>
              </a:ext>
            </a:extLst>
          </p:cNvPr>
          <p:cNvSpPr txBox="1"/>
          <p:nvPr/>
        </p:nvSpPr>
        <p:spPr>
          <a:xfrm>
            <a:off x="1253458" y="4303459"/>
            <a:ext cx="373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962679-6508-4584-AA83-1D179B67B6B8}"/>
              </a:ext>
            </a:extLst>
          </p:cNvPr>
          <p:cNvSpPr/>
          <p:nvPr/>
        </p:nvSpPr>
        <p:spPr>
          <a:xfrm>
            <a:off x="2067635" y="1678564"/>
            <a:ext cx="368490" cy="6225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E80C44-79CA-451C-8A66-1E85EFDC6A74}"/>
              </a:ext>
            </a:extLst>
          </p:cNvPr>
          <p:cNvSpPr/>
          <p:nvPr/>
        </p:nvSpPr>
        <p:spPr>
          <a:xfrm>
            <a:off x="2634016" y="4534366"/>
            <a:ext cx="197893" cy="5538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55B5AC-38CD-40D8-9BCE-2B0D80B5AC23}"/>
              </a:ext>
            </a:extLst>
          </p:cNvPr>
          <p:cNvSpPr/>
          <p:nvPr/>
        </p:nvSpPr>
        <p:spPr>
          <a:xfrm>
            <a:off x="1319106" y="2942311"/>
            <a:ext cx="491166" cy="6055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898F61-2D95-40A3-A99B-1142BA515E4E}"/>
              </a:ext>
            </a:extLst>
          </p:cNvPr>
          <p:cNvSpPr/>
          <p:nvPr/>
        </p:nvSpPr>
        <p:spPr>
          <a:xfrm>
            <a:off x="5120640" y="2942311"/>
            <a:ext cx="404098" cy="6055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052CED-F87D-4E59-A688-334926D49D93}"/>
              </a:ext>
            </a:extLst>
          </p:cNvPr>
          <p:cNvSpPr txBox="1"/>
          <p:nvPr/>
        </p:nvSpPr>
        <p:spPr>
          <a:xfrm>
            <a:off x="9616440" y="184665"/>
            <a:ext cx="2186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Elephant" panose="02020904090505020303" pitchFamily="18" charset="0"/>
              </a:rPr>
              <a:t>I.W.</a:t>
            </a:r>
            <a:endParaRPr lang="en-US" sz="60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039A-86D0-4C76-B651-35059E9E287B}"/>
              </a:ext>
            </a:extLst>
          </p:cNvPr>
          <p:cNvSpPr txBox="1"/>
          <p:nvPr/>
        </p:nvSpPr>
        <p:spPr>
          <a:xfrm>
            <a:off x="9616440" y="4971"/>
            <a:ext cx="25262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ECD43B-C1C2-4AA9-BDB0-FAC3605B0C2C}"/>
              </a:ext>
            </a:extLst>
          </p:cNvPr>
          <p:cNvSpPr txBox="1"/>
          <p:nvPr/>
        </p:nvSpPr>
        <p:spPr>
          <a:xfrm>
            <a:off x="176892" y="349421"/>
            <a:ext cx="9567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text silently and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BD761B-692F-4626-AE53-E0F5F34274E7}"/>
              </a:ext>
            </a:extLst>
          </p:cNvPr>
          <p:cNvSpPr txBox="1"/>
          <p:nvPr/>
        </p:nvSpPr>
        <p:spPr>
          <a:xfrm>
            <a:off x="-2" y="1533170"/>
            <a:ext cx="877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1.How often are the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Olympics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EB656E-66BA-48BD-BF69-1D941BD14CB6}"/>
              </a:ext>
            </a:extLst>
          </p:cNvPr>
          <p:cNvSpPr txBox="1"/>
          <p:nvPr/>
        </p:nvSpPr>
        <p:spPr>
          <a:xfrm>
            <a:off x="-68584" y="4236720"/>
            <a:ext cx="9685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3.How many countries compete  in the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Olympics?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0D7D3F-E8FC-4628-963D-CAA8C4C74BF0}"/>
              </a:ext>
            </a:extLst>
          </p:cNvPr>
          <p:cNvSpPr txBox="1"/>
          <p:nvPr/>
        </p:nvSpPr>
        <p:spPr>
          <a:xfrm>
            <a:off x="-68584" y="2815607"/>
            <a:ext cx="934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2.When did the modern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Olympics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0DFAB8-E289-400A-A59E-41857C4F1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88" y="2440238"/>
            <a:ext cx="2929719" cy="2197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68584" y="2145707"/>
            <a:ext cx="9174480" cy="744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Olympics are held every four years.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38882"/>
            <a:ext cx="9414688" cy="697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modern Olympics began in 1896.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" y="5560159"/>
            <a:ext cx="9743974" cy="1160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200 countries compete in the Olympics.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90EBD0-C0BD-4BE9-8C85-CF7FCE04372E}"/>
              </a:ext>
            </a:extLst>
          </p:cNvPr>
          <p:cNvSpPr txBox="1"/>
          <p:nvPr/>
        </p:nvSpPr>
        <p:spPr>
          <a:xfrm flipH="1">
            <a:off x="8901164" y="22432"/>
            <a:ext cx="3341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A2EFDE-1C98-4E95-97F9-30A3463214EB}"/>
              </a:ext>
            </a:extLst>
          </p:cNvPr>
          <p:cNvSpPr txBox="1"/>
          <p:nvPr/>
        </p:nvSpPr>
        <p:spPr>
          <a:xfrm>
            <a:off x="141726" y="72668"/>
            <a:ext cx="56449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WH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138BFD-CB16-481F-98D9-AB5FFC740567}"/>
              </a:ext>
            </a:extLst>
          </p:cNvPr>
          <p:cNvSpPr txBox="1"/>
          <p:nvPr/>
        </p:nvSpPr>
        <p:spPr>
          <a:xfrm>
            <a:off x="245716" y="793273"/>
            <a:ext cx="923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1.TheOlympics are held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four years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4C1CAA-560E-40F4-B35C-B0063EAF2C3E}"/>
              </a:ext>
            </a:extLst>
          </p:cNvPr>
          <p:cNvSpPr txBox="1"/>
          <p:nvPr/>
        </p:nvSpPr>
        <p:spPr>
          <a:xfrm>
            <a:off x="218420" y="2514891"/>
            <a:ext cx="1062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2.The modern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Games began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1896.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99FB11-995D-4373-8DDB-FCFC784134B5}"/>
              </a:ext>
            </a:extLst>
          </p:cNvPr>
          <p:cNvSpPr txBox="1"/>
          <p:nvPr/>
        </p:nvSpPr>
        <p:spPr>
          <a:xfrm>
            <a:off x="245716" y="4091872"/>
            <a:ext cx="1060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3.The first Olympic Games were held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Greece</a:t>
            </a:r>
            <a:r>
              <a:rPr lang="en-US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580E39-3DB7-4702-B8B3-7235421E33E9}"/>
              </a:ext>
            </a:extLst>
          </p:cNvPr>
          <p:cNvSpPr txBox="1"/>
          <p:nvPr/>
        </p:nvSpPr>
        <p:spPr>
          <a:xfrm>
            <a:off x="245716" y="4950288"/>
            <a:ext cx="1032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was the first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 Games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held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CDDCB0-BCE2-4238-88E1-EA50579C80BB}"/>
              </a:ext>
            </a:extLst>
          </p:cNvPr>
          <p:cNvSpPr txBox="1"/>
          <p:nvPr/>
        </p:nvSpPr>
        <p:spPr>
          <a:xfrm>
            <a:off x="245716" y="3318577"/>
            <a:ext cx="1032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When did the modern Olympic Games begin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78F500-36DC-44C0-9076-92ADE3A7B38C}"/>
              </a:ext>
            </a:extLst>
          </p:cNvPr>
          <p:cNvSpPr txBox="1"/>
          <p:nvPr/>
        </p:nvSpPr>
        <p:spPr>
          <a:xfrm>
            <a:off x="245716" y="1711205"/>
            <a:ext cx="79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How often are the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Olympics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held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EAA56D-D7DF-4107-903E-D4448C1D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5668853"/>
            <a:ext cx="8584441" cy="11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B32E5-DB54-48DB-8D5A-4FBC4C7A5764}"/>
              </a:ext>
            </a:extLst>
          </p:cNvPr>
          <p:cNvSpPr txBox="1"/>
          <p:nvPr/>
        </p:nvSpPr>
        <p:spPr>
          <a:xfrm>
            <a:off x="644676" y="-14317"/>
            <a:ext cx="792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C45C64-AD24-408A-A33A-FA2F5360BAEA}"/>
              </a:ext>
            </a:extLst>
          </p:cNvPr>
          <p:cNvSpPr txBox="1"/>
          <p:nvPr/>
        </p:nvSpPr>
        <p:spPr>
          <a:xfrm>
            <a:off x="531764" y="1077546"/>
            <a:ext cx="687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with their meaning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5D2B27-673A-4803-923D-658F2B9BE895}"/>
              </a:ext>
            </a:extLst>
          </p:cNvPr>
          <p:cNvSpPr txBox="1"/>
          <p:nvPr/>
        </p:nvSpPr>
        <p:spPr>
          <a:xfrm>
            <a:off x="531764" y="2248303"/>
            <a:ext cx="248439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0ACC40-5586-403A-B5A3-03295C6DB378}"/>
              </a:ext>
            </a:extLst>
          </p:cNvPr>
          <p:cNvSpPr txBox="1"/>
          <p:nvPr/>
        </p:nvSpPr>
        <p:spPr>
          <a:xfrm>
            <a:off x="531764" y="3796089"/>
            <a:ext cx="25121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Athlete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0F8D6B-9516-455F-AC44-B0E6714FC077}"/>
              </a:ext>
            </a:extLst>
          </p:cNvPr>
          <p:cNvSpPr txBox="1"/>
          <p:nvPr/>
        </p:nvSpPr>
        <p:spPr>
          <a:xfrm>
            <a:off x="531765" y="5205386"/>
            <a:ext cx="25121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1CF78E-7B58-4441-9769-231BB9B9781F}"/>
              </a:ext>
            </a:extLst>
          </p:cNvPr>
          <p:cNvSpPr txBox="1"/>
          <p:nvPr/>
        </p:nvSpPr>
        <p:spPr>
          <a:xfrm>
            <a:off x="4946797" y="3598187"/>
            <a:ext cx="658988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countries , a city that arrange a special events.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0178A9-8A19-45FE-B416-25F9AB58ACBA}"/>
              </a:ext>
            </a:extLst>
          </p:cNvPr>
          <p:cNvSpPr txBox="1"/>
          <p:nvPr/>
        </p:nvSpPr>
        <p:spPr>
          <a:xfrm>
            <a:off x="4946797" y="1918570"/>
            <a:ext cx="658988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person who compete in  sports.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EC3977-C166-4119-A9E3-8398D0564DE6}"/>
              </a:ext>
            </a:extLst>
          </p:cNvPr>
          <p:cNvSpPr txBox="1"/>
          <p:nvPr/>
        </p:nvSpPr>
        <p:spPr>
          <a:xfrm>
            <a:off x="4934182" y="5243157"/>
            <a:ext cx="660249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take part in a contest.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3902" y="2894634"/>
            <a:ext cx="1890280" cy="2515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 flipV="1">
            <a:off x="3043903" y="2641845"/>
            <a:ext cx="1902894" cy="1628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 flipV="1">
            <a:off x="3043903" y="4321462"/>
            <a:ext cx="1902894" cy="1268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0"/>
            <a:ext cx="7604760" cy="21183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2818208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0591" y="2817612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4343400"/>
            <a:ext cx="7696200" cy="769441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like to play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81820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>
          <a:xfrm>
            <a:off x="9387840" y="320040"/>
            <a:ext cx="2678387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47C3D7-8334-4EE8-A431-F2C3CC66ADBE}"/>
              </a:ext>
            </a:extLst>
          </p:cNvPr>
          <p:cNvSpPr txBox="1"/>
          <p:nvPr/>
        </p:nvSpPr>
        <p:spPr>
          <a:xfrm>
            <a:off x="645994" y="0"/>
            <a:ext cx="868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48C761-030C-4BD6-B0B8-067BCF48755F}"/>
              </a:ext>
            </a:extLst>
          </p:cNvPr>
          <p:cNvSpPr txBox="1"/>
          <p:nvPr/>
        </p:nvSpPr>
        <p:spPr>
          <a:xfrm>
            <a:off x="417394" y="4809373"/>
            <a:ext cx="974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write five sentences about 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‘Your 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avorite Sport’.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CF8333-ACAC-4B4C-BFE5-A1ECC171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4" y="1514936"/>
            <a:ext cx="5145433" cy="3060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15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39523F-0005-4ACA-9996-3DDBEA25CE20}"/>
              </a:ext>
            </a:extLst>
          </p:cNvPr>
          <p:cNvSpPr txBox="1"/>
          <p:nvPr/>
        </p:nvSpPr>
        <p:spPr>
          <a:xfrm>
            <a:off x="5841243" y="1957543"/>
            <a:ext cx="5950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Class:- v</a:t>
            </a:r>
          </a:p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 17</a:t>
            </a:r>
          </a:p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5-6</a:t>
            </a:r>
          </a:p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Page:68</a:t>
            </a:r>
          </a:p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</a:t>
            </a:r>
            <a:r>
              <a:rPr lang="en-US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07.07.2020</a:t>
            </a:r>
            <a:endParaRPr lang="en-US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EDCACE-B353-463D-8AEE-CEF79775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>
          <a:xfrm>
            <a:off x="555791" y="5465928"/>
            <a:ext cx="2809875" cy="139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449170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Reajul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Araji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Niamot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school,</a:t>
            </a: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Gangachara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reajatgps1992@gmail.com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A51A22-07B0-4202-941C-BBD92511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tar: 24 Points 8">
            <a:extLst>
              <a:ext uri="{FF2B5EF4-FFF2-40B4-BE49-F238E27FC236}">
                <a16:creationId xmlns:a16="http://schemas.microsoft.com/office/drawing/2014/main" xmlns="" id="{C101598C-3F32-459B-823D-5350473E25E8}"/>
              </a:ext>
            </a:extLst>
          </p:cNvPr>
          <p:cNvSpPr/>
          <p:nvPr/>
        </p:nvSpPr>
        <p:spPr>
          <a:xfrm>
            <a:off x="136477" y="218364"/>
            <a:ext cx="1132764" cy="1132764"/>
          </a:xfrm>
          <a:prstGeom prst="star24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7BC13C-5580-4092-9A2D-B86EE3D9FDBC}"/>
              </a:ext>
            </a:extLst>
          </p:cNvPr>
          <p:cNvSpPr txBox="1"/>
          <p:nvPr/>
        </p:nvSpPr>
        <p:spPr>
          <a:xfrm>
            <a:off x="2251880" y="385087"/>
            <a:ext cx="5800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BFDA28-34F5-42F1-98E7-23C752325C5A}"/>
              </a:ext>
            </a:extLst>
          </p:cNvPr>
          <p:cNvSpPr txBox="1"/>
          <p:nvPr/>
        </p:nvSpPr>
        <p:spPr>
          <a:xfrm>
            <a:off x="7044521" y="1555004"/>
            <a:ext cx="343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soon</a:t>
            </a:r>
          </a:p>
        </p:txBody>
      </p:sp>
    </p:spTree>
    <p:extLst>
      <p:ext uri="{BB962C8B-B14F-4D97-AF65-F5344CB8AC3E}">
        <p14:creationId xmlns:p14="http://schemas.microsoft.com/office/powerpoint/2010/main" val="28995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EE226B-9AE2-4F07-9AF6-A5383936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6FA8D-3AEE-4C5D-9BC2-9DD198338498}"/>
              </a:ext>
            </a:extLst>
          </p:cNvPr>
          <p:cNvSpPr txBox="1"/>
          <p:nvPr/>
        </p:nvSpPr>
        <p:spPr>
          <a:xfrm>
            <a:off x="1069075" y="1366293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watch a video clip--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xmlns="" id="{F83A1FFC-D281-418C-95C7-9238F6145BC2}"/>
              </a:ext>
            </a:extLst>
          </p:cNvPr>
          <p:cNvSpPr/>
          <p:nvPr/>
        </p:nvSpPr>
        <p:spPr>
          <a:xfrm>
            <a:off x="5962392" y="0"/>
            <a:ext cx="5351602" cy="1249680"/>
          </a:xfrm>
          <a:prstGeom prst="wedgeRoundRectCallout">
            <a:avLst>
              <a:gd name="adj1" fmla="val 37091"/>
              <a:gd name="adj2" fmla="val 277189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see in the video?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800825"/>
              </p:ext>
            </p:extLst>
          </p:nvPr>
        </p:nvGraphicFramePr>
        <p:xfrm>
          <a:off x="9738926" y="189354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8926" y="189354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CCF054-E80F-4B46-8230-01244300797B}"/>
              </a:ext>
            </a:extLst>
          </p:cNvPr>
          <p:cNvSpPr/>
          <p:nvPr/>
        </p:nvSpPr>
        <p:spPr>
          <a:xfrm>
            <a:off x="9215419" y="1827958"/>
            <a:ext cx="2235735" cy="53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27763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6DE8E-16E7-40EE-8B58-02EF0DB9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8" y="5172501"/>
            <a:ext cx="4510585" cy="1685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B54BA7-4EFD-4885-B249-129E43354426}"/>
              </a:ext>
            </a:extLst>
          </p:cNvPr>
          <p:cNvSpPr txBox="1"/>
          <p:nvPr/>
        </p:nvSpPr>
        <p:spPr>
          <a:xfrm>
            <a:off x="595952" y="37044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Learners will be able to-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36B41E7B-1DE4-444C-84B6-36CE3F19B576}"/>
              </a:ext>
            </a:extLst>
          </p:cNvPr>
          <p:cNvSpPr/>
          <p:nvPr/>
        </p:nvSpPr>
        <p:spPr>
          <a:xfrm>
            <a:off x="0" y="0"/>
            <a:ext cx="12192000" cy="7233313"/>
          </a:xfrm>
          <a:prstGeom prst="frame">
            <a:avLst>
              <a:gd name="adj1" fmla="val 344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459D35-E2E4-49A7-B650-DA99597AED92}"/>
              </a:ext>
            </a:extLst>
          </p:cNvPr>
          <p:cNvSpPr/>
          <p:nvPr/>
        </p:nvSpPr>
        <p:spPr>
          <a:xfrm>
            <a:off x="655093" y="3889612"/>
            <a:ext cx="1050422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8.1.1 make sentences using words and phrases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given in the textbook.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01445C-E629-4807-AE03-1F08931C32CC}"/>
              </a:ext>
            </a:extLst>
          </p:cNvPr>
          <p:cNvSpPr/>
          <p:nvPr/>
        </p:nvSpPr>
        <p:spPr>
          <a:xfrm>
            <a:off x="655093" y="1950620"/>
            <a:ext cx="1050422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1.5.1 read words, phrases and sentences in the text with proper pronunciation,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27593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3E4E1D-C3FA-4F3A-AFA3-BCFC6232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12191999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CC97B6-BA48-4A68-9348-EB0DF239DD27}"/>
              </a:ext>
            </a:extLst>
          </p:cNvPr>
          <p:cNvSpPr txBox="1"/>
          <p:nvPr/>
        </p:nvSpPr>
        <p:spPr>
          <a:xfrm flipH="1">
            <a:off x="2974315" y="1028343"/>
            <a:ext cx="5595157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0" b="1" dirty="0">
                <a:ln/>
                <a:solidFill>
                  <a:srgbClr val="00B0F0"/>
                </a:solidFill>
                <a:latin typeface="Bauhaus 93" panose="04030905020B02020C02" pitchFamily="82" charset="0"/>
              </a:rPr>
              <a:t>Sport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4B89326-44C2-45C3-8FA5-CC4B7C78E01B}"/>
              </a:ext>
            </a:extLst>
          </p:cNvPr>
          <p:cNvGrpSpPr/>
          <p:nvPr/>
        </p:nvGrpSpPr>
        <p:grpSpPr>
          <a:xfrm>
            <a:off x="2004896" y="361667"/>
            <a:ext cx="6564576" cy="5104262"/>
            <a:chOff x="2380704" y="-428473"/>
            <a:chExt cx="5034137" cy="5104262"/>
          </a:xfrm>
        </p:grpSpPr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xmlns="" id="{8F553DE6-AD1A-44E7-B04E-EB8414E6E78A}"/>
                </a:ext>
              </a:extLst>
            </p:cNvPr>
            <p:cNvSpPr/>
            <p:nvPr/>
          </p:nvSpPr>
          <p:spPr>
            <a:xfrm>
              <a:off x="2380704" y="-428473"/>
              <a:ext cx="5034137" cy="5104262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70F8AE-4C9A-415D-B0B0-208B970A41A8}"/>
                </a:ext>
              </a:extLst>
            </p:cNvPr>
            <p:cNvSpPr txBox="1"/>
            <p:nvPr/>
          </p:nvSpPr>
          <p:spPr>
            <a:xfrm>
              <a:off x="2666395" y="1155096"/>
              <a:ext cx="44878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Our T</a:t>
              </a:r>
              <a:r>
                <a:rPr lang="en-US" sz="8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oday’s </a:t>
              </a:r>
              <a:r>
                <a:rPr lang="en-US" sz="8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8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esson  </a:t>
              </a:r>
              <a:endPara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7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2BB8208F-D11E-4781-95EC-4F2ACB118DA4}"/>
              </a:ext>
            </a:extLst>
          </p:cNvPr>
          <p:cNvSpPr/>
          <p:nvPr/>
        </p:nvSpPr>
        <p:spPr>
          <a:xfrm>
            <a:off x="0" y="0"/>
            <a:ext cx="6878699" cy="2071197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5C0A08-B4BF-4182-AE4B-E5E5D227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2" y="235698"/>
            <a:ext cx="5519092" cy="4394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912E14-9527-45D6-8F81-1C5FDF237917}"/>
              </a:ext>
            </a:extLst>
          </p:cNvPr>
          <p:cNvSpPr txBox="1"/>
          <p:nvPr/>
        </p:nvSpPr>
        <p:spPr>
          <a:xfrm>
            <a:off x="300038" y="126571"/>
            <a:ext cx="565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E8209E-56A8-445D-92ED-E251DBEA658A}"/>
              </a:ext>
            </a:extLst>
          </p:cNvPr>
          <p:cNvSpPr txBox="1"/>
          <p:nvPr/>
        </p:nvSpPr>
        <p:spPr>
          <a:xfrm>
            <a:off x="2944439" y="5057775"/>
            <a:ext cx="9247561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 Games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 biggest sports competition in the world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7871D7-CE63-48CE-AF2F-FFADDC153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5057775"/>
            <a:ext cx="1757363" cy="18002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78960BE-A6B2-451A-B9A5-C38068A882C5}"/>
              </a:ext>
            </a:extLst>
          </p:cNvPr>
          <p:cNvSpPr/>
          <p:nvPr/>
        </p:nvSpPr>
        <p:spPr>
          <a:xfrm>
            <a:off x="-57339" y="2693524"/>
            <a:ext cx="6372225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biggest sports name.</a:t>
            </a:r>
          </a:p>
        </p:txBody>
      </p:sp>
    </p:spTree>
    <p:extLst>
      <p:ext uri="{BB962C8B-B14F-4D97-AF65-F5344CB8AC3E}">
        <p14:creationId xmlns:p14="http://schemas.microsoft.com/office/powerpoint/2010/main" val="5538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52F87DD2-55F9-42AE-AED9-2E5C2508B3F8}"/>
              </a:ext>
            </a:extLst>
          </p:cNvPr>
          <p:cNvSpPr/>
          <p:nvPr/>
        </p:nvSpPr>
        <p:spPr>
          <a:xfrm>
            <a:off x="0" y="2234971"/>
            <a:ext cx="4853645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B28DA1BC-16A7-40AB-B9AA-469CFDBA0D50}"/>
              </a:ext>
            </a:extLst>
          </p:cNvPr>
          <p:cNvSpPr/>
          <p:nvPr/>
        </p:nvSpPr>
        <p:spPr>
          <a:xfrm>
            <a:off x="1505326" y="0"/>
            <a:ext cx="4732742" cy="2071197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815117-D244-4920-A09A-D7947A1F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6" y="216277"/>
            <a:ext cx="5285060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14AA09-EDA7-4780-AABB-6F1716FF90DE}"/>
              </a:ext>
            </a:extLst>
          </p:cNvPr>
          <p:cNvSpPr txBox="1"/>
          <p:nvPr/>
        </p:nvSpPr>
        <p:spPr>
          <a:xfrm>
            <a:off x="2278617" y="527766"/>
            <a:ext cx="318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3C16F0-5053-4CDC-B448-9EBAE34702E6}"/>
              </a:ext>
            </a:extLst>
          </p:cNvPr>
          <p:cNvSpPr txBox="1"/>
          <p:nvPr/>
        </p:nvSpPr>
        <p:spPr>
          <a:xfrm>
            <a:off x="1044645" y="2752308"/>
            <a:ext cx="373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3E6305-FF05-4438-90E5-2723777F5E23}"/>
              </a:ext>
            </a:extLst>
          </p:cNvPr>
          <p:cNvSpPr txBox="1"/>
          <p:nvPr/>
        </p:nvSpPr>
        <p:spPr>
          <a:xfrm>
            <a:off x="378547" y="4961425"/>
            <a:ext cx="112184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Olympic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Games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 biggest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competition  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88D7496F-C150-41CC-ABA6-C693FE4FF0CE}"/>
              </a:ext>
            </a:extLst>
          </p:cNvPr>
          <p:cNvSpPr/>
          <p:nvPr/>
        </p:nvSpPr>
        <p:spPr>
          <a:xfrm>
            <a:off x="134709" y="2588203"/>
            <a:ext cx="6372225" cy="2301313"/>
          </a:xfrm>
          <a:prstGeom prst="wedgeRoundRectCallout">
            <a:avLst>
              <a:gd name="adj1" fmla="val 40846"/>
              <a:gd name="adj2" fmla="val 6523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C41616E-48C1-457E-BC76-C9A36E1CCE62}"/>
              </a:ext>
            </a:extLst>
          </p:cNvPr>
          <p:cNvSpPr/>
          <p:nvPr/>
        </p:nvSpPr>
        <p:spPr>
          <a:xfrm>
            <a:off x="477673" y="67752"/>
            <a:ext cx="5686299" cy="2071197"/>
          </a:xfrm>
          <a:prstGeom prst="wedgeRoundRectCallout">
            <a:avLst>
              <a:gd name="adj1" fmla="val 823"/>
              <a:gd name="adj2" fmla="val 6678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10D462-BEB7-420C-95D7-D28C4F1A38D9}"/>
              </a:ext>
            </a:extLst>
          </p:cNvPr>
          <p:cNvSpPr txBox="1"/>
          <p:nvPr/>
        </p:nvSpPr>
        <p:spPr>
          <a:xfrm>
            <a:off x="371512" y="517006"/>
            <a:ext cx="55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Competetion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8BA3A0-47D5-4E03-B71F-031CEE7D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772216"/>
            <a:ext cx="6472237" cy="476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3F67BD-49A4-43B6-AD00-21A267EA377D}"/>
              </a:ext>
            </a:extLst>
          </p:cNvPr>
          <p:cNvSpPr txBox="1"/>
          <p:nvPr/>
        </p:nvSpPr>
        <p:spPr>
          <a:xfrm>
            <a:off x="598813" y="2954029"/>
            <a:ext cx="544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contest among many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persons.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A8ACA9-D2E0-432C-BA58-E6E11CD7C0EB}"/>
              </a:ext>
            </a:extLst>
          </p:cNvPr>
          <p:cNvSpPr txBox="1"/>
          <p:nvPr/>
        </p:nvSpPr>
        <p:spPr>
          <a:xfrm>
            <a:off x="371512" y="5288340"/>
            <a:ext cx="781522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have been 31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competitions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1896.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92580D14-E659-43D0-A730-A2DE36FD992B}"/>
              </a:ext>
            </a:extLst>
          </p:cNvPr>
          <p:cNvSpPr/>
          <p:nvPr/>
        </p:nvSpPr>
        <p:spPr>
          <a:xfrm>
            <a:off x="1766986" y="205784"/>
            <a:ext cx="3739487" cy="1848682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FE9DD049-C0C9-46DD-9CEA-1F125956BC79}"/>
              </a:ext>
            </a:extLst>
          </p:cNvPr>
          <p:cNvSpPr/>
          <p:nvPr/>
        </p:nvSpPr>
        <p:spPr>
          <a:xfrm>
            <a:off x="618945" y="2513768"/>
            <a:ext cx="4990122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319CC9-8A39-47CA-B7EB-BF852357B7BF}"/>
              </a:ext>
            </a:extLst>
          </p:cNvPr>
          <p:cNvSpPr txBox="1"/>
          <p:nvPr/>
        </p:nvSpPr>
        <p:spPr>
          <a:xfrm>
            <a:off x="1978446" y="355840"/>
            <a:ext cx="331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Athlete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494F4-DCEA-4C8D-BF94-948896177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29" y="205784"/>
            <a:ext cx="6005227" cy="498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56480F-552F-402C-96DC-9F59B7B2DD89}"/>
              </a:ext>
            </a:extLst>
          </p:cNvPr>
          <p:cNvSpPr txBox="1"/>
          <p:nvPr/>
        </p:nvSpPr>
        <p:spPr>
          <a:xfrm>
            <a:off x="951967" y="2948115"/>
            <a:ext cx="41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2C0AB-B2D7-4E74-95DC-12F1EA48FE4D}"/>
              </a:ext>
            </a:extLst>
          </p:cNvPr>
          <p:cNvSpPr txBox="1"/>
          <p:nvPr/>
        </p:nvSpPr>
        <p:spPr>
          <a:xfrm>
            <a:off x="601529" y="5274383"/>
            <a:ext cx="85741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13000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athletes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compete in the Olympics.</a:t>
            </a:r>
          </a:p>
        </p:txBody>
      </p:sp>
    </p:spTree>
    <p:extLst>
      <p:ext uri="{BB962C8B-B14F-4D97-AF65-F5344CB8AC3E}">
        <p14:creationId xmlns:p14="http://schemas.microsoft.com/office/powerpoint/2010/main" val="31926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940</TotalTime>
  <Words>359</Words>
  <Application>Microsoft Office PowerPoint</Application>
  <PresentationFormat>Custom</PresentationFormat>
  <Paragraphs>77</Paragraphs>
  <Slides>20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HP</cp:lastModifiedBy>
  <cp:revision>152</cp:revision>
  <dcterms:created xsi:type="dcterms:W3CDTF">2017-07-07T02:09:15Z</dcterms:created>
  <dcterms:modified xsi:type="dcterms:W3CDTF">2020-12-25T13:43:35Z</dcterms:modified>
</cp:coreProperties>
</file>