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59D4-1B5E-43DF-AA0E-9E30E7D2EA1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DA594-F092-4C23-A56D-17DD9D36C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A594-F092-4C23-A56D-17DD9D36C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2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8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20F8-EDDF-42D3-865D-7C1F1DF9AF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4080-E48D-408C-8551-BE565F5A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029810" y="2756845"/>
            <a:ext cx="5977719" cy="128289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 flipV="1">
            <a:off x="1" y="4490112"/>
            <a:ext cx="2544108" cy="2412114"/>
          </a:xfrm>
          <a:prstGeom prst="rect">
            <a:avLst/>
          </a:prstGeom>
        </p:spPr>
      </p:pic>
      <p:pic>
        <p:nvPicPr>
          <p:cNvPr id="8" name="Picture 7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 flipV="1">
            <a:off x="15921" y="15906"/>
            <a:ext cx="2544108" cy="2412114"/>
          </a:xfrm>
          <a:prstGeom prst="rect">
            <a:avLst/>
          </a:prstGeom>
        </p:spPr>
      </p:pic>
      <p:pic>
        <p:nvPicPr>
          <p:cNvPr id="9" name="Picture 8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 flipV="1">
            <a:off x="9626253" y="45478"/>
            <a:ext cx="2544108" cy="2412114"/>
          </a:xfrm>
          <a:prstGeom prst="rect">
            <a:avLst/>
          </a:prstGeom>
        </p:spPr>
      </p:pic>
      <p:pic>
        <p:nvPicPr>
          <p:cNvPr id="10" name="Picture 9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 flipV="1">
            <a:off x="9601229" y="4428698"/>
            <a:ext cx="2544108" cy="24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613320"/>
            <a:ext cx="2514600" cy="2362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0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110" y="1156120"/>
            <a:ext cx="3505200" cy="3200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0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96204" y="1574648"/>
            <a:ext cx="2514600" cy="2362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0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37131" y="1899356"/>
            <a:ext cx="1591277" cy="152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0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4913" y="2377362"/>
            <a:ext cx="11822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Na+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8268" y="2293483"/>
            <a:ext cx="560932" cy="50995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e</a:t>
            </a:r>
            <a:r>
              <a:rPr lang="en-US" baseline="30000" dirty="0" smtClean="0">
                <a:latin typeface="Arial Black" pitchFamily="34" charset="0"/>
              </a:rPr>
              <a:t>-</a:t>
            </a:r>
            <a:endParaRPr lang="en-US" baseline="30000" dirty="0"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18636" y="1670756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73148" y="179909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82204" y="2432756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3138" y="326068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46884" y="2215409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97440" y="134189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59200" y="2840635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13052" y="3653844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27749" y="2422025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15104" y="3425244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117972" y="2718220"/>
            <a:ext cx="2663549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81686" y="2718220"/>
            <a:ext cx="21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533" y="4872251"/>
            <a:ext cx="1114359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Na         +      H2O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NaOH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              H2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28384" y="5131558"/>
            <a:ext cx="12872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17178" y="244278"/>
            <a:ext cx="340703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562 L 0.08355 -0.10764 C 0.10113 -0.13581 0.12739 -0.15105 0.15495 -0.15105 C 0.1862 -0.15105 0.21116 -0.13581 0.22873 -0.10764 L 0.3125 0.01562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5941" y="1395859"/>
            <a:ext cx="3477060" cy="323487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7376" y="2018137"/>
            <a:ext cx="2187957" cy="186396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81338" y="2511269"/>
            <a:ext cx="855785" cy="76075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00412" y="1867182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48774" y="438736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-69205" y="29731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30076" y="364084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3713" y="223407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44502" y="1088985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59507" y="394381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96260" y="2682903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97813" y="339576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55659" y="200547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63942" y="196400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40126" y="345147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11366" y="169651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11366" y="296980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34848" y="2662872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9086" y="165757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4848" y="3992216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682557" y="3148487"/>
            <a:ext cx="824015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e                           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+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CL2</a:t>
            </a: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134066" y="3398287"/>
            <a:ext cx="13238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202305" y="4652431"/>
            <a:ext cx="1173708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82120" y="381099"/>
            <a:ext cx="340703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82120" y="3272019"/>
            <a:ext cx="1320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465866"/>
              </p:ext>
            </p:extLst>
          </p:nvPr>
        </p:nvGraphicFramePr>
        <p:xfrm>
          <a:off x="5287461" y="26508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7461" y="26508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3015" y="3795852"/>
            <a:ext cx="84479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78794"/>
              </p:ext>
            </p:extLst>
          </p:nvPr>
        </p:nvGraphicFramePr>
        <p:xfrm>
          <a:off x="879259" y="1905002"/>
          <a:ext cx="9723120" cy="419462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55720"/>
                <a:gridCol w="2682240"/>
                <a:gridCol w="3185160"/>
              </a:tblGrid>
              <a:tr h="643702">
                <a:tc gridSpan="3"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ছক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1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তড়িৎ বিশ্লেষণ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  <a:sym typeface="Webdings"/>
                        </a:rPr>
                        <a:t> সম্পর্কে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  <a:sym typeface="Webdings"/>
                        </a:rPr>
                        <a:t> জানা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931798" y="6073172"/>
            <a:ext cx="2598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ঋণাত্মক প্রান্তে ধূসর একটি প্রলেপের মত দেখা যাচ্ছে।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80420" y="6257837"/>
            <a:ext cx="2766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 টি কার্বন দন্ডের গায়ে গ্যাসের বুদবুদ দেখা যাচ্ছে।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9 -0.02244 L -0.50703 -0.337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2" y="-15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5371E-7 -2.8198E-6 L 0.77662 -0.309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31" y="-15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481" y="426441"/>
            <a:ext cx="429903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988" y="1962834"/>
            <a:ext cx="77421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২ টি তড়িৎ  অবিশ্লেষ্য  পদার্থের উদাহরণ দাও।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988" y="2782669"/>
            <a:ext cx="77421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কোন তড়িৎদ্বারে গ্যাসের বুদবুদ দেখতে পাওয়া  যায় 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988" y="3509547"/>
            <a:ext cx="782053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। সোডিয়াম পানির সাথে বিক্রিয়ার ফলে কী কী উৎপন্ন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347449"/>
            <a:ext cx="336189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391" y="1851935"/>
            <a:ext cx="9716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&amp;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অ্যানোডে ও ক্যাথোডের মধ্যে সংঘঠিত বিক্রিয়ার মধ্যে দুটি পার্থক্য লেখ।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Images\Science\elec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98" y="3060509"/>
            <a:ext cx="5791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47415" y="3439240"/>
            <a:ext cx="6837528" cy="2920621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65" y="1231798"/>
            <a:ext cx="5563141" cy="24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850" y="1009480"/>
            <a:ext cx="667600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ain6160@gmail.com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22" y="1092078"/>
            <a:ext cx="2159733" cy="217946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20850" y="4448298"/>
            <a:ext cx="6773664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অধ্যায়ঃ৮ম,পাঠ-১৪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8964230" y="4448298"/>
            <a:ext cx="1892915" cy="21113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2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689" y="162609"/>
            <a:ext cx="268599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3" name="Picture 2" descr="E:\Images\Science\electrolysi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9" y="1216925"/>
            <a:ext cx="9829800" cy="50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73483" y="1953518"/>
            <a:ext cx="23163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অ্যানোড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25118" y="2060054"/>
            <a:ext cx="22105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ক্যাথোড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840" y="567042"/>
            <a:ext cx="367124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0" y="2865019"/>
            <a:ext cx="674199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Electrolysis)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287982"/>
            <a:ext cx="3643953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027" y="2192222"/>
            <a:ext cx="6210354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1।তড়িৎ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৩।ইলেকট্রনের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352" y="2432504"/>
            <a:ext cx="870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ভিডিও চিত্রের মাধ্যমে তড়িৎ বিশ্লেষণ বিক্রিয়াটি বোঝার চেষ্টা করি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28052"/>
              </p:ext>
            </p:extLst>
          </p:nvPr>
        </p:nvGraphicFramePr>
        <p:xfrm>
          <a:off x="5706266" y="39043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6266" y="39043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2746" y="367393"/>
            <a:ext cx="340703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178" y="13450"/>
            <a:ext cx="340703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8348" y="869860"/>
            <a:ext cx="469483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কাজঃতড়ি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855" y="1543415"/>
            <a:ext cx="8529851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(১টি)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(২টি)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(২টি)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(১টি)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E:\Images\Science\battar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5070" y="2679623"/>
            <a:ext cx="1680228" cy="13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8" y="2673707"/>
            <a:ext cx="1400819" cy="149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279540" y="2715901"/>
            <a:ext cx="1346779" cy="1449694"/>
            <a:chOff x="6911788" y="780349"/>
            <a:chExt cx="2108200" cy="2561937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D877B"/>
                </a:clrFrom>
                <a:clrTo>
                  <a:srgbClr val="8D87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65167" y="1528865"/>
              <a:ext cx="2560042" cy="106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D877B"/>
                </a:clrFrom>
                <a:clrTo>
                  <a:srgbClr val="8D87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6568" y="1526970"/>
              <a:ext cx="2560042" cy="106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6" descr="E:\Images\Science\animated_water_drop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5" y="5195707"/>
            <a:ext cx="2069797" cy="1280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53" y="5237061"/>
            <a:ext cx="2161361" cy="1251473"/>
          </a:xfrm>
          <a:prstGeom prst="rect">
            <a:avLst/>
          </a:prstGeom>
        </p:spPr>
      </p:pic>
      <p:sp>
        <p:nvSpPr>
          <p:cNvPr id="12" name="Can 11"/>
          <p:cNvSpPr/>
          <p:nvPr/>
        </p:nvSpPr>
        <p:spPr>
          <a:xfrm>
            <a:off x="7421360" y="5702712"/>
            <a:ext cx="2795675" cy="747118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396805" y="5203763"/>
            <a:ext cx="2825679" cy="1395582"/>
          </a:xfrm>
          <a:prstGeom prst="can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075" y="361100"/>
            <a:ext cx="345515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807" y="1775501"/>
            <a:ext cx="7915701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মিলিলিটার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68603" y="1861810"/>
            <a:ext cx="2831661" cy="2710136"/>
            <a:chOff x="4031700" y="1419176"/>
            <a:chExt cx="4614863" cy="520408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700" y="1419176"/>
              <a:ext cx="4614863" cy="4644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75410" y="5618554"/>
              <a:ext cx="2064377" cy="1004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অ্যানোড 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46226" y="5618554"/>
              <a:ext cx="2087889" cy="1004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ক্যাথোড 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9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536" y="66138"/>
            <a:ext cx="311168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09145" y="4724415"/>
            <a:ext cx="4512487" cy="1934558"/>
            <a:chOff x="4209145" y="3932842"/>
            <a:chExt cx="4512487" cy="1934558"/>
          </a:xfrm>
        </p:grpSpPr>
        <p:sp>
          <p:nvSpPr>
            <p:cNvPr id="4" name="Flowchart: Process 3"/>
            <p:cNvSpPr/>
            <p:nvPr/>
          </p:nvSpPr>
          <p:spPr>
            <a:xfrm>
              <a:off x="4209145" y="3932843"/>
              <a:ext cx="1932212" cy="1934557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6789420" y="3932842"/>
              <a:ext cx="1932212" cy="1934557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5895704" y="5029200"/>
              <a:ext cx="1053010" cy="838199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5" descr="E:\Images\Science\battar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87" y="1629980"/>
            <a:ext cx="1981201" cy="12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768492" y="3569775"/>
            <a:ext cx="3450224" cy="2656155"/>
            <a:chOff x="4762502" y="2614422"/>
            <a:chExt cx="3450224" cy="2656155"/>
          </a:xfrm>
        </p:grpSpPr>
        <p:sp>
          <p:nvSpPr>
            <p:cNvPr id="9" name="Can 8"/>
            <p:cNvSpPr/>
            <p:nvPr/>
          </p:nvSpPr>
          <p:spPr>
            <a:xfrm>
              <a:off x="7755526" y="2938724"/>
              <a:ext cx="457200" cy="2331853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4762502" y="2938724"/>
              <a:ext cx="457200" cy="2331853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69757" y="2614422"/>
              <a:ext cx="397329" cy="509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85461" y="2662064"/>
              <a:ext cx="397329" cy="509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2305328"/>
            <a:ext cx="3197493" cy="1676400"/>
            <a:chOff x="4876800" y="1295400"/>
            <a:chExt cx="3197493" cy="16764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984125" y="1343042"/>
              <a:ext cx="0" cy="157706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68421" y="1295400"/>
              <a:ext cx="0" cy="157706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962075" y="1295400"/>
              <a:ext cx="512712" cy="1267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455988" y="1355716"/>
              <a:ext cx="533035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76800" y="2762630"/>
              <a:ext cx="170541" cy="209170"/>
            </a:xfrm>
            <a:prstGeom prst="ellipse">
              <a:avLst/>
            </a:prstGeom>
            <a:solidFill>
              <a:srgbClr val="EF8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903752" y="2762630"/>
              <a:ext cx="170541" cy="209170"/>
            </a:xfrm>
            <a:prstGeom prst="ellipse">
              <a:avLst/>
            </a:prstGeom>
            <a:solidFill>
              <a:srgbClr val="EF8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818040" y="2774184"/>
            <a:ext cx="167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তামার 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75372" y="3930031"/>
            <a:ext cx="1558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কার্বন দন্ড 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2665640" y="5050052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বিকার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1295400" y="5601239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ও লবণের মিশ্রণ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818040" y="3916009"/>
            <a:ext cx="1558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কার্বন দন্ড 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5834019" y="1034151"/>
            <a:ext cx="111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585142" y="617322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অ্যানোড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55988" y="613126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ক্যাথোড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141357" y="4585667"/>
            <a:ext cx="648063" cy="1248757"/>
            <a:chOff x="6141357" y="3780443"/>
            <a:chExt cx="648063" cy="1248757"/>
          </a:xfrm>
        </p:grpSpPr>
        <p:sp>
          <p:nvSpPr>
            <p:cNvPr id="37" name="Rectangle 36"/>
            <p:cNvSpPr/>
            <p:nvPr/>
          </p:nvSpPr>
          <p:spPr>
            <a:xfrm>
              <a:off x="6141357" y="3780443"/>
              <a:ext cx="167640" cy="124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21780" y="3780443"/>
              <a:ext cx="167640" cy="124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7869584" y="2301273"/>
            <a:ext cx="219890" cy="1905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848600" y="3226861"/>
            <a:ext cx="219890" cy="1905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76800" y="3612472"/>
            <a:ext cx="219890" cy="1905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80884" y="2250998"/>
            <a:ext cx="219890" cy="1905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78272" y="560582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1494" y="523721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62964" y="570617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33536" y="610167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09944" y="583102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29200" y="5943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87436" y="534537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07884" y="498108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574686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70044" y="529817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303918" y="58628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494452" y="504199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477162" y="534537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157756" y="544516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241576" y="5117376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510056" y="6036861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73792" y="58628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93876" y="57531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061E-7 3.64162E-6 L -0.00284 -0.204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  <p:bldP spid="33" grpId="0"/>
      <p:bldP spid="35" grpId="0"/>
      <p:bldP spid="41" grpId="0" animBg="1"/>
      <p:bldP spid="42" grpId="0" animBg="1"/>
      <p:bldP spid="43" grpId="0" animBg="1"/>
      <p:bldP spid="44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321</Words>
  <Application>Microsoft Office PowerPoint</Application>
  <PresentationFormat>Custom</PresentationFormat>
  <Paragraphs>84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Saiful</cp:lastModifiedBy>
  <cp:revision>80</cp:revision>
  <dcterms:created xsi:type="dcterms:W3CDTF">2020-11-23T11:56:59Z</dcterms:created>
  <dcterms:modified xsi:type="dcterms:W3CDTF">2021-01-08T14:57:19Z</dcterms:modified>
</cp:coreProperties>
</file>