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5" r:id="rId4"/>
    <p:sldId id="310" r:id="rId5"/>
    <p:sldId id="309" r:id="rId6"/>
    <p:sldId id="301" r:id="rId7"/>
    <p:sldId id="311" r:id="rId8"/>
    <p:sldId id="303" r:id="rId9"/>
    <p:sldId id="304" r:id="rId10"/>
    <p:sldId id="314" r:id="rId11"/>
    <p:sldId id="307" r:id="rId12"/>
    <p:sldId id="291" r:id="rId13"/>
    <p:sldId id="302" r:id="rId14"/>
    <p:sldId id="298" r:id="rId15"/>
    <p:sldId id="312" r:id="rId16"/>
    <p:sldId id="293" r:id="rId17"/>
    <p:sldId id="297" r:id="rId18"/>
    <p:sldId id="313" r:id="rId19"/>
    <p:sldId id="306" r:id="rId20"/>
    <p:sldId id="296" r:id="rId21"/>
    <p:sldId id="279" r:id="rId22"/>
    <p:sldId id="300" r:id="rId23"/>
    <p:sldId id="290" r:id="rId24"/>
    <p:sldId id="288" r:id="rId25"/>
    <p:sldId id="295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0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5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2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0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7391-D73A-4E06-A11B-35064DA1353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6CA1-BDD6-48F8-91C7-A46E3D65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6" y="727966"/>
            <a:ext cx="7490556" cy="5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5" y="999856"/>
            <a:ext cx="6915812" cy="44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6" y="1187865"/>
            <a:ext cx="6916721" cy="40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1248987"/>
            <a:ext cx="5753100" cy="36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2627" y="948586"/>
            <a:ext cx="8169780" cy="46232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 ও তাদের সঙ্গীদের প্রতি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(দঃ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অন্যায়ভাবে নিহত বানু খোজায়ার লোকদের ক্ষতিপুরণ দিতে হবে।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বানু বকর সম্প্রদায়কে সকল প্রকার সাহায্য প্রদানে বিরত থাকতে হবে।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সন্ধির শর্তাবলি বাতিল বলে ঘোষিত হবে।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1100" y="1059180"/>
            <a:ext cx="9837420" cy="484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কুরাইশগণ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হুদায়বিয়ার সন্ধি বাতিল 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থাকলোনা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খোজায়ার প্রতি হঠাৎ আক্রমণের প্রতিশোধের উদ্দ্যেশে মক্কা বিজয়ের পরিকল্পনা করে, তারই ধারাবাহিকতায় ঐতিহাসিক রক্তপাতহীন মক্কা বিজয় সংঘটিত হয়।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/>
        </p:blipFill>
        <p:spPr>
          <a:xfrm>
            <a:off x="3042302" y="709258"/>
            <a:ext cx="6340979" cy="47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2" y="1493520"/>
            <a:ext cx="4412859" cy="293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10" y="1506017"/>
            <a:ext cx="5221536" cy="29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1125" y="1323976"/>
            <a:ext cx="9467850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 বিজয়ের প্রত্যক্ষ কারণ ছিল হুদায়বিয়ার সন্ধি চুক্তির অবমাননা। বানু খোজায়া নবিজীর সঙ্গে মিত্রতাসূত্রে আবদ্ধ ছিল। আবার বানু বকর কুরাইশদের প্রতি অনুগত ছিল। এ বানু খোজায়ার প্রতি বানু বকর গোত্রের নিষ্ঠুরতা ও অত্যাচার মক্কা অভিযান এবং বিজয়কে ত্বরাণ্বিত করে।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86" y="1145136"/>
            <a:ext cx="8061358" cy="42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65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71700" y="1258279"/>
            <a:ext cx="8404361" cy="43915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 (দঃ) মক্কা বাসীর এর প্রতি সাধারণ ক্ষমা ঘোষণা করে বলেন,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ত্যাগ করবে তার জন্য কোন ভয় নেই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কাবায় প্রবেশ করবে সে নিরাপদ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নিজেকে গৃহে আবদ্ধ রাখবে সেও নিরাপদ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আবু সুফিয়ানের ঘরে প্রবেশ করবে  তারাও অভয়প্রাপ্ত হবে।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8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0254" y="1871529"/>
            <a:ext cx="5400942" cy="309999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দূরালাপনীঃ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০১৭৯১০০৭৬৬৭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arifulkabir182@gmail.com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36" y="1833455"/>
            <a:ext cx="2978566" cy="3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07" y="1073403"/>
            <a:ext cx="2751773" cy="3575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83" y="1073403"/>
            <a:ext cx="6091518" cy="3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77525" y="837483"/>
            <a:ext cx="89730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নজরে কিছু প্রশ্নোত্তর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071" y="1384413"/>
            <a:ext cx="8955993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মক্কা বিজয় কত খ্রিষ্টাব্দে অনুষ্ঠিত হয়?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৬৩০ খ্রিঃ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মক্কা বিজয়ের সময় মুসলমানদের কতজন সাহাবা ছিল?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১০০০০ জন সাহাবা ছিল।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মক্কা বিজয়ের সময় কোন বিখ্যাত কুরাইশ নেতা মুসলমান হন?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কুরাইশ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নেতা আব সুফিয়ান।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“ সত্য উপস্থিত হয়েছে অসত্য লোপ পেয়েছে, নিশ্চয় অসত্য লুপ্ত হবে।” এটি কার বাণী?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মহান আল্লাহর বাণী।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8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82496" y="1249681"/>
            <a:ext cx="9128379" cy="454152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কা’বা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কা’বা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দ্বাররক্ষক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তালহা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কা’বা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ইব্রাহীমে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সার্বিকভাবেই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কা’বার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চাবিও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সদ্ভাবের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4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731520"/>
            <a:ext cx="7609332" cy="50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0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27632" y="1078992"/>
            <a:ext cx="8951976" cy="47272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“মুসলমানরা রক্তপাতহীন বিজয়ের মাধ্যমে মক্কাকে বিজয় করে যে উদারতার নজির স্থাপন করেছেন তা ইতিহাসে বিরল।”  -উক্তিটির যথার্থতা মূল্যায়ণ কর।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51" y="812320"/>
            <a:ext cx="7666820" cy="5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0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75104" y="612648"/>
            <a:ext cx="8119872" cy="540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 সাথে থাকার জন্য। </a:t>
            </a:r>
            <a:endParaRPr lang="en-GB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64497" y="1563880"/>
            <a:ext cx="5751320" cy="34163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ষষ্ঠ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৪৫মিঃ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8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8" y="863124"/>
            <a:ext cx="8313433" cy="43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175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57" y="965675"/>
            <a:ext cx="6763961" cy="45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09" y="1341691"/>
            <a:ext cx="6842098" cy="40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2589" y="1871528"/>
            <a:ext cx="10092583" cy="3154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500"/>
            <a:ext cx="12191218" cy="6868773"/>
            <a:chOff x="-1" y="-6500"/>
            <a:chExt cx="12191218" cy="6868773"/>
          </a:xfrm>
        </p:grpSpPr>
        <p:sp>
          <p:nvSpPr>
            <p:cNvPr id="8" name="L-Shape 7"/>
            <p:cNvSpPr/>
            <p:nvPr/>
          </p:nvSpPr>
          <p:spPr>
            <a:xfrm>
              <a:off x="-1" y="5238572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10576061" y="47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-Shape 9"/>
            <p:cNvSpPr/>
            <p:nvPr/>
          </p:nvSpPr>
          <p:spPr>
            <a:xfrm rot="5400000">
              <a:off x="16934" y="-10773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566435" y="5230110"/>
              <a:ext cx="1615156" cy="1623701"/>
            </a:xfrm>
            <a:prstGeom prst="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32247" y="1466849"/>
            <a:ext cx="9254828" cy="39391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জানতে পারবে...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ফতেহ মক্কা বা মক্কা বিজয় কী তা জানতে পারবে;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রক্তপাতহীন মহাবিজয় কিভাবে সংঘঠিত হয়েছিল তা বর্ণনা করতে পারবে;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মক্কা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 পর কুরাইশদের সাথে মুসলমানদের আচরণ কেমন ছিল তার রূপরেখা নিরূপণ করতে পারবে।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444</Words>
  <Application>Microsoft Office PowerPoint</Application>
  <PresentationFormat>Widescreen</PresentationFormat>
  <Paragraphs>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60</cp:revision>
  <dcterms:created xsi:type="dcterms:W3CDTF">2021-01-08T04:43:46Z</dcterms:created>
  <dcterms:modified xsi:type="dcterms:W3CDTF">2021-01-09T14:29:39Z</dcterms:modified>
</cp:coreProperties>
</file>