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D6091-2407-422F-A68B-9EABA4A3A34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DFDC8-571C-4DC0-B831-E00CD4523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1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6626B-D3C7-493F-B85D-E4CAEB56A5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5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6626B-D3C7-493F-B85D-E4CAEB56A5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6626B-D3C7-493F-B85D-E4CAEB56A5C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4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A08-5D74-4277-91C9-CAD70A3125CB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E99C-5783-4197-B57D-5B47DD5A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2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A08-5D74-4277-91C9-CAD70A3125CB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E99C-5783-4197-B57D-5B47DD5A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A08-5D74-4277-91C9-CAD70A3125CB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E99C-5783-4197-B57D-5B47DD5A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7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A08-5D74-4277-91C9-CAD70A3125CB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E99C-5783-4197-B57D-5B47DD5A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3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A08-5D74-4277-91C9-CAD70A3125CB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E99C-5783-4197-B57D-5B47DD5A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A08-5D74-4277-91C9-CAD70A3125CB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E99C-5783-4197-B57D-5B47DD5A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7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A08-5D74-4277-91C9-CAD70A3125CB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E99C-5783-4197-B57D-5B47DD5A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A08-5D74-4277-91C9-CAD70A3125CB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E99C-5783-4197-B57D-5B47DD5A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8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A08-5D74-4277-91C9-CAD70A3125CB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E99C-5783-4197-B57D-5B47DD5A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1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A08-5D74-4277-91C9-CAD70A3125CB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E99C-5783-4197-B57D-5B47DD5A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BA08-5D74-4277-91C9-CAD70A3125CB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E99C-5783-4197-B57D-5B47DD5A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6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BA08-5D74-4277-91C9-CAD70A3125CB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E99C-5783-4197-B57D-5B47DD5A6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3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0" y="1295401"/>
            <a:ext cx="7010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8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8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870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95601" y="1030069"/>
            <a:ext cx="3581587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spc="50" dirty="0">
                <a:ln w="1143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>
                <a:ln w="1143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spc="50" dirty="0">
                <a:ln w="1143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spc="50" dirty="0">
              <a:ln w="1143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3438" y="3087469"/>
            <a:ext cx="579756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মহাদেশগুলোর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8" name="Picture 3" descr="C:\Users\NAGPS\Desktop\School\IMG_20171023_113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762000"/>
            <a:ext cx="1676400" cy="207997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209800" y="4306670"/>
            <a:ext cx="56388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মহাসাগরগুলোর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4855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esktop\map\0-mohadesh-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1" y="1524000"/>
            <a:ext cx="8062377" cy="49530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457201"/>
            <a:ext cx="7467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8235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rld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158" y="1600201"/>
            <a:ext cx="8429684" cy="492350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6606304" y="2268582"/>
            <a:ext cx="2309097" cy="1998618"/>
          </a:xfrm>
          <a:custGeom>
            <a:avLst/>
            <a:gdLst>
              <a:gd name="connsiteX0" fmla="*/ 363561 w 2309097"/>
              <a:gd name="connsiteY0" fmla="*/ 368272 h 1998618"/>
              <a:gd name="connsiteX1" fmla="*/ 251020 w 2309097"/>
              <a:gd name="connsiteY1" fmla="*/ 382339 h 1998618"/>
              <a:gd name="connsiteX2" fmla="*/ 208817 w 2309097"/>
              <a:gd name="connsiteY2" fmla="*/ 396407 h 1998618"/>
              <a:gd name="connsiteX3" fmla="*/ 152546 w 2309097"/>
              <a:gd name="connsiteY3" fmla="*/ 410475 h 1998618"/>
              <a:gd name="connsiteX4" fmla="*/ 54072 w 2309097"/>
              <a:gd name="connsiteY4" fmla="*/ 424542 h 1998618"/>
              <a:gd name="connsiteX5" fmla="*/ 40004 w 2309097"/>
              <a:gd name="connsiteY5" fmla="*/ 523016 h 1998618"/>
              <a:gd name="connsiteX6" fmla="*/ 82207 w 2309097"/>
              <a:gd name="connsiteY6" fmla="*/ 537084 h 1998618"/>
              <a:gd name="connsiteX7" fmla="*/ 138478 w 2309097"/>
              <a:gd name="connsiteY7" fmla="*/ 551152 h 1998618"/>
              <a:gd name="connsiteX8" fmla="*/ 222884 w 2309097"/>
              <a:gd name="connsiteY8" fmla="*/ 579287 h 1998618"/>
              <a:gd name="connsiteX9" fmla="*/ 222884 w 2309097"/>
              <a:gd name="connsiteY9" fmla="*/ 663693 h 1998618"/>
              <a:gd name="connsiteX10" fmla="*/ 265087 w 2309097"/>
              <a:gd name="connsiteY10" fmla="*/ 734032 h 1998618"/>
              <a:gd name="connsiteX11" fmla="*/ 279155 w 2309097"/>
              <a:gd name="connsiteY11" fmla="*/ 874709 h 1998618"/>
              <a:gd name="connsiteX12" fmla="*/ 349494 w 2309097"/>
              <a:gd name="connsiteY12" fmla="*/ 945047 h 1998618"/>
              <a:gd name="connsiteX13" fmla="*/ 433900 w 2309097"/>
              <a:gd name="connsiteY13" fmla="*/ 1057589 h 1998618"/>
              <a:gd name="connsiteX14" fmla="*/ 476103 w 2309097"/>
              <a:gd name="connsiteY14" fmla="*/ 1296739 h 1998618"/>
              <a:gd name="connsiteX15" fmla="*/ 574577 w 2309097"/>
              <a:gd name="connsiteY15" fmla="*/ 1254536 h 1998618"/>
              <a:gd name="connsiteX16" fmla="*/ 588644 w 2309097"/>
              <a:gd name="connsiteY16" fmla="*/ 1212333 h 1998618"/>
              <a:gd name="connsiteX17" fmla="*/ 687118 w 2309097"/>
              <a:gd name="connsiteY17" fmla="*/ 1127927 h 1998618"/>
              <a:gd name="connsiteX18" fmla="*/ 715254 w 2309097"/>
              <a:gd name="connsiteY18" fmla="*/ 1099792 h 1998618"/>
              <a:gd name="connsiteX19" fmla="*/ 729321 w 2309097"/>
              <a:gd name="connsiteY19" fmla="*/ 1057589 h 1998618"/>
              <a:gd name="connsiteX20" fmla="*/ 771524 w 2309097"/>
              <a:gd name="connsiteY20" fmla="*/ 1071656 h 1998618"/>
              <a:gd name="connsiteX21" fmla="*/ 785592 w 2309097"/>
              <a:gd name="connsiteY21" fmla="*/ 1001318 h 1998618"/>
              <a:gd name="connsiteX22" fmla="*/ 771524 w 2309097"/>
              <a:gd name="connsiteY22" fmla="*/ 916912 h 1998618"/>
              <a:gd name="connsiteX23" fmla="*/ 729321 w 2309097"/>
              <a:gd name="connsiteY23" fmla="*/ 888776 h 1998618"/>
              <a:gd name="connsiteX24" fmla="*/ 602712 w 2309097"/>
              <a:gd name="connsiteY24" fmla="*/ 916912 h 1998618"/>
              <a:gd name="connsiteX25" fmla="*/ 588644 w 2309097"/>
              <a:gd name="connsiteY25" fmla="*/ 874709 h 1998618"/>
              <a:gd name="connsiteX26" fmla="*/ 574577 w 2309097"/>
              <a:gd name="connsiteY26" fmla="*/ 818438 h 1998618"/>
              <a:gd name="connsiteX27" fmla="*/ 532374 w 2309097"/>
              <a:gd name="connsiteY27" fmla="*/ 804370 h 1998618"/>
              <a:gd name="connsiteX28" fmla="*/ 504238 w 2309097"/>
              <a:gd name="connsiteY28" fmla="*/ 776235 h 1998618"/>
              <a:gd name="connsiteX29" fmla="*/ 574577 w 2309097"/>
              <a:gd name="connsiteY29" fmla="*/ 762167 h 1998618"/>
              <a:gd name="connsiteX30" fmla="*/ 701186 w 2309097"/>
              <a:gd name="connsiteY30" fmla="*/ 832505 h 1998618"/>
              <a:gd name="connsiteX31" fmla="*/ 743389 w 2309097"/>
              <a:gd name="connsiteY31" fmla="*/ 860641 h 1998618"/>
              <a:gd name="connsiteX32" fmla="*/ 869998 w 2309097"/>
              <a:gd name="connsiteY32" fmla="*/ 888776 h 1998618"/>
              <a:gd name="connsiteX33" fmla="*/ 926269 w 2309097"/>
              <a:gd name="connsiteY33" fmla="*/ 902844 h 1998618"/>
              <a:gd name="connsiteX34" fmla="*/ 968472 w 2309097"/>
              <a:gd name="connsiteY34" fmla="*/ 930979 h 1998618"/>
              <a:gd name="connsiteX35" fmla="*/ 1052878 w 2309097"/>
              <a:gd name="connsiteY35" fmla="*/ 945047 h 1998618"/>
              <a:gd name="connsiteX36" fmla="*/ 1095081 w 2309097"/>
              <a:gd name="connsiteY36" fmla="*/ 959115 h 1998618"/>
              <a:gd name="connsiteX37" fmla="*/ 1109149 w 2309097"/>
              <a:gd name="connsiteY37" fmla="*/ 1001318 h 1998618"/>
              <a:gd name="connsiteX38" fmla="*/ 1151352 w 2309097"/>
              <a:gd name="connsiteY38" fmla="*/ 1029453 h 1998618"/>
              <a:gd name="connsiteX39" fmla="*/ 1179487 w 2309097"/>
              <a:gd name="connsiteY39" fmla="*/ 1071656 h 1998618"/>
              <a:gd name="connsiteX40" fmla="*/ 1193555 w 2309097"/>
              <a:gd name="connsiteY40" fmla="*/ 1184198 h 1998618"/>
              <a:gd name="connsiteX41" fmla="*/ 1221691 w 2309097"/>
              <a:gd name="connsiteY41" fmla="*/ 1226401 h 1998618"/>
              <a:gd name="connsiteX42" fmla="*/ 1249826 w 2309097"/>
              <a:gd name="connsiteY42" fmla="*/ 1338942 h 1998618"/>
              <a:gd name="connsiteX43" fmla="*/ 1292029 w 2309097"/>
              <a:gd name="connsiteY43" fmla="*/ 1423349 h 1998618"/>
              <a:gd name="connsiteX44" fmla="*/ 1362367 w 2309097"/>
              <a:gd name="connsiteY44" fmla="*/ 1156062 h 1998618"/>
              <a:gd name="connsiteX45" fmla="*/ 1390503 w 2309097"/>
              <a:gd name="connsiteY45" fmla="*/ 1113859 h 1998618"/>
              <a:gd name="connsiteX46" fmla="*/ 1404571 w 2309097"/>
              <a:gd name="connsiteY46" fmla="*/ 1071656 h 1998618"/>
              <a:gd name="connsiteX47" fmla="*/ 1460841 w 2309097"/>
              <a:gd name="connsiteY47" fmla="*/ 973182 h 1998618"/>
              <a:gd name="connsiteX48" fmla="*/ 1503044 w 2309097"/>
              <a:gd name="connsiteY48" fmla="*/ 987250 h 1998618"/>
              <a:gd name="connsiteX49" fmla="*/ 1559315 w 2309097"/>
              <a:gd name="connsiteY49" fmla="*/ 1057589 h 1998618"/>
              <a:gd name="connsiteX50" fmla="*/ 1587451 w 2309097"/>
              <a:gd name="connsiteY50" fmla="*/ 1085724 h 1998618"/>
              <a:gd name="connsiteX51" fmla="*/ 1615586 w 2309097"/>
              <a:gd name="connsiteY51" fmla="*/ 1127927 h 1998618"/>
              <a:gd name="connsiteX52" fmla="*/ 1728127 w 2309097"/>
              <a:gd name="connsiteY52" fmla="*/ 1141995 h 1998618"/>
              <a:gd name="connsiteX53" fmla="*/ 1742195 w 2309097"/>
              <a:gd name="connsiteY53" fmla="*/ 1184198 h 1998618"/>
              <a:gd name="connsiteX54" fmla="*/ 1770331 w 2309097"/>
              <a:gd name="connsiteY54" fmla="*/ 1212333 h 1998618"/>
              <a:gd name="connsiteX55" fmla="*/ 1742195 w 2309097"/>
              <a:gd name="connsiteY55" fmla="*/ 1296739 h 1998618"/>
              <a:gd name="connsiteX56" fmla="*/ 1784398 w 2309097"/>
              <a:gd name="connsiteY56" fmla="*/ 1465552 h 1998618"/>
              <a:gd name="connsiteX57" fmla="*/ 1812534 w 2309097"/>
              <a:gd name="connsiteY57" fmla="*/ 1493687 h 1998618"/>
              <a:gd name="connsiteX58" fmla="*/ 1784398 w 2309097"/>
              <a:gd name="connsiteY58" fmla="*/ 1507755 h 1998618"/>
              <a:gd name="connsiteX59" fmla="*/ 1742195 w 2309097"/>
              <a:gd name="connsiteY59" fmla="*/ 1493687 h 1998618"/>
              <a:gd name="connsiteX60" fmla="*/ 1685924 w 2309097"/>
              <a:gd name="connsiteY60" fmla="*/ 1507755 h 1998618"/>
              <a:gd name="connsiteX61" fmla="*/ 1714060 w 2309097"/>
              <a:gd name="connsiteY61" fmla="*/ 1549958 h 1998618"/>
              <a:gd name="connsiteX62" fmla="*/ 1756263 w 2309097"/>
              <a:gd name="connsiteY62" fmla="*/ 1620296 h 1998618"/>
              <a:gd name="connsiteX63" fmla="*/ 1798466 w 2309097"/>
              <a:gd name="connsiteY63" fmla="*/ 1690635 h 1998618"/>
              <a:gd name="connsiteX64" fmla="*/ 1812534 w 2309097"/>
              <a:gd name="connsiteY64" fmla="*/ 1732838 h 1998618"/>
              <a:gd name="connsiteX65" fmla="*/ 1840669 w 2309097"/>
              <a:gd name="connsiteY65" fmla="*/ 1775041 h 1998618"/>
              <a:gd name="connsiteX66" fmla="*/ 1896940 w 2309097"/>
              <a:gd name="connsiteY66" fmla="*/ 1887582 h 1998618"/>
              <a:gd name="connsiteX67" fmla="*/ 1939143 w 2309097"/>
              <a:gd name="connsiteY67" fmla="*/ 1915718 h 1998618"/>
              <a:gd name="connsiteX68" fmla="*/ 1981346 w 2309097"/>
              <a:gd name="connsiteY68" fmla="*/ 1929785 h 1998618"/>
              <a:gd name="connsiteX69" fmla="*/ 2009481 w 2309097"/>
              <a:gd name="connsiteY69" fmla="*/ 1957921 h 1998618"/>
              <a:gd name="connsiteX70" fmla="*/ 2276767 w 2309097"/>
              <a:gd name="connsiteY70" fmla="*/ 1957921 h 1998618"/>
              <a:gd name="connsiteX71" fmla="*/ 2304903 w 2309097"/>
              <a:gd name="connsiteY71" fmla="*/ 1929785 h 1998618"/>
              <a:gd name="connsiteX72" fmla="*/ 2262700 w 2309097"/>
              <a:gd name="connsiteY72" fmla="*/ 1915718 h 1998618"/>
              <a:gd name="connsiteX73" fmla="*/ 2206429 w 2309097"/>
              <a:gd name="connsiteY73" fmla="*/ 1901650 h 1998618"/>
              <a:gd name="connsiteX74" fmla="*/ 2178294 w 2309097"/>
              <a:gd name="connsiteY74" fmla="*/ 1859447 h 1998618"/>
              <a:gd name="connsiteX75" fmla="*/ 2136091 w 2309097"/>
              <a:gd name="connsiteY75" fmla="*/ 1845379 h 1998618"/>
              <a:gd name="connsiteX76" fmla="*/ 1939143 w 2309097"/>
              <a:gd name="connsiteY76" fmla="*/ 1831312 h 1998618"/>
              <a:gd name="connsiteX77" fmla="*/ 1925075 w 2309097"/>
              <a:gd name="connsiteY77" fmla="*/ 1690635 h 1998618"/>
              <a:gd name="connsiteX78" fmla="*/ 1911007 w 2309097"/>
              <a:gd name="connsiteY78" fmla="*/ 1648432 h 1998618"/>
              <a:gd name="connsiteX79" fmla="*/ 1953211 w 2309097"/>
              <a:gd name="connsiteY79" fmla="*/ 1662499 h 1998618"/>
              <a:gd name="connsiteX80" fmla="*/ 2009481 w 2309097"/>
              <a:gd name="connsiteY80" fmla="*/ 1676567 h 1998618"/>
              <a:gd name="connsiteX81" fmla="*/ 2023549 w 2309097"/>
              <a:gd name="connsiteY81" fmla="*/ 1760973 h 1998618"/>
              <a:gd name="connsiteX82" fmla="*/ 2107955 w 2309097"/>
              <a:gd name="connsiteY82" fmla="*/ 1775041 h 1998618"/>
              <a:gd name="connsiteX83" fmla="*/ 2192361 w 2309097"/>
              <a:gd name="connsiteY83" fmla="*/ 1887582 h 1998618"/>
              <a:gd name="connsiteX84" fmla="*/ 2206429 w 2309097"/>
              <a:gd name="connsiteY84" fmla="*/ 1845379 h 1998618"/>
              <a:gd name="connsiteX85" fmla="*/ 2164226 w 2309097"/>
              <a:gd name="connsiteY85" fmla="*/ 1760973 h 1998618"/>
              <a:gd name="connsiteX86" fmla="*/ 2178294 w 2309097"/>
              <a:gd name="connsiteY86" fmla="*/ 1662499 h 1998618"/>
              <a:gd name="connsiteX87" fmla="*/ 2206429 w 2309097"/>
              <a:gd name="connsiteY87" fmla="*/ 1620296 h 1998618"/>
              <a:gd name="connsiteX88" fmla="*/ 2192361 w 2309097"/>
              <a:gd name="connsiteY88" fmla="*/ 1423349 h 1998618"/>
              <a:gd name="connsiteX89" fmla="*/ 2136091 w 2309097"/>
              <a:gd name="connsiteY89" fmla="*/ 1437416 h 1998618"/>
              <a:gd name="connsiteX90" fmla="*/ 2107955 w 2309097"/>
              <a:gd name="connsiteY90" fmla="*/ 1479619 h 1998618"/>
              <a:gd name="connsiteX91" fmla="*/ 2051684 w 2309097"/>
              <a:gd name="connsiteY91" fmla="*/ 1592161 h 1998618"/>
              <a:gd name="connsiteX92" fmla="*/ 1967278 w 2309097"/>
              <a:gd name="connsiteY92" fmla="*/ 1620296 h 1998618"/>
              <a:gd name="connsiteX93" fmla="*/ 1925075 w 2309097"/>
              <a:gd name="connsiteY93" fmla="*/ 1634364 h 1998618"/>
              <a:gd name="connsiteX94" fmla="*/ 1911007 w 2309097"/>
              <a:gd name="connsiteY94" fmla="*/ 1592161 h 1998618"/>
              <a:gd name="connsiteX95" fmla="*/ 1896940 w 2309097"/>
              <a:gd name="connsiteY95" fmla="*/ 1479619 h 1998618"/>
              <a:gd name="connsiteX96" fmla="*/ 1826601 w 2309097"/>
              <a:gd name="connsiteY96" fmla="*/ 1437416 h 1998618"/>
              <a:gd name="connsiteX97" fmla="*/ 1770331 w 2309097"/>
              <a:gd name="connsiteY97" fmla="*/ 1409281 h 1998618"/>
              <a:gd name="connsiteX98" fmla="*/ 1770331 w 2309097"/>
              <a:gd name="connsiteY98" fmla="*/ 1226401 h 1998618"/>
              <a:gd name="connsiteX99" fmla="*/ 1812534 w 2309097"/>
              <a:gd name="connsiteY99" fmla="*/ 1212333 h 1998618"/>
              <a:gd name="connsiteX100" fmla="*/ 1840669 w 2309097"/>
              <a:gd name="connsiteY100" fmla="*/ 1240469 h 1998618"/>
              <a:gd name="connsiteX101" fmla="*/ 1854737 w 2309097"/>
              <a:gd name="connsiteY101" fmla="*/ 1282672 h 1998618"/>
              <a:gd name="connsiteX102" fmla="*/ 1939143 w 2309097"/>
              <a:gd name="connsiteY102" fmla="*/ 1324875 h 1998618"/>
              <a:gd name="connsiteX103" fmla="*/ 1967278 w 2309097"/>
              <a:gd name="connsiteY103" fmla="*/ 1296739 h 1998618"/>
              <a:gd name="connsiteX104" fmla="*/ 1925075 w 2309097"/>
              <a:gd name="connsiteY104" fmla="*/ 1113859 h 1998618"/>
              <a:gd name="connsiteX105" fmla="*/ 1882872 w 2309097"/>
              <a:gd name="connsiteY105" fmla="*/ 1099792 h 1998618"/>
              <a:gd name="connsiteX106" fmla="*/ 1840669 w 2309097"/>
              <a:gd name="connsiteY106" fmla="*/ 1071656 h 1998618"/>
              <a:gd name="connsiteX107" fmla="*/ 1826601 w 2309097"/>
              <a:gd name="connsiteY107" fmla="*/ 1029453 h 1998618"/>
              <a:gd name="connsiteX108" fmla="*/ 1939143 w 2309097"/>
              <a:gd name="connsiteY108" fmla="*/ 987250 h 1998618"/>
              <a:gd name="connsiteX109" fmla="*/ 2009481 w 2309097"/>
              <a:gd name="connsiteY109" fmla="*/ 930979 h 1998618"/>
              <a:gd name="connsiteX110" fmla="*/ 2051684 w 2309097"/>
              <a:gd name="connsiteY110" fmla="*/ 846573 h 1998618"/>
              <a:gd name="connsiteX111" fmla="*/ 2079820 w 2309097"/>
              <a:gd name="connsiteY111" fmla="*/ 649625 h 1998618"/>
              <a:gd name="connsiteX112" fmla="*/ 2037617 w 2309097"/>
              <a:gd name="connsiteY112" fmla="*/ 635558 h 1998618"/>
              <a:gd name="connsiteX113" fmla="*/ 1967278 w 2309097"/>
              <a:gd name="connsiteY113" fmla="*/ 565219 h 1998618"/>
              <a:gd name="connsiteX114" fmla="*/ 1939143 w 2309097"/>
              <a:gd name="connsiteY114" fmla="*/ 508949 h 1998618"/>
              <a:gd name="connsiteX115" fmla="*/ 1896940 w 2309097"/>
              <a:gd name="connsiteY115" fmla="*/ 480813 h 1998618"/>
              <a:gd name="connsiteX116" fmla="*/ 1812534 w 2309097"/>
              <a:gd name="connsiteY116" fmla="*/ 452678 h 1998618"/>
              <a:gd name="connsiteX117" fmla="*/ 1925075 w 2309097"/>
              <a:gd name="connsiteY117" fmla="*/ 396407 h 1998618"/>
              <a:gd name="connsiteX118" fmla="*/ 1939143 w 2309097"/>
              <a:gd name="connsiteY118" fmla="*/ 354204 h 1998618"/>
              <a:gd name="connsiteX119" fmla="*/ 1925075 w 2309097"/>
              <a:gd name="connsiteY119" fmla="*/ 255730 h 1998618"/>
              <a:gd name="connsiteX120" fmla="*/ 1896940 w 2309097"/>
              <a:gd name="connsiteY120" fmla="*/ 213527 h 1998618"/>
              <a:gd name="connsiteX121" fmla="*/ 1854737 w 2309097"/>
              <a:gd name="connsiteY121" fmla="*/ 115053 h 1998618"/>
              <a:gd name="connsiteX122" fmla="*/ 1812534 w 2309097"/>
              <a:gd name="connsiteY122" fmla="*/ 129121 h 1998618"/>
              <a:gd name="connsiteX123" fmla="*/ 1742195 w 2309097"/>
              <a:gd name="connsiteY123" fmla="*/ 115053 h 1998618"/>
              <a:gd name="connsiteX124" fmla="*/ 1671857 w 2309097"/>
              <a:gd name="connsiteY124" fmla="*/ 30647 h 1998618"/>
              <a:gd name="connsiteX125" fmla="*/ 1643721 w 2309097"/>
              <a:gd name="connsiteY125" fmla="*/ 2512 h 1998618"/>
              <a:gd name="connsiteX126" fmla="*/ 1559315 w 2309097"/>
              <a:gd name="connsiteY126" fmla="*/ 16579 h 1998618"/>
              <a:gd name="connsiteX127" fmla="*/ 1545247 w 2309097"/>
              <a:gd name="connsiteY127" fmla="*/ 72850 h 1998618"/>
              <a:gd name="connsiteX128" fmla="*/ 1517112 w 2309097"/>
              <a:gd name="connsiteY128" fmla="*/ 157256 h 1998618"/>
              <a:gd name="connsiteX129" fmla="*/ 1362367 w 2309097"/>
              <a:gd name="connsiteY129" fmla="*/ 129121 h 1998618"/>
              <a:gd name="connsiteX130" fmla="*/ 1320164 w 2309097"/>
              <a:gd name="connsiteY130" fmla="*/ 115053 h 1998618"/>
              <a:gd name="connsiteX131" fmla="*/ 1165420 w 2309097"/>
              <a:gd name="connsiteY131" fmla="*/ 100985 h 1998618"/>
              <a:gd name="connsiteX132" fmla="*/ 1123217 w 2309097"/>
              <a:gd name="connsiteY132" fmla="*/ 86918 h 1998618"/>
              <a:gd name="connsiteX133" fmla="*/ 1109149 w 2309097"/>
              <a:gd name="connsiteY133" fmla="*/ 129121 h 1998618"/>
              <a:gd name="connsiteX134" fmla="*/ 1081014 w 2309097"/>
              <a:gd name="connsiteY134" fmla="*/ 171324 h 1998618"/>
              <a:gd name="connsiteX135" fmla="*/ 912201 w 2309097"/>
              <a:gd name="connsiteY135" fmla="*/ 143189 h 1998618"/>
              <a:gd name="connsiteX136" fmla="*/ 841863 w 2309097"/>
              <a:gd name="connsiteY136" fmla="*/ 100985 h 1998618"/>
              <a:gd name="connsiteX137" fmla="*/ 813727 w 2309097"/>
              <a:gd name="connsiteY137" fmla="*/ 72850 h 1998618"/>
              <a:gd name="connsiteX138" fmla="*/ 785592 w 2309097"/>
              <a:gd name="connsiteY138" fmla="*/ 30647 h 1998618"/>
              <a:gd name="connsiteX139" fmla="*/ 715254 w 2309097"/>
              <a:gd name="connsiteY139" fmla="*/ 44715 h 1998618"/>
              <a:gd name="connsiteX140" fmla="*/ 574577 w 2309097"/>
              <a:gd name="connsiteY140" fmla="*/ 72850 h 1998618"/>
              <a:gd name="connsiteX141" fmla="*/ 490171 w 2309097"/>
              <a:gd name="connsiteY141" fmla="*/ 143189 h 1998618"/>
              <a:gd name="connsiteX142" fmla="*/ 433900 w 2309097"/>
              <a:gd name="connsiteY142" fmla="*/ 115053 h 1998618"/>
              <a:gd name="connsiteX143" fmla="*/ 391697 w 2309097"/>
              <a:gd name="connsiteY143" fmla="*/ 129121 h 1998618"/>
              <a:gd name="connsiteX144" fmla="*/ 377629 w 2309097"/>
              <a:gd name="connsiteY144" fmla="*/ 185392 h 1998618"/>
              <a:gd name="connsiteX145" fmla="*/ 349494 w 2309097"/>
              <a:gd name="connsiteY145" fmla="*/ 227595 h 1998618"/>
              <a:gd name="connsiteX146" fmla="*/ 405764 w 2309097"/>
              <a:gd name="connsiteY146" fmla="*/ 283865 h 1998618"/>
              <a:gd name="connsiteX147" fmla="*/ 419832 w 2309097"/>
              <a:gd name="connsiteY147" fmla="*/ 326069 h 1998618"/>
              <a:gd name="connsiteX148" fmla="*/ 391697 w 2309097"/>
              <a:gd name="connsiteY148" fmla="*/ 452678 h 19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2309097" h="1998618">
                <a:moveTo>
                  <a:pt x="363561" y="368272"/>
                </a:moveTo>
                <a:cubicBezTo>
                  <a:pt x="326047" y="372961"/>
                  <a:pt x="288216" y="375576"/>
                  <a:pt x="251020" y="382339"/>
                </a:cubicBezTo>
                <a:cubicBezTo>
                  <a:pt x="236431" y="384992"/>
                  <a:pt x="223075" y="392333"/>
                  <a:pt x="208817" y="396407"/>
                </a:cubicBezTo>
                <a:cubicBezTo>
                  <a:pt x="190227" y="401719"/>
                  <a:pt x="171568" y="407016"/>
                  <a:pt x="152546" y="410475"/>
                </a:cubicBezTo>
                <a:cubicBezTo>
                  <a:pt x="119923" y="416406"/>
                  <a:pt x="86897" y="419853"/>
                  <a:pt x="54072" y="424542"/>
                </a:cubicBezTo>
                <a:cubicBezTo>
                  <a:pt x="21975" y="456640"/>
                  <a:pt x="0" y="463009"/>
                  <a:pt x="40004" y="523016"/>
                </a:cubicBezTo>
                <a:cubicBezTo>
                  <a:pt x="48229" y="535354"/>
                  <a:pt x="67949" y="533010"/>
                  <a:pt x="82207" y="537084"/>
                </a:cubicBezTo>
                <a:cubicBezTo>
                  <a:pt x="100797" y="542396"/>
                  <a:pt x="119959" y="545596"/>
                  <a:pt x="138478" y="551152"/>
                </a:cubicBezTo>
                <a:cubicBezTo>
                  <a:pt x="166884" y="559674"/>
                  <a:pt x="222884" y="579287"/>
                  <a:pt x="222884" y="579287"/>
                </a:cubicBezTo>
                <a:cubicBezTo>
                  <a:pt x="279315" y="635716"/>
                  <a:pt x="235659" y="574268"/>
                  <a:pt x="222884" y="663693"/>
                </a:cubicBezTo>
                <a:cubicBezTo>
                  <a:pt x="218319" y="695650"/>
                  <a:pt x="246885" y="715829"/>
                  <a:pt x="265087" y="734032"/>
                </a:cubicBezTo>
                <a:cubicBezTo>
                  <a:pt x="269776" y="780924"/>
                  <a:pt x="261653" y="830953"/>
                  <a:pt x="279155" y="874709"/>
                </a:cubicBezTo>
                <a:cubicBezTo>
                  <a:pt x="291470" y="905495"/>
                  <a:pt x="331101" y="917458"/>
                  <a:pt x="349494" y="945047"/>
                </a:cubicBezTo>
                <a:cubicBezTo>
                  <a:pt x="413121" y="1040489"/>
                  <a:pt x="381854" y="1005543"/>
                  <a:pt x="433900" y="1057589"/>
                </a:cubicBezTo>
                <a:cubicBezTo>
                  <a:pt x="478414" y="1191131"/>
                  <a:pt x="459350" y="1112460"/>
                  <a:pt x="476103" y="1296739"/>
                </a:cubicBezTo>
                <a:cubicBezTo>
                  <a:pt x="522537" y="1287453"/>
                  <a:pt x="550008" y="1295484"/>
                  <a:pt x="574577" y="1254536"/>
                </a:cubicBezTo>
                <a:cubicBezTo>
                  <a:pt x="582206" y="1241821"/>
                  <a:pt x="580025" y="1224400"/>
                  <a:pt x="588644" y="1212333"/>
                </a:cubicBezTo>
                <a:cubicBezTo>
                  <a:pt x="633794" y="1149123"/>
                  <a:pt x="637552" y="1167579"/>
                  <a:pt x="687118" y="1127927"/>
                </a:cubicBezTo>
                <a:cubicBezTo>
                  <a:pt x="697475" y="1119642"/>
                  <a:pt x="705875" y="1109170"/>
                  <a:pt x="715254" y="1099792"/>
                </a:cubicBezTo>
                <a:cubicBezTo>
                  <a:pt x="719943" y="1085724"/>
                  <a:pt x="716058" y="1064221"/>
                  <a:pt x="729321" y="1057589"/>
                </a:cubicBezTo>
                <a:cubicBezTo>
                  <a:pt x="742584" y="1050957"/>
                  <a:pt x="761039" y="1082141"/>
                  <a:pt x="771524" y="1071656"/>
                </a:cubicBezTo>
                <a:cubicBezTo>
                  <a:pt x="788431" y="1054749"/>
                  <a:pt x="780903" y="1024764"/>
                  <a:pt x="785592" y="1001318"/>
                </a:cubicBezTo>
                <a:cubicBezTo>
                  <a:pt x="780903" y="973183"/>
                  <a:pt x="784280" y="942424"/>
                  <a:pt x="771524" y="916912"/>
                </a:cubicBezTo>
                <a:cubicBezTo>
                  <a:pt x="763963" y="901790"/>
                  <a:pt x="746125" y="890643"/>
                  <a:pt x="729321" y="888776"/>
                </a:cubicBezTo>
                <a:cubicBezTo>
                  <a:pt x="692184" y="884650"/>
                  <a:pt x="639797" y="904550"/>
                  <a:pt x="602712" y="916912"/>
                </a:cubicBezTo>
                <a:cubicBezTo>
                  <a:pt x="598023" y="902844"/>
                  <a:pt x="592718" y="888967"/>
                  <a:pt x="588644" y="874709"/>
                </a:cubicBezTo>
                <a:cubicBezTo>
                  <a:pt x="583333" y="856119"/>
                  <a:pt x="586655" y="833536"/>
                  <a:pt x="574577" y="818438"/>
                </a:cubicBezTo>
                <a:cubicBezTo>
                  <a:pt x="565314" y="806859"/>
                  <a:pt x="546442" y="809059"/>
                  <a:pt x="532374" y="804370"/>
                </a:cubicBezTo>
                <a:cubicBezTo>
                  <a:pt x="522995" y="794992"/>
                  <a:pt x="504238" y="789498"/>
                  <a:pt x="504238" y="776235"/>
                </a:cubicBezTo>
                <a:cubicBezTo>
                  <a:pt x="504238" y="727046"/>
                  <a:pt x="562970" y="755719"/>
                  <a:pt x="574577" y="762167"/>
                </a:cubicBezTo>
                <a:cubicBezTo>
                  <a:pt x="719688" y="842785"/>
                  <a:pt x="605693" y="800676"/>
                  <a:pt x="701186" y="832505"/>
                </a:cubicBezTo>
                <a:cubicBezTo>
                  <a:pt x="715254" y="841884"/>
                  <a:pt x="728267" y="853080"/>
                  <a:pt x="743389" y="860641"/>
                </a:cubicBezTo>
                <a:cubicBezTo>
                  <a:pt x="779894" y="878894"/>
                  <a:pt x="833974" y="881571"/>
                  <a:pt x="869998" y="888776"/>
                </a:cubicBezTo>
                <a:cubicBezTo>
                  <a:pt x="888957" y="892568"/>
                  <a:pt x="907512" y="898155"/>
                  <a:pt x="926269" y="902844"/>
                </a:cubicBezTo>
                <a:cubicBezTo>
                  <a:pt x="940337" y="912222"/>
                  <a:pt x="952432" y="925632"/>
                  <a:pt x="968472" y="930979"/>
                </a:cubicBezTo>
                <a:cubicBezTo>
                  <a:pt x="995532" y="939999"/>
                  <a:pt x="1025034" y="938859"/>
                  <a:pt x="1052878" y="945047"/>
                </a:cubicBezTo>
                <a:cubicBezTo>
                  <a:pt x="1067354" y="948264"/>
                  <a:pt x="1081013" y="954426"/>
                  <a:pt x="1095081" y="959115"/>
                </a:cubicBezTo>
                <a:cubicBezTo>
                  <a:pt x="1099770" y="973183"/>
                  <a:pt x="1099886" y="989739"/>
                  <a:pt x="1109149" y="1001318"/>
                </a:cubicBezTo>
                <a:cubicBezTo>
                  <a:pt x="1119711" y="1014520"/>
                  <a:pt x="1139397" y="1017498"/>
                  <a:pt x="1151352" y="1029453"/>
                </a:cubicBezTo>
                <a:cubicBezTo>
                  <a:pt x="1163307" y="1041408"/>
                  <a:pt x="1170109" y="1057588"/>
                  <a:pt x="1179487" y="1071656"/>
                </a:cubicBezTo>
                <a:cubicBezTo>
                  <a:pt x="1184176" y="1109170"/>
                  <a:pt x="1183607" y="1147724"/>
                  <a:pt x="1193555" y="1184198"/>
                </a:cubicBezTo>
                <a:cubicBezTo>
                  <a:pt x="1198004" y="1200510"/>
                  <a:pt x="1215754" y="1210570"/>
                  <a:pt x="1221691" y="1226401"/>
                </a:cubicBezTo>
                <a:cubicBezTo>
                  <a:pt x="1245774" y="1290623"/>
                  <a:pt x="1223788" y="1286867"/>
                  <a:pt x="1249826" y="1338942"/>
                </a:cubicBezTo>
                <a:cubicBezTo>
                  <a:pt x="1304366" y="1448022"/>
                  <a:pt x="1256669" y="1317270"/>
                  <a:pt x="1292029" y="1423349"/>
                </a:cubicBezTo>
                <a:cubicBezTo>
                  <a:pt x="1435955" y="1387367"/>
                  <a:pt x="1322554" y="1434754"/>
                  <a:pt x="1362367" y="1156062"/>
                </a:cubicBezTo>
                <a:cubicBezTo>
                  <a:pt x="1364758" y="1139325"/>
                  <a:pt x="1382942" y="1128981"/>
                  <a:pt x="1390503" y="1113859"/>
                </a:cubicBezTo>
                <a:cubicBezTo>
                  <a:pt x="1397135" y="1100596"/>
                  <a:pt x="1399882" y="1085724"/>
                  <a:pt x="1404571" y="1071656"/>
                </a:cubicBezTo>
                <a:cubicBezTo>
                  <a:pt x="1413674" y="1017034"/>
                  <a:pt x="1395426" y="973182"/>
                  <a:pt x="1460841" y="973182"/>
                </a:cubicBezTo>
                <a:cubicBezTo>
                  <a:pt x="1475670" y="973182"/>
                  <a:pt x="1488976" y="982561"/>
                  <a:pt x="1503044" y="987250"/>
                </a:cubicBezTo>
                <a:cubicBezTo>
                  <a:pt x="1570979" y="1055182"/>
                  <a:pt x="1488330" y="968857"/>
                  <a:pt x="1559315" y="1057589"/>
                </a:cubicBezTo>
                <a:cubicBezTo>
                  <a:pt x="1567600" y="1067946"/>
                  <a:pt x="1579165" y="1075367"/>
                  <a:pt x="1587451" y="1085724"/>
                </a:cubicBezTo>
                <a:cubicBezTo>
                  <a:pt x="1598013" y="1098926"/>
                  <a:pt x="1599888" y="1121648"/>
                  <a:pt x="1615586" y="1127927"/>
                </a:cubicBezTo>
                <a:cubicBezTo>
                  <a:pt x="1650688" y="1141968"/>
                  <a:pt x="1690613" y="1137306"/>
                  <a:pt x="1728127" y="1141995"/>
                </a:cubicBezTo>
                <a:cubicBezTo>
                  <a:pt x="1732816" y="1156063"/>
                  <a:pt x="1734566" y="1171483"/>
                  <a:pt x="1742195" y="1184198"/>
                </a:cubicBezTo>
                <a:cubicBezTo>
                  <a:pt x="1749019" y="1195571"/>
                  <a:pt x="1770331" y="1199070"/>
                  <a:pt x="1770331" y="1212333"/>
                </a:cubicBezTo>
                <a:cubicBezTo>
                  <a:pt x="1770331" y="1241990"/>
                  <a:pt x="1742195" y="1296739"/>
                  <a:pt x="1742195" y="1296739"/>
                </a:cubicBezTo>
                <a:cubicBezTo>
                  <a:pt x="1753942" y="1402459"/>
                  <a:pt x="1734377" y="1403026"/>
                  <a:pt x="1784398" y="1465552"/>
                </a:cubicBezTo>
                <a:cubicBezTo>
                  <a:pt x="1792684" y="1475909"/>
                  <a:pt x="1803155" y="1484309"/>
                  <a:pt x="1812534" y="1493687"/>
                </a:cubicBezTo>
                <a:cubicBezTo>
                  <a:pt x="1835136" y="1561496"/>
                  <a:pt x="1835303" y="1533208"/>
                  <a:pt x="1784398" y="1507755"/>
                </a:cubicBezTo>
                <a:cubicBezTo>
                  <a:pt x="1771135" y="1501123"/>
                  <a:pt x="1756263" y="1498376"/>
                  <a:pt x="1742195" y="1493687"/>
                </a:cubicBezTo>
                <a:cubicBezTo>
                  <a:pt x="1723438" y="1498376"/>
                  <a:pt x="1694570" y="1490462"/>
                  <a:pt x="1685924" y="1507755"/>
                </a:cubicBezTo>
                <a:cubicBezTo>
                  <a:pt x="1678363" y="1522877"/>
                  <a:pt x="1706499" y="1534836"/>
                  <a:pt x="1714060" y="1549958"/>
                </a:cubicBezTo>
                <a:cubicBezTo>
                  <a:pt x="1750584" y="1623006"/>
                  <a:pt x="1701306" y="1565341"/>
                  <a:pt x="1756263" y="1620296"/>
                </a:cubicBezTo>
                <a:cubicBezTo>
                  <a:pt x="1796115" y="1739850"/>
                  <a:pt x="1740535" y="1594082"/>
                  <a:pt x="1798466" y="1690635"/>
                </a:cubicBezTo>
                <a:cubicBezTo>
                  <a:pt x="1806095" y="1703351"/>
                  <a:pt x="1805902" y="1719575"/>
                  <a:pt x="1812534" y="1732838"/>
                </a:cubicBezTo>
                <a:cubicBezTo>
                  <a:pt x="1820095" y="1747960"/>
                  <a:pt x="1833802" y="1759591"/>
                  <a:pt x="1840669" y="1775041"/>
                </a:cubicBezTo>
                <a:cubicBezTo>
                  <a:pt x="1874577" y="1851335"/>
                  <a:pt x="1847127" y="1847731"/>
                  <a:pt x="1896940" y="1887582"/>
                </a:cubicBezTo>
                <a:cubicBezTo>
                  <a:pt x="1910142" y="1898144"/>
                  <a:pt x="1924021" y="1908157"/>
                  <a:pt x="1939143" y="1915718"/>
                </a:cubicBezTo>
                <a:cubicBezTo>
                  <a:pt x="1952406" y="1922350"/>
                  <a:pt x="1967278" y="1925096"/>
                  <a:pt x="1981346" y="1929785"/>
                </a:cubicBezTo>
                <a:cubicBezTo>
                  <a:pt x="1990724" y="1939164"/>
                  <a:pt x="1998108" y="1951097"/>
                  <a:pt x="2009481" y="1957921"/>
                </a:cubicBezTo>
                <a:cubicBezTo>
                  <a:pt x="2077307" y="1998618"/>
                  <a:pt x="2268528" y="1958436"/>
                  <a:pt x="2276767" y="1957921"/>
                </a:cubicBezTo>
                <a:cubicBezTo>
                  <a:pt x="2286146" y="1948542"/>
                  <a:pt x="2309097" y="1942368"/>
                  <a:pt x="2304903" y="1929785"/>
                </a:cubicBezTo>
                <a:cubicBezTo>
                  <a:pt x="2300214" y="1915717"/>
                  <a:pt x="2276958" y="1919792"/>
                  <a:pt x="2262700" y="1915718"/>
                </a:cubicBezTo>
                <a:cubicBezTo>
                  <a:pt x="2244110" y="1910407"/>
                  <a:pt x="2225186" y="1906339"/>
                  <a:pt x="2206429" y="1901650"/>
                </a:cubicBezTo>
                <a:cubicBezTo>
                  <a:pt x="2197051" y="1887582"/>
                  <a:pt x="2191496" y="1870009"/>
                  <a:pt x="2178294" y="1859447"/>
                </a:cubicBezTo>
                <a:cubicBezTo>
                  <a:pt x="2166715" y="1850184"/>
                  <a:pt x="2150818" y="1847112"/>
                  <a:pt x="2136091" y="1845379"/>
                </a:cubicBezTo>
                <a:cubicBezTo>
                  <a:pt x="2070725" y="1837689"/>
                  <a:pt x="2004792" y="1836001"/>
                  <a:pt x="1939143" y="1831312"/>
                </a:cubicBezTo>
                <a:cubicBezTo>
                  <a:pt x="1934454" y="1784420"/>
                  <a:pt x="1932241" y="1737213"/>
                  <a:pt x="1925075" y="1690635"/>
                </a:cubicBezTo>
                <a:cubicBezTo>
                  <a:pt x="1922820" y="1675979"/>
                  <a:pt x="1900522" y="1658917"/>
                  <a:pt x="1911007" y="1648432"/>
                </a:cubicBezTo>
                <a:cubicBezTo>
                  <a:pt x="1921493" y="1637946"/>
                  <a:pt x="1938953" y="1658425"/>
                  <a:pt x="1953211" y="1662499"/>
                </a:cubicBezTo>
                <a:cubicBezTo>
                  <a:pt x="1971801" y="1667810"/>
                  <a:pt x="1990724" y="1671878"/>
                  <a:pt x="2009481" y="1676567"/>
                </a:cubicBezTo>
                <a:cubicBezTo>
                  <a:pt x="2014170" y="1704702"/>
                  <a:pt x="2003380" y="1740804"/>
                  <a:pt x="2023549" y="1760973"/>
                </a:cubicBezTo>
                <a:cubicBezTo>
                  <a:pt x="2043718" y="1781142"/>
                  <a:pt x="2082443" y="1762285"/>
                  <a:pt x="2107955" y="1775041"/>
                </a:cubicBezTo>
                <a:cubicBezTo>
                  <a:pt x="2155355" y="1798741"/>
                  <a:pt x="2171099" y="1845058"/>
                  <a:pt x="2192361" y="1887582"/>
                </a:cubicBezTo>
                <a:cubicBezTo>
                  <a:pt x="2197050" y="1873514"/>
                  <a:pt x="2206429" y="1860208"/>
                  <a:pt x="2206429" y="1845379"/>
                </a:cubicBezTo>
                <a:cubicBezTo>
                  <a:pt x="2206429" y="1816259"/>
                  <a:pt x="2178450" y="1782310"/>
                  <a:pt x="2164226" y="1760973"/>
                </a:cubicBezTo>
                <a:cubicBezTo>
                  <a:pt x="2168915" y="1728148"/>
                  <a:pt x="2168766" y="1694259"/>
                  <a:pt x="2178294" y="1662499"/>
                </a:cubicBezTo>
                <a:cubicBezTo>
                  <a:pt x="2183152" y="1646305"/>
                  <a:pt x="2205436" y="1637174"/>
                  <a:pt x="2206429" y="1620296"/>
                </a:cubicBezTo>
                <a:cubicBezTo>
                  <a:pt x="2210294" y="1554593"/>
                  <a:pt x="2197050" y="1488998"/>
                  <a:pt x="2192361" y="1423349"/>
                </a:cubicBezTo>
                <a:cubicBezTo>
                  <a:pt x="2173604" y="1428038"/>
                  <a:pt x="2152178" y="1426692"/>
                  <a:pt x="2136091" y="1437416"/>
                </a:cubicBezTo>
                <a:cubicBezTo>
                  <a:pt x="2122023" y="1446794"/>
                  <a:pt x="2114822" y="1464169"/>
                  <a:pt x="2107955" y="1479619"/>
                </a:cubicBezTo>
                <a:cubicBezTo>
                  <a:pt x="2093142" y="1512948"/>
                  <a:pt x="2092957" y="1571524"/>
                  <a:pt x="2051684" y="1592161"/>
                </a:cubicBezTo>
                <a:cubicBezTo>
                  <a:pt x="2025158" y="1605424"/>
                  <a:pt x="1995413" y="1610918"/>
                  <a:pt x="1967278" y="1620296"/>
                </a:cubicBezTo>
                <a:lnTo>
                  <a:pt x="1925075" y="1634364"/>
                </a:lnTo>
                <a:cubicBezTo>
                  <a:pt x="1920386" y="1620296"/>
                  <a:pt x="1913660" y="1606750"/>
                  <a:pt x="1911007" y="1592161"/>
                </a:cubicBezTo>
                <a:cubicBezTo>
                  <a:pt x="1904244" y="1554965"/>
                  <a:pt x="1907803" y="1515831"/>
                  <a:pt x="1896940" y="1479619"/>
                </a:cubicBezTo>
                <a:cubicBezTo>
                  <a:pt x="1887736" y="1448940"/>
                  <a:pt x="1848496" y="1446800"/>
                  <a:pt x="1826601" y="1437416"/>
                </a:cubicBezTo>
                <a:cubicBezTo>
                  <a:pt x="1807326" y="1429155"/>
                  <a:pt x="1789088" y="1418659"/>
                  <a:pt x="1770331" y="1409281"/>
                </a:cubicBezTo>
                <a:cubicBezTo>
                  <a:pt x="1747527" y="1340870"/>
                  <a:pt x="1735189" y="1323040"/>
                  <a:pt x="1770331" y="1226401"/>
                </a:cubicBezTo>
                <a:cubicBezTo>
                  <a:pt x="1775399" y="1212465"/>
                  <a:pt x="1798466" y="1217022"/>
                  <a:pt x="1812534" y="1212333"/>
                </a:cubicBezTo>
                <a:cubicBezTo>
                  <a:pt x="1821912" y="1221712"/>
                  <a:pt x="1833845" y="1229096"/>
                  <a:pt x="1840669" y="1240469"/>
                </a:cubicBezTo>
                <a:cubicBezTo>
                  <a:pt x="1848298" y="1253185"/>
                  <a:pt x="1845474" y="1271093"/>
                  <a:pt x="1854737" y="1282672"/>
                </a:cubicBezTo>
                <a:cubicBezTo>
                  <a:pt x="1874570" y="1307463"/>
                  <a:pt x="1911342" y="1315608"/>
                  <a:pt x="1939143" y="1324875"/>
                </a:cubicBezTo>
                <a:cubicBezTo>
                  <a:pt x="1948521" y="1315496"/>
                  <a:pt x="1966261" y="1309963"/>
                  <a:pt x="1967278" y="1296739"/>
                </a:cubicBezTo>
                <a:cubicBezTo>
                  <a:pt x="1971516" y="1241646"/>
                  <a:pt x="1984840" y="1149718"/>
                  <a:pt x="1925075" y="1113859"/>
                </a:cubicBezTo>
                <a:cubicBezTo>
                  <a:pt x="1912360" y="1106230"/>
                  <a:pt x="1896940" y="1104481"/>
                  <a:pt x="1882872" y="1099792"/>
                </a:cubicBezTo>
                <a:cubicBezTo>
                  <a:pt x="1868804" y="1090413"/>
                  <a:pt x="1851231" y="1084858"/>
                  <a:pt x="1840669" y="1071656"/>
                </a:cubicBezTo>
                <a:cubicBezTo>
                  <a:pt x="1831406" y="1060077"/>
                  <a:pt x="1823693" y="1043994"/>
                  <a:pt x="1826601" y="1029453"/>
                </a:cubicBezTo>
                <a:cubicBezTo>
                  <a:pt x="1834929" y="987812"/>
                  <a:pt x="1927628" y="989169"/>
                  <a:pt x="1939143" y="987250"/>
                </a:cubicBezTo>
                <a:cubicBezTo>
                  <a:pt x="1954055" y="977309"/>
                  <a:pt x="1999457" y="951026"/>
                  <a:pt x="2009481" y="930979"/>
                </a:cubicBezTo>
                <a:cubicBezTo>
                  <a:pt x="2061334" y="827272"/>
                  <a:pt x="1986164" y="912095"/>
                  <a:pt x="2051684" y="846573"/>
                </a:cubicBezTo>
                <a:cubicBezTo>
                  <a:pt x="2068466" y="796227"/>
                  <a:pt x="2120338" y="710403"/>
                  <a:pt x="2079820" y="649625"/>
                </a:cubicBezTo>
                <a:cubicBezTo>
                  <a:pt x="2071595" y="637287"/>
                  <a:pt x="2051685" y="640247"/>
                  <a:pt x="2037617" y="635558"/>
                </a:cubicBezTo>
                <a:cubicBezTo>
                  <a:pt x="2014171" y="612112"/>
                  <a:pt x="1982107" y="594877"/>
                  <a:pt x="1967278" y="565219"/>
                </a:cubicBezTo>
                <a:cubicBezTo>
                  <a:pt x="1957900" y="546462"/>
                  <a:pt x="1952568" y="525059"/>
                  <a:pt x="1939143" y="508949"/>
                </a:cubicBezTo>
                <a:cubicBezTo>
                  <a:pt x="1928319" y="495960"/>
                  <a:pt x="1912390" y="487680"/>
                  <a:pt x="1896940" y="480813"/>
                </a:cubicBezTo>
                <a:cubicBezTo>
                  <a:pt x="1869839" y="468768"/>
                  <a:pt x="1812534" y="452678"/>
                  <a:pt x="1812534" y="452678"/>
                </a:cubicBezTo>
                <a:cubicBezTo>
                  <a:pt x="1780844" y="357609"/>
                  <a:pt x="1795738" y="448142"/>
                  <a:pt x="1925075" y="396407"/>
                </a:cubicBezTo>
                <a:cubicBezTo>
                  <a:pt x="1938843" y="390900"/>
                  <a:pt x="1934454" y="368272"/>
                  <a:pt x="1939143" y="354204"/>
                </a:cubicBezTo>
                <a:cubicBezTo>
                  <a:pt x="1934454" y="321379"/>
                  <a:pt x="1934603" y="287490"/>
                  <a:pt x="1925075" y="255730"/>
                </a:cubicBezTo>
                <a:cubicBezTo>
                  <a:pt x="1920217" y="239536"/>
                  <a:pt x="1902877" y="229358"/>
                  <a:pt x="1896940" y="213527"/>
                </a:cubicBezTo>
                <a:cubicBezTo>
                  <a:pt x="1856935" y="106846"/>
                  <a:pt x="1912724" y="173042"/>
                  <a:pt x="1854737" y="115053"/>
                </a:cubicBezTo>
                <a:cubicBezTo>
                  <a:pt x="1840669" y="119742"/>
                  <a:pt x="1827363" y="129121"/>
                  <a:pt x="1812534" y="129121"/>
                </a:cubicBezTo>
                <a:cubicBezTo>
                  <a:pt x="1788623" y="129121"/>
                  <a:pt x="1763581" y="125746"/>
                  <a:pt x="1742195" y="115053"/>
                </a:cubicBezTo>
                <a:cubicBezTo>
                  <a:pt x="1708777" y="98344"/>
                  <a:pt x="1693402" y="57578"/>
                  <a:pt x="1671857" y="30647"/>
                </a:cubicBezTo>
                <a:cubicBezTo>
                  <a:pt x="1663571" y="20290"/>
                  <a:pt x="1653100" y="11890"/>
                  <a:pt x="1643721" y="2512"/>
                </a:cubicBezTo>
                <a:cubicBezTo>
                  <a:pt x="1615586" y="7201"/>
                  <a:pt x="1582525" y="0"/>
                  <a:pt x="1559315" y="16579"/>
                </a:cubicBezTo>
                <a:cubicBezTo>
                  <a:pt x="1543582" y="27817"/>
                  <a:pt x="1550803" y="54331"/>
                  <a:pt x="1545247" y="72850"/>
                </a:cubicBezTo>
                <a:cubicBezTo>
                  <a:pt x="1536725" y="101256"/>
                  <a:pt x="1526490" y="129121"/>
                  <a:pt x="1517112" y="157256"/>
                </a:cubicBezTo>
                <a:cubicBezTo>
                  <a:pt x="1420323" y="124994"/>
                  <a:pt x="1537351" y="160937"/>
                  <a:pt x="1362367" y="129121"/>
                </a:cubicBezTo>
                <a:cubicBezTo>
                  <a:pt x="1347778" y="126468"/>
                  <a:pt x="1334844" y="117150"/>
                  <a:pt x="1320164" y="115053"/>
                </a:cubicBezTo>
                <a:cubicBezTo>
                  <a:pt x="1268891" y="107728"/>
                  <a:pt x="1217001" y="105674"/>
                  <a:pt x="1165420" y="100985"/>
                </a:cubicBezTo>
                <a:cubicBezTo>
                  <a:pt x="1151352" y="96296"/>
                  <a:pt x="1136480" y="80286"/>
                  <a:pt x="1123217" y="86918"/>
                </a:cubicBezTo>
                <a:cubicBezTo>
                  <a:pt x="1109954" y="93550"/>
                  <a:pt x="1115781" y="115858"/>
                  <a:pt x="1109149" y="129121"/>
                </a:cubicBezTo>
                <a:cubicBezTo>
                  <a:pt x="1101588" y="144243"/>
                  <a:pt x="1090392" y="157256"/>
                  <a:pt x="1081014" y="171324"/>
                </a:cubicBezTo>
                <a:cubicBezTo>
                  <a:pt x="1068517" y="169935"/>
                  <a:pt x="949692" y="165684"/>
                  <a:pt x="912201" y="143189"/>
                </a:cubicBezTo>
                <a:cubicBezTo>
                  <a:pt x="815645" y="85255"/>
                  <a:pt x="961423" y="140839"/>
                  <a:pt x="841863" y="100985"/>
                </a:cubicBezTo>
                <a:cubicBezTo>
                  <a:pt x="832484" y="91607"/>
                  <a:pt x="822013" y="83207"/>
                  <a:pt x="813727" y="72850"/>
                </a:cubicBezTo>
                <a:cubicBezTo>
                  <a:pt x="803165" y="59648"/>
                  <a:pt x="801849" y="35292"/>
                  <a:pt x="785592" y="30647"/>
                </a:cubicBezTo>
                <a:cubicBezTo>
                  <a:pt x="762602" y="24078"/>
                  <a:pt x="738450" y="38916"/>
                  <a:pt x="715254" y="44715"/>
                </a:cubicBezTo>
                <a:cubicBezTo>
                  <a:pt x="584310" y="77451"/>
                  <a:pt x="815823" y="38386"/>
                  <a:pt x="574577" y="72850"/>
                </a:cubicBezTo>
                <a:cubicBezTo>
                  <a:pt x="556348" y="97156"/>
                  <a:pt x="533828" y="149426"/>
                  <a:pt x="490171" y="143189"/>
                </a:cubicBezTo>
                <a:cubicBezTo>
                  <a:pt x="469411" y="140223"/>
                  <a:pt x="452657" y="124432"/>
                  <a:pt x="433900" y="115053"/>
                </a:cubicBezTo>
                <a:cubicBezTo>
                  <a:pt x="419832" y="119742"/>
                  <a:pt x="400960" y="117542"/>
                  <a:pt x="391697" y="129121"/>
                </a:cubicBezTo>
                <a:cubicBezTo>
                  <a:pt x="379619" y="144219"/>
                  <a:pt x="385245" y="167621"/>
                  <a:pt x="377629" y="185392"/>
                </a:cubicBezTo>
                <a:cubicBezTo>
                  <a:pt x="370969" y="200932"/>
                  <a:pt x="358872" y="213527"/>
                  <a:pt x="349494" y="227595"/>
                </a:cubicBezTo>
                <a:cubicBezTo>
                  <a:pt x="387006" y="340136"/>
                  <a:pt x="330737" y="208838"/>
                  <a:pt x="405764" y="283865"/>
                </a:cubicBezTo>
                <a:cubicBezTo>
                  <a:pt x="416250" y="294351"/>
                  <a:pt x="415143" y="312001"/>
                  <a:pt x="419832" y="326069"/>
                </a:cubicBezTo>
                <a:cubicBezTo>
                  <a:pt x="376090" y="391682"/>
                  <a:pt x="391697" y="351365"/>
                  <a:pt x="391697" y="452678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533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নিচের মান চিত্রে এশিয়া মহাদেশের অবস্থান লক্ষ্য 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968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3048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এশিয়া মহাদেশ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601980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এশিয়া মহাদেশে বাংলাদেশের অবস্থান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8000" y="1143001"/>
            <a:ext cx="6022988" cy="4708673"/>
            <a:chOff x="1524000" y="1143000"/>
            <a:chExt cx="6022988" cy="4708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143000"/>
              <a:ext cx="6022988" cy="470867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4876800" y="3505200"/>
              <a:ext cx="533400" cy="762000"/>
              <a:chOff x="4876800" y="3505200"/>
              <a:chExt cx="533400" cy="76200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4876800" y="3505200"/>
                <a:ext cx="533400" cy="762000"/>
              </a:xfrm>
              <a:custGeom>
                <a:avLst/>
                <a:gdLst>
                  <a:gd name="connsiteX0" fmla="*/ 1154175 w 5824649"/>
                  <a:gd name="connsiteY0" fmla="*/ 5809957 h 6286531"/>
                  <a:gd name="connsiteX1" fmla="*/ 1182311 w 5824649"/>
                  <a:gd name="connsiteY1" fmla="*/ 5627077 h 6286531"/>
                  <a:gd name="connsiteX2" fmla="*/ 1168243 w 5824649"/>
                  <a:gd name="connsiteY2" fmla="*/ 5317588 h 6286531"/>
                  <a:gd name="connsiteX3" fmla="*/ 1140107 w 5824649"/>
                  <a:gd name="connsiteY3" fmla="*/ 5289452 h 6286531"/>
                  <a:gd name="connsiteX4" fmla="*/ 1083837 w 5824649"/>
                  <a:gd name="connsiteY4" fmla="*/ 5275385 h 6286531"/>
                  <a:gd name="connsiteX5" fmla="*/ 1041634 w 5824649"/>
                  <a:gd name="connsiteY5" fmla="*/ 5120640 h 6286531"/>
                  <a:gd name="connsiteX6" fmla="*/ 1013498 w 5824649"/>
                  <a:gd name="connsiteY6" fmla="*/ 5064369 h 6286531"/>
                  <a:gd name="connsiteX7" fmla="*/ 971295 w 5824649"/>
                  <a:gd name="connsiteY7" fmla="*/ 4994031 h 6286531"/>
                  <a:gd name="connsiteX8" fmla="*/ 971295 w 5824649"/>
                  <a:gd name="connsiteY8" fmla="*/ 4248443 h 6286531"/>
                  <a:gd name="connsiteX9" fmla="*/ 985363 w 5824649"/>
                  <a:gd name="connsiteY9" fmla="*/ 4164037 h 6286531"/>
                  <a:gd name="connsiteX10" fmla="*/ 1140107 w 5824649"/>
                  <a:gd name="connsiteY10" fmla="*/ 4149969 h 6286531"/>
                  <a:gd name="connsiteX11" fmla="*/ 1126040 w 5824649"/>
                  <a:gd name="connsiteY11" fmla="*/ 4079631 h 6286531"/>
                  <a:gd name="connsiteX12" fmla="*/ 1069769 w 5824649"/>
                  <a:gd name="connsiteY12" fmla="*/ 4009292 h 6286531"/>
                  <a:gd name="connsiteX13" fmla="*/ 943160 w 5824649"/>
                  <a:gd name="connsiteY13" fmla="*/ 3938954 h 6286531"/>
                  <a:gd name="connsiteX14" fmla="*/ 900957 w 5824649"/>
                  <a:gd name="connsiteY14" fmla="*/ 3896751 h 6286531"/>
                  <a:gd name="connsiteX15" fmla="*/ 760280 w 5824649"/>
                  <a:gd name="connsiteY15" fmla="*/ 3882683 h 6286531"/>
                  <a:gd name="connsiteX16" fmla="*/ 774347 w 5824649"/>
                  <a:gd name="connsiteY16" fmla="*/ 3784209 h 6286531"/>
                  <a:gd name="connsiteX17" fmla="*/ 915024 w 5824649"/>
                  <a:gd name="connsiteY17" fmla="*/ 3685736 h 6286531"/>
                  <a:gd name="connsiteX18" fmla="*/ 900957 w 5824649"/>
                  <a:gd name="connsiteY18" fmla="*/ 3587262 h 6286531"/>
                  <a:gd name="connsiteX19" fmla="*/ 816551 w 5824649"/>
                  <a:gd name="connsiteY19" fmla="*/ 3530991 h 6286531"/>
                  <a:gd name="connsiteX20" fmla="*/ 633671 w 5824649"/>
                  <a:gd name="connsiteY20" fmla="*/ 3488788 h 6286531"/>
                  <a:gd name="connsiteX21" fmla="*/ 619603 w 5824649"/>
                  <a:gd name="connsiteY21" fmla="*/ 3446585 h 6286531"/>
                  <a:gd name="connsiteX22" fmla="*/ 591467 w 5824649"/>
                  <a:gd name="connsiteY22" fmla="*/ 3418449 h 6286531"/>
                  <a:gd name="connsiteX23" fmla="*/ 577400 w 5824649"/>
                  <a:gd name="connsiteY23" fmla="*/ 3334043 h 6286531"/>
                  <a:gd name="connsiteX24" fmla="*/ 549264 w 5824649"/>
                  <a:gd name="connsiteY24" fmla="*/ 3235569 h 6286531"/>
                  <a:gd name="connsiteX25" fmla="*/ 563332 w 5824649"/>
                  <a:gd name="connsiteY25" fmla="*/ 3165231 h 6286531"/>
                  <a:gd name="connsiteX26" fmla="*/ 577400 w 5824649"/>
                  <a:gd name="connsiteY26" fmla="*/ 3123028 h 6286531"/>
                  <a:gd name="connsiteX27" fmla="*/ 619603 w 5824649"/>
                  <a:gd name="connsiteY27" fmla="*/ 3108960 h 6286531"/>
                  <a:gd name="connsiteX28" fmla="*/ 802483 w 5824649"/>
                  <a:gd name="connsiteY28" fmla="*/ 3123028 h 6286531"/>
                  <a:gd name="connsiteX29" fmla="*/ 858754 w 5824649"/>
                  <a:gd name="connsiteY29" fmla="*/ 3038622 h 6286531"/>
                  <a:gd name="connsiteX30" fmla="*/ 886889 w 5824649"/>
                  <a:gd name="connsiteY30" fmla="*/ 2996419 h 6286531"/>
                  <a:gd name="connsiteX31" fmla="*/ 872821 w 5824649"/>
                  <a:gd name="connsiteY31" fmla="*/ 2729132 h 6286531"/>
                  <a:gd name="connsiteX32" fmla="*/ 830618 w 5824649"/>
                  <a:gd name="connsiteY32" fmla="*/ 2658794 h 6286531"/>
                  <a:gd name="connsiteX33" fmla="*/ 802483 w 5824649"/>
                  <a:gd name="connsiteY33" fmla="*/ 2616591 h 6286531"/>
                  <a:gd name="connsiteX34" fmla="*/ 774347 w 5824649"/>
                  <a:gd name="connsiteY34" fmla="*/ 2588456 h 6286531"/>
                  <a:gd name="connsiteX35" fmla="*/ 746212 w 5824649"/>
                  <a:gd name="connsiteY35" fmla="*/ 2546252 h 6286531"/>
                  <a:gd name="connsiteX36" fmla="*/ 647738 w 5824649"/>
                  <a:gd name="connsiteY36" fmla="*/ 2419643 h 6286531"/>
                  <a:gd name="connsiteX37" fmla="*/ 619603 w 5824649"/>
                  <a:gd name="connsiteY37" fmla="*/ 2363372 h 6286531"/>
                  <a:gd name="connsiteX38" fmla="*/ 535197 w 5824649"/>
                  <a:gd name="connsiteY38" fmla="*/ 2264899 h 6286531"/>
                  <a:gd name="connsiteX39" fmla="*/ 492994 w 5824649"/>
                  <a:gd name="connsiteY39" fmla="*/ 2180492 h 6286531"/>
                  <a:gd name="connsiteX40" fmla="*/ 380452 w 5824649"/>
                  <a:gd name="connsiteY40" fmla="*/ 2208628 h 6286531"/>
                  <a:gd name="connsiteX41" fmla="*/ 338249 w 5824649"/>
                  <a:gd name="connsiteY41" fmla="*/ 2222696 h 6286531"/>
                  <a:gd name="connsiteX42" fmla="*/ 239775 w 5824649"/>
                  <a:gd name="connsiteY42" fmla="*/ 2250831 h 6286531"/>
                  <a:gd name="connsiteX43" fmla="*/ 197572 w 5824649"/>
                  <a:gd name="connsiteY43" fmla="*/ 2236763 h 6286531"/>
                  <a:gd name="connsiteX44" fmla="*/ 113166 w 5824649"/>
                  <a:gd name="connsiteY44" fmla="*/ 2180492 h 6286531"/>
                  <a:gd name="connsiteX45" fmla="*/ 56895 w 5824649"/>
                  <a:gd name="connsiteY45" fmla="*/ 2110154 h 6286531"/>
                  <a:gd name="connsiteX46" fmla="*/ 28760 w 5824649"/>
                  <a:gd name="connsiteY46" fmla="*/ 2067951 h 6286531"/>
                  <a:gd name="connsiteX47" fmla="*/ 28760 w 5824649"/>
                  <a:gd name="connsiteY47" fmla="*/ 1814732 h 6286531"/>
                  <a:gd name="connsiteX48" fmla="*/ 56895 w 5824649"/>
                  <a:gd name="connsiteY48" fmla="*/ 1772529 h 6286531"/>
                  <a:gd name="connsiteX49" fmla="*/ 127234 w 5824649"/>
                  <a:gd name="connsiteY49" fmla="*/ 1716259 h 6286531"/>
                  <a:gd name="connsiteX50" fmla="*/ 169437 w 5824649"/>
                  <a:gd name="connsiteY50" fmla="*/ 1702191 h 6286531"/>
                  <a:gd name="connsiteX51" fmla="*/ 211640 w 5824649"/>
                  <a:gd name="connsiteY51" fmla="*/ 1674056 h 6286531"/>
                  <a:gd name="connsiteX52" fmla="*/ 267911 w 5824649"/>
                  <a:gd name="connsiteY52" fmla="*/ 1659988 h 6286531"/>
                  <a:gd name="connsiteX53" fmla="*/ 549264 w 5824649"/>
                  <a:gd name="connsiteY53" fmla="*/ 1631852 h 6286531"/>
                  <a:gd name="connsiteX54" fmla="*/ 563332 w 5824649"/>
                  <a:gd name="connsiteY54" fmla="*/ 1280160 h 6286531"/>
                  <a:gd name="connsiteX55" fmla="*/ 605535 w 5824649"/>
                  <a:gd name="connsiteY55" fmla="*/ 1266092 h 6286531"/>
                  <a:gd name="connsiteX56" fmla="*/ 633671 w 5824649"/>
                  <a:gd name="connsiteY56" fmla="*/ 1237957 h 6286531"/>
                  <a:gd name="connsiteX57" fmla="*/ 802483 w 5824649"/>
                  <a:gd name="connsiteY57" fmla="*/ 1266092 h 6286531"/>
                  <a:gd name="connsiteX58" fmla="*/ 844686 w 5824649"/>
                  <a:gd name="connsiteY58" fmla="*/ 1294228 h 6286531"/>
                  <a:gd name="connsiteX59" fmla="*/ 929092 w 5824649"/>
                  <a:gd name="connsiteY59" fmla="*/ 1322363 h 6286531"/>
                  <a:gd name="connsiteX60" fmla="*/ 971295 w 5824649"/>
                  <a:gd name="connsiteY60" fmla="*/ 1336431 h 6286531"/>
                  <a:gd name="connsiteX61" fmla="*/ 1013498 w 5824649"/>
                  <a:gd name="connsiteY61" fmla="*/ 1364566 h 6286531"/>
                  <a:gd name="connsiteX62" fmla="*/ 1140107 w 5824649"/>
                  <a:gd name="connsiteY62" fmla="*/ 1350499 h 6286531"/>
                  <a:gd name="connsiteX63" fmla="*/ 1154175 w 5824649"/>
                  <a:gd name="connsiteY63" fmla="*/ 1308296 h 6286531"/>
                  <a:gd name="connsiteX64" fmla="*/ 1182311 w 5824649"/>
                  <a:gd name="connsiteY64" fmla="*/ 1266092 h 6286531"/>
                  <a:gd name="connsiteX65" fmla="*/ 1168243 w 5824649"/>
                  <a:gd name="connsiteY65" fmla="*/ 1181686 h 6286531"/>
                  <a:gd name="connsiteX66" fmla="*/ 1097904 w 5824649"/>
                  <a:gd name="connsiteY66" fmla="*/ 1139483 h 6286531"/>
                  <a:gd name="connsiteX67" fmla="*/ 985363 w 5824649"/>
                  <a:gd name="connsiteY67" fmla="*/ 1069145 h 6286531"/>
                  <a:gd name="connsiteX68" fmla="*/ 957227 w 5824649"/>
                  <a:gd name="connsiteY68" fmla="*/ 1041009 h 6286531"/>
                  <a:gd name="connsiteX69" fmla="*/ 872821 w 5824649"/>
                  <a:gd name="connsiteY69" fmla="*/ 998806 h 6286531"/>
                  <a:gd name="connsiteX70" fmla="*/ 788415 w 5824649"/>
                  <a:gd name="connsiteY70" fmla="*/ 914400 h 6286531"/>
                  <a:gd name="connsiteX71" fmla="*/ 732144 w 5824649"/>
                  <a:gd name="connsiteY71" fmla="*/ 829994 h 6286531"/>
                  <a:gd name="connsiteX72" fmla="*/ 647738 w 5824649"/>
                  <a:gd name="connsiteY72" fmla="*/ 745588 h 6286531"/>
                  <a:gd name="connsiteX73" fmla="*/ 619603 w 5824649"/>
                  <a:gd name="connsiteY73" fmla="*/ 717452 h 6286531"/>
                  <a:gd name="connsiteX74" fmla="*/ 605535 w 5824649"/>
                  <a:gd name="connsiteY74" fmla="*/ 675249 h 6286531"/>
                  <a:gd name="connsiteX75" fmla="*/ 563332 w 5824649"/>
                  <a:gd name="connsiteY75" fmla="*/ 534572 h 6286531"/>
                  <a:gd name="connsiteX76" fmla="*/ 521129 w 5824649"/>
                  <a:gd name="connsiteY76" fmla="*/ 436099 h 6286531"/>
                  <a:gd name="connsiteX77" fmla="*/ 478926 w 5824649"/>
                  <a:gd name="connsiteY77" fmla="*/ 84406 h 6286531"/>
                  <a:gd name="connsiteX78" fmla="*/ 492994 w 5824649"/>
                  <a:gd name="connsiteY78" fmla="*/ 0 h 6286531"/>
                  <a:gd name="connsiteX79" fmla="*/ 605535 w 5824649"/>
                  <a:gd name="connsiteY79" fmla="*/ 14068 h 6286531"/>
                  <a:gd name="connsiteX80" fmla="*/ 689941 w 5824649"/>
                  <a:gd name="connsiteY80" fmla="*/ 42203 h 6286531"/>
                  <a:gd name="connsiteX81" fmla="*/ 774347 w 5824649"/>
                  <a:gd name="connsiteY81" fmla="*/ 112542 h 6286531"/>
                  <a:gd name="connsiteX82" fmla="*/ 816551 w 5824649"/>
                  <a:gd name="connsiteY82" fmla="*/ 126609 h 6286531"/>
                  <a:gd name="connsiteX83" fmla="*/ 886889 w 5824649"/>
                  <a:gd name="connsiteY83" fmla="*/ 168812 h 6286531"/>
                  <a:gd name="connsiteX84" fmla="*/ 915024 w 5824649"/>
                  <a:gd name="connsiteY84" fmla="*/ 196948 h 6286531"/>
                  <a:gd name="connsiteX85" fmla="*/ 999431 w 5824649"/>
                  <a:gd name="connsiteY85" fmla="*/ 225083 h 6286531"/>
                  <a:gd name="connsiteX86" fmla="*/ 1041634 w 5824649"/>
                  <a:gd name="connsiteY86" fmla="*/ 253219 h 6286531"/>
                  <a:gd name="connsiteX87" fmla="*/ 1126040 w 5824649"/>
                  <a:gd name="connsiteY87" fmla="*/ 281354 h 6286531"/>
                  <a:gd name="connsiteX88" fmla="*/ 1168243 w 5824649"/>
                  <a:gd name="connsiteY88" fmla="*/ 309489 h 6286531"/>
                  <a:gd name="connsiteX89" fmla="*/ 1252649 w 5824649"/>
                  <a:gd name="connsiteY89" fmla="*/ 337625 h 6286531"/>
                  <a:gd name="connsiteX90" fmla="*/ 1337055 w 5824649"/>
                  <a:gd name="connsiteY90" fmla="*/ 379828 h 6286531"/>
                  <a:gd name="connsiteX91" fmla="*/ 1379258 w 5824649"/>
                  <a:gd name="connsiteY91" fmla="*/ 407963 h 6286531"/>
                  <a:gd name="connsiteX92" fmla="*/ 1477732 w 5824649"/>
                  <a:gd name="connsiteY92" fmla="*/ 436099 h 6286531"/>
                  <a:gd name="connsiteX93" fmla="*/ 1519935 w 5824649"/>
                  <a:gd name="connsiteY93" fmla="*/ 450166 h 6286531"/>
                  <a:gd name="connsiteX94" fmla="*/ 1660612 w 5824649"/>
                  <a:gd name="connsiteY94" fmla="*/ 534572 h 6286531"/>
                  <a:gd name="connsiteX95" fmla="*/ 1716883 w 5824649"/>
                  <a:gd name="connsiteY95" fmla="*/ 590843 h 6286531"/>
                  <a:gd name="connsiteX96" fmla="*/ 1843492 w 5824649"/>
                  <a:gd name="connsiteY96" fmla="*/ 703385 h 6286531"/>
                  <a:gd name="connsiteX97" fmla="*/ 1871627 w 5824649"/>
                  <a:gd name="connsiteY97" fmla="*/ 745588 h 6286531"/>
                  <a:gd name="connsiteX98" fmla="*/ 1927898 w 5824649"/>
                  <a:gd name="connsiteY98" fmla="*/ 801859 h 6286531"/>
                  <a:gd name="connsiteX99" fmla="*/ 2026372 w 5824649"/>
                  <a:gd name="connsiteY99" fmla="*/ 914400 h 6286531"/>
                  <a:gd name="connsiteX100" fmla="*/ 2082643 w 5824649"/>
                  <a:gd name="connsiteY100" fmla="*/ 1012874 h 6286531"/>
                  <a:gd name="connsiteX101" fmla="*/ 2124846 w 5824649"/>
                  <a:gd name="connsiteY101" fmla="*/ 1041009 h 6286531"/>
                  <a:gd name="connsiteX102" fmla="*/ 2152981 w 5824649"/>
                  <a:gd name="connsiteY102" fmla="*/ 1069145 h 6286531"/>
                  <a:gd name="connsiteX103" fmla="*/ 2251455 w 5824649"/>
                  <a:gd name="connsiteY103" fmla="*/ 1111348 h 6286531"/>
                  <a:gd name="connsiteX104" fmla="*/ 2293658 w 5824649"/>
                  <a:gd name="connsiteY104" fmla="*/ 1139483 h 6286531"/>
                  <a:gd name="connsiteX105" fmla="*/ 2378064 w 5824649"/>
                  <a:gd name="connsiteY105" fmla="*/ 1167619 h 6286531"/>
                  <a:gd name="connsiteX106" fmla="*/ 2406200 w 5824649"/>
                  <a:gd name="connsiteY106" fmla="*/ 1195754 h 6286531"/>
                  <a:gd name="connsiteX107" fmla="*/ 2490606 w 5824649"/>
                  <a:gd name="connsiteY107" fmla="*/ 1223889 h 6286531"/>
                  <a:gd name="connsiteX108" fmla="*/ 2532809 w 5824649"/>
                  <a:gd name="connsiteY108" fmla="*/ 1237957 h 6286531"/>
                  <a:gd name="connsiteX109" fmla="*/ 2575012 w 5824649"/>
                  <a:gd name="connsiteY109" fmla="*/ 1252025 h 6286531"/>
                  <a:gd name="connsiteX110" fmla="*/ 2631283 w 5824649"/>
                  <a:gd name="connsiteY110" fmla="*/ 1280160 h 6286531"/>
                  <a:gd name="connsiteX111" fmla="*/ 2701621 w 5824649"/>
                  <a:gd name="connsiteY111" fmla="*/ 1294228 h 6286531"/>
                  <a:gd name="connsiteX112" fmla="*/ 2743824 w 5824649"/>
                  <a:gd name="connsiteY112" fmla="*/ 1308296 h 6286531"/>
                  <a:gd name="connsiteX113" fmla="*/ 2982975 w 5824649"/>
                  <a:gd name="connsiteY113" fmla="*/ 1336431 h 6286531"/>
                  <a:gd name="connsiteX114" fmla="*/ 3306532 w 5824649"/>
                  <a:gd name="connsiteY114" fmla="*/ 1378634 h 6286531"/>
                  <a:gd name="connsiteX115" fmla="*/ 3447209 w 5824649"/>
                  <a:gd name="connsiteY115" fmla="*/ 1406769 h 6286531"/>
                  <a:gd name="connsiteX116" fmla="*/ 5036858 w 5824649"/>
                  <a:gd name="connsiteY116" fmla="*/ 1434905 h 6286531"/>
                  <a:gd name="connsiteX117" fmla="*/ 5163467 w 5824649"/>
                  <a:gd name="connsiteY117" fmla="*/ 1463040 h 6286531"/>
                  <a:gd name="connsiteX118" fmla="*/ 5191603 w 5824649"/>
                  <a:gd name="connsiteY118" fmla="*/ 1491176 h 6286531"/>
                  <a:gd name="connsiteX119" fmla="*/ 5205671 w 5824649"/>
                  <a:gd name="connsiteY119" fmla="*/ 1533379 h 6286531"/>
                  <a:gd name="connsiteX120" fmla="*/ 5261941 w 5824649"/>
                  <a:gd name="connsiteY120" fmla="*/ 1617785 h 6286531"/>
                  <a:gd name="connsiteX121" fmla="*/ 5318212 w 5824649"/>
                  <a:gd name="connsiteY121" fmla="*/ 1744394 h 6286531"/>
                  <a:gd name="connsiteX122" fmla="*/ 5304144 w 5824649"/>
                  <a:gd name="connsiteY122" fmla="*/ 2011680 h 6286531"/>
                  <a:gd name="connsiteX123" fmla="*/ 5290077 w 5824649"/>
                  <a:gd name="connsiteY123" fmla="*/ 2053883 h 6286531"/>
                  <a:gd name="connsiteX124" fmla="*/ 5205671 w 5824649"/>
                  <a:gd name="connsiteY124" fmla="*/ 2250831 h 6286531"/>
                  <a:gd name="connsiteX125" fmla="*/ 5177535 w 5824649"/>
                  <a:gd name="connsiteY125" fmla="*/ 2278966 h 6286531"/>
                  <a:gd name="connsiteX126" fmla="*/ 5135332 w 5824649"/>
                  <a:gd name="connsiteY126" fmla="*/ 2293034 h 6286531"/>
                  <a:gd name="connsiteX127" fmla="*/ 5050926 w 5824649"/>
                  <a:gd name="connsiteY127" fmla="*/ 2363372 h 6286531"/>
                  <a:gd name="connsiteX128" fmla="*/ 5008723 w 5824649"/>
                  <a:gd name="connsiteY128" fmla="*/ 2377440 h 6286531"/>
                  <a:gd name="connsiteX129" fmla="*/ 4910249 w 5824649"/>
                  <a:gd name="connsiteY129" fmla="*/ 2419643 h 6286531"/>
                  <a:gd name="connsiteX130" fmla="*/ 4769572 w 5824649"/>
                  <a:gd name="connsiteY130" fmla="*/ 2461846 h 6286531"/>
                  <a:gd name="connsiteX131" fmla="*/ 4685166 w 5824649"/>
                  <a:gd name="connsiteY131" fmla="*/ 2489982 h 6286531"/>
                  <a:gd name="connsiteX132" fmla="*/ 4642963 w 5824649"/>
                  <a:gd name="connsiteY132" fmla="*/ 2504049 h 6286531"/>
                  <a:gd name="connsiteX133" fmla="*/ 4530421 w 5824649"/>
                  <a:gd name="connsiteY133" fmla="*/ 2602523 h 6286531"/>
                  <a:gd name="connsiteX134" fmla="*/ 4502286 w 5824649"/>
                  <a:gd name="connsiteY134" fmla="*/ 2630659 h 6286531"/>
                  <a:gd name="connsiteX135" fmla="*/ 4488218 w 5824649"/>
                  <a:gd name="connsiteY135" fmla="*/ 2672862 h 6286531"/>
                  <a:gd name="connsiteX136" fmla="*/ 4319406 w 5824649"/>
                  <a:gd name="connsiteY136" fmla="*/ 2757268 h 6286531"/>
                  <a:gd name="connsiteX137" fmla="*/ 4192797 w 5824649"/>
                  <a:gd name="connsiteY137" fmla="*/ 2785403 h 6286531"/>
                  <a:gd name="connsiteX138" fmla="*/ 4150594 w 5824649"/>
                  <a:gd name="connsiteY138" fmla="*/ 2813539 h 6286531"/>
                  <a:gd name="connsiteX139" fmla="*/ 4122458 w 5824649"/>
                  <a:gd name="connsiteY139" fmla="*/ 2954216 h 6286531"/>
                  <a:gd name="connsiteX140" fmla="*/ 4094323 w 5824649"/>
                  <a:gd name="connsiteY140" fmla="*/ 2996419 h 6286531"/>
                  <a:gd name="connsiteX141" fmla="*/ 4066187 w 5824649"/>
                  <a:gd name="connsiteY141" fmla="*/ 3094892 h 6286531"/>
                  <a:gd name="connsiteX142" fmla="*/ 4038052 w 5824649"/>
                  <a:gd name="connsiteY142" fmla="*/ 3137096 h 6286531"/>
                  <a:gd name="connsiteX143" fmla="*/ 4023984 w 5824649"/>
                  <a:gd name="connsiteY143" fmla="*/ 3179299 h 6286531"/>
                  <a:gd name="connsiteX144" fmla="*/ 3995849 w 5824649"/>
                  <a:gd name="connsiteY144" fmla="*/ 3221502 h 6286531"/>
                  <a:gd name="connsiteX145" fmla="*/ 3967714 w 5824649"/>
                  <a:gd name="connsiteY145" fmla="*/ 3319976 h 6286531"/>
                  <a:gd name="connsiteX146" fmla="*/ 3981781 w 5824649"/>
                  <a:gd name="connsiteY146" fmla="*/ 3545059 h 6286531"/>
                  <a:gd name="connsiteX147" fmla="*/ 3995849 w 5824649"/>
                  <a:gd name="connsiteY147" fmla="*/ 3587262 h 6286531"/>
                  <a:gd name="connsiteX148" fmla="*/ 4052120 w 5824649"/>
                  <a:gd name="connsiteY148" fmla="*/ 3671668 h 6286531"/>
                  <a:gd name="connsiteX149" fmla="*/ 4080255 w 5824649"/>
                  <a:gd name="connsiteY149" fmla="*/ 3713871 h 6286531"/>
                  <a:gd name="connsiteX150" fmla="*/ 4108391 w 5824649"/>
                  <a:gd name="connsiteY150" fmla="*/ 3756074 h 6286531"/>
                  <a:gd name="connsiteX151" fmla="*/ 4122458 w 5824649"/>
                  <a:gd name="connsiteY151" fmla="*/ 3812345 h 6286531"/>
                  <a:gd name="connsiteX152" fmla="*/ 4150594 w 5824649"/>
                  <a:gd name="connsiteY152" fmla="*/ 3896751 h 6286531"/>
                  <a:gd name="connsiteX153" fmla="*/ 4178729 w 5824649"/>
                  <a:gd name="connsiteY153" fmla="*/ 3995225 h 6286531"/>
                  <a:gd name="connsiteX154" fmla="*/ 4220932 w 5824649"/>
                  <a:gd name="connsiteY154" fmla="*/ 4164037 h 6286531"/>
                  <a:gd name="connsiteX155" fmla="*/ 4263135 w 5824649"/>
                  <a:gd name="connsiteY155" fmla="*/ 4178105 h 6286531"/>
                  <a:gd name="connsiteX156" fmla="*/ 4291271 w 5824649"/>
                  <a:gd name="connsiteY156" fmla="*/ 4206240 h 6286531"/>
                  <a:gd name="connsiteX157" fmla="*/ 4347541 w 5824649"/>
                  <a:gd name="connsiteY157" fmla="*/ 4037428 h 6286531"/>
                  <a:gd name="connsiteX158" fmla="*/ 4460083 w 5824649"/>
                  <a:gd name="connsiteY158" fmla="*/ 4093699 h 6286531"/>
                  <a:gd name="connsiteX159" fmla="*/ 4488218 w 5824649"/>
                  <a:gd name="connsiteY159" fmla="*/ 4135902 h 6286531"/>
                  <a:gd name="connsiteX160" fmla="*/ 4530421 w 5824649"/>
                  <a:gd name="connsiteY160" fmla="*/ 4248443 h 6286531"/>
                  <a:gd name="connsiteX161" fmla="*/ 4544489 w 5824649"/>
                  <a:gd name="connsiteY161" fmla="*/ 4290646 h 6286531"/>
                  <a:gd name="connsiteX162" fmla="*/ 4600760 w 5824649"/>
                  <a:gd name="connsiteY162" fmla="*/ 4346917 h 6286531"/>
                  <a:gd name="connsiteX163" fmla="*/ 4713301 w 5824649"/>
                  <a:gd name="connsiteY163" fmla="*/ 4304714 h 6286531"/>
                  <a:gd name="connsiteX164" fmla="*/ 4741437 w 5824649"/>
                  <a:gd name="connsiteY164" fmla="*/ 4220308 h 6286531"/>
                  <a:gd name="connsiteX165" fmla="*/ 4755504 w 5824649"/>
                  <a:gd name="connsiteY165" fmla="*/ 4135902 h 6286531"/>
                  <a:gd name="connsiteX166" fmla="*/ 4783640 w 5824649"/>
                  <a:gd name="connsiteY166" fmla="*/ 4051496 h 6286531"/>
                  <a:gd name="connsiteX167" fmla="*/ 4797707 w 5824649"/>
                  <a:gd name="connsiteY167" fmla="*/ 3868616 h 6286531"/>
                  <a:gd name="connsiteX168" fmla="*/ 4811775 w 5824649"/>
                  <a:gd name="connsiteY168" fmla="*/ 3826412 h 6286531"/>
                  <a:gd name="connsiteX169" fmla="*/ 4825843 w 5824649"/>
                  <a:gd name="connsiteY169" fmla="*/ 3742006 h 6286531"/>
                  <a:gd name="connsiteX170" fmla="*/ 4839911 w 5824649"/>
                  <a:gd name="connsiteY170" fmla="*/ 3699803 h 6286531"/>
                  <a:gd name="connsiteX171" fmla="*/ 4882114 w 5824649"/>
                  <a:gd name="connsiteY171" fmla="*/ 3685736 h 6286531"/>
                  <a:gd name="connsiteX172" fmla="*/ 4994655 w 5824649"/>
                  <a:gd name="connsiteY172" fmla="*/ 3643532 h 6286531"/>
                  <a:gd name="connsiteX173" fmla="*/ 5050926 w 5824649"/>
                  <a:gd name="connsiteY173" fmla="*/ 3573194 h 6286531"/>
                  <a:gd name="connsiteX174" fmla="*/ 5064994 w 5824649"/>
                  <a:gd name="connsiteY174" fmla="*/ 3530991 h 6286531"/>
                  <a:gd name="connsiteX175" fmla="*/ 5121264 w 5824649"/>
                  <a:gd name="connsiteY175" fmla="*/ 3460652 h 6286531"/>
                  <a:gd name="connsiteX176" fmla="*/ 5149400 w 5824649"/>
                  <a:gd name="connsiteY176" fmla="*/ 3418449 h 6286531"/>
                  <a:gd name="connsiteX177" fmla="*/ 5191603 w 5824649"/>
                  <a:gd name="connsiteY177" fmla="*/ 3404382 h 6286531"/>
                  <a:gd name="connsiteX178" fmla="*/ 5402618 w 5824649"/>
                  <a:gd name="connsiteY178" fmla="*/ 3460652 h 6286531"/>
                  <a:gd name="connsiteX179" fmla="*/ 5430754 w 5824649"/>
                  <a:gd name="connsiteY179" fmla="*/ 3488788 h 6286531"/>
                  <a:gd name="connsiteX180" fmla="*/ 5444821 w 5824649"/>
                  <a:gd name="connsiteY180" fmla="*/ 3545059 h 6286531"/>
                  <a:gd name="connsiteX181" fmla="*/ 5472957 w 5824649"/>
                  <a:gd name="connsiteY181" fmla="*/ 3643532 h 6286531"/>
                  <a:gd name="connsiteX182" fmla="*/ 5487024 w 5824649"/>
                  <a:gd name="connsiteY182" fmla="*/ 3742006 h 6286531"/>
                  <a:gd name="connsiteX183" fmla="*/ 5501092 w 5824649"/>
                  <a:gd name="connsiteY183" fmla="*/ 3784209 h 6286531"/>
                  <a:gd name="connsiteX184" fmla="*/ 5515160 w 5824649"/>
                  <a:gd name="connsiteY184" fmla="*/ 3854548 h 6286531"/>
                  <a:gd name="connsiteX185" fmla="*/ 5529227 w 5824649"/>
                  <a:gd name="connsiteY185" fmla="*/ 3967089 h 6286531"/>
                  <a:gd name="connsiteX186" fmla="*/ 5557363 w 5824649"/>
                  <a:gd name="connsiteY186" fmla="*/ 4051496 h 6286531"/>
                  <a:gd name="connsiteX187" fmla="*/ 5571431 w 5824649"/>
                  <a:gd name="connsiteY187" fmla="*/ 4135902 h 6286531"/>
                  <a:gd name="connsiteX188" fmla="*/ 5599566 w 5824649"/>
                  <a:gd name="connsiteY188" fmla="*/ 4234376 h 6286531"/>
                  <a:gd name="connsiteX189" fmla="*/ 5613634 w 5824649"/>
                  <a:gd name="connsiteY189" fmla="*/ 4389120 h 6286531"/>
                  <a:gd name="connsiteX190" fmla="*/ 5655837 w 5824649"/>
                  <a:gd name="connsiteY190" fmla="*/ 4586068 h 6286531"/>
                  <a:gd name="connsiteX191" fmla="*/ 5669904 w 5824649"/>
                  <a:gd name="connsiteY191" fmla="*/ 4642339 h 6286531"/>
                  <a:gd name="connsiteX192" fmla="*/ 5698040 w 5824649"/>
                  <a:gd name="connsiteY192" fmla="*/ 4726745 h 6286531"/>
                  <a:gd name="connsiteX193" fmla="*/ 5712107 w 5824649"/>
                  <a:gd name="connsiteY193" fmla="*/ 4825219 h 6286531"/>
                  <a:gd name="connsiteX194" fmla="*/ 5740243 w 5824649"/>
                  <a:gd name="connsiteY194" fmla="*/ 4979963 h 6286531"/>
                  <a:gd name="connsiteX195" fmla="*/ 5754311 w 5824649"/>
                  <a:gd name="connsiteY195" fmla="*/ 5120640 h 6286531"/>
                  <a:gd name="connsiteX196" fmla="*/ 5768378 w 5824649"/>
                  <a:gd name="connsiteY196" fmla="*/ 5219114 h 6286531"/>
                  <a:gd name="connsiteX197" fmla="*/ 5782446 w 5824649"/>
                  <a:gd name="connsiteY197" fmla="*/ 5303520 h 6286531"/>
                  <a:gd name="connsiteX198" fmla="*/ 5796514 w 5824649"/>
                  <a:gd name="connsiteY198" fmla="*/ 5444197 h 6286531"/>
                  <a:gd name="connsiteX199" fmla="*/ 5824649 w 5824649"/>
                  <a:gd name="connsiteY199" fmla="*/ 5556739 h 6286531"/>
                  <a:gd name="connsiteX200" fmla="*/ 5810581 w 5824649"/>
                  <a:gd name="connsiteY200" fmla="*/ 6063176 h 6286531"/>
                  <a:gd name="connsiteX201" fmla="*/ 5796514 w 5824649"/>
                  <a:gd name="connsiteY201" fmla="*/ 6133514 h 6286531"/>
                  <a:gd name="connsiteX202" fmla="*/ 5768378 w 5824649"/>
                  <a:gd name="connsiteY202" fmla="*/ 6175717 h 6286531"/>
                  <a:gd name="connsiteX203" fmla="*/ 5754311 w 5824649"/>
                  <a:gd name="connsiteY203" fmla="*/ 6217920 h 6286531"/>
                  <a:gd name="connsiteX204" fmla="*/ 5712107 w 5824649"/>
                  <a:gd name="connsiteY204" fmla="*/ 6231988 h 6286531"/>
                  <a:gd name="connsiteX205" fmla="*/ 5627701 w 5824649"/>
                  <a:gd name="connsiteY205" fmla="*/ 6274191 h 6286531"/>
                  <a:gd name="connsiteX206" fmla="*/ 5416686 w 5824649"/>
                  <a:gd name="connsiteY206" fmla="*/ 6260123 h 6286531"/>
                  <a:gd name="connsiteX207" fmla="*/ 5290077 w 5824649"/>
                  <a:gd name="connsiteY207" fmla="*/ 6203852 h 6286531"/>
                  <a:gd name="connsiteX208" fmla="*/ 5233806 w 5824649"/>
                  <a:gd name="connsiteY208" fmla="*/ 6189785 h 6286531"/>
                  <a:gd name="connsiteX209" fmla="*/ 5163467 w 5824649"/>
                  <a:gd name="connsiteY209" fmla="*/ 6133514 h 6286531"/>
                  <a:gd name="connsiteX210" fmla="*/ 5079061 w 5824649"/>
                  <a:gd name="connsiteY210" fmla="*/ 6091311 h 6286531"/>
                  <a:gd name="connsiteX211" fmla="*/ 5050926 w 5824649"/>
                  <a:gd name="connsiteY211" fmla="*/ 6049108 h 6286531"/>
                  <a:gd name="connsiteX212" fmla="*/ 5022791 w 5824649"/>
                  <a:gd name="connsiteY212" fmla="*/ 5950634 h 6286531"/>
                  <a:gd name="connsiteX213" fmla="*/ 4994655 w 5824649"/>
                  <a:gd name="connsiteY213" fmla="*/ 5866228 h 6286531"/>
                  <a:gd name="connsiteX214" fmla="*/ 4966520 w 5824649"/>
                  <a:gd name="connsiteY214" fmla="*/ 5838092 h 6286531"/>
                  <a:gd name="connsiteX215" fmla="*/ 4924317 w 5824649"/>
                  <a:gd name="connsiteY215" fmla="*/ 5753686 h 6286531"/>
                  <a:gd name="connsiteX216" fmla="*/ 4910249 w 5824649"/>
                  <a:gd name="connsiteY216" fmla="*/ 5711483 h 6286531"/>
                  <a:gd name="connsiteX217" fmla="*/ 4882114 w 5824649"/>
                  <a:gd name="connsiteY217" fmla="*/ 5669280 h 6286531"/>
                  <a:gd name="connsiteX218" fmla="*/ 4868046 w 5824649"/>
                  <a:gd name="connsiteY218" fmla="*/ 5627077 h 6286531"/>
                  <a:gd name="connsiteX219" fmla="*/ 4839911 w 5824649"/>
                  <a:gd name="connsiteY219" fmla="*/ 5584874 h 6286531"/>
                  <a:gd name="connsiteX220" fmla="*/ 4783640 w 5824649"/>
                  <a:gd name="connsiteY220" fmla="*/ 5472332 h 6286531"/>
                  <a:gd name="connsiteX221" fmla="*/ 4769572 w 5824649"/>
                  <a:gd name="connsiteY221" fmla="*/ 5416062 h 6286531"/>
                  <a:gd name="connsiteX222" fmla="*/ 4741437 w 5824649"/>
                  <a:gd name="connsiteY222" fmla="*/ 5331656 h 6286531"/>
                  <a:gd name="connsiteX223" fmla="*/ 4713301 w 5824649"/>
                  <a:gd name="connsiteY223" fmla="*/ 5247249 h 6286531"/>
                  <a:gd name="connsiteX224" fmla="*/ 4685166 w 5824649"/>
                  <a:gd name="connsiteY224" fmla="*/ 5162843 h 6286531"/>
                  <a:gd name="connsiteX225" fmla="*/ 4671098 w 5824649"/>
                  <a:gd name="connsiteY225" fmla="*/ 5120640 h 6286531"/>
                  <a:gd name="connsiteX226" fmla="*/ 4642963 w 5824649"/>
                  <a:gd name="connsiteY226" fmla="*/ 5064369 h 6286531"/>
                  <a:gd name="connsiteX227" fmla="*/ 4628895 w 5824649"/>
                  <a:gd name="connsiteY227" fmla="*/ 5022166 h 6286531"/>
                  <a:gd name="connsiteX228" fmla="*/ 4572624 w 5824649"/>
                  <a:gd name="connsiteY228" fmla="*/ 4937760 h 6286531"/>
                  <a:gd name="connsiteX229" fmla="*/ 4530421 w 5824649"/>
                  <a:gd name="connsiteY229" fmla="*/ 4867422 h 6286531"/>
                  <a:gd name="connsiteX230" fmla="*/ 4516354 w 5824649"/>
                  <a:gd name="connsiteY230" fmla="*/ 4825219 h 6286531"/>
                  <a:gd name="connsiteX231" fmla="*/ 4488218 w 5824649"/>
                  <a:gd name="connsiteY231" fmla="*/ 4797083 h 6286531"/>
                  <a:gd name="connsiteX232" fmla="*/ 4431947 w 5824649"/>
                  <a:gd name="connsiteY232" fmla="*/ 4726745 h 6286531"/>
                  <a:gd name="connsiteX233" fmla="*/ 4389744 w 5824649"/>
                  <a:gd name="connsiteY233" fmla="*/ 4712677 h 6286531"/>
                  <a:gd name="connsiteX234" fmla="*/ 4305338 w 5824649"/>
                  <a:gd name="connsiteY234" fmla="*/ 4726745 h 6286531"/>
                  <a:gd name="connsiteX235" fmla="*/ 4235000 w 5824649"/>
                  <a:gd name="connsiteY235" fmla="*/ 4783016 h 6286531"/>
                  <a:gd name="connsiteX236" fmla="*/ 4178729 w 5824649"/>
                  <a:gd name="connsiteY236" fmla="*/ 4867422 h 6286531"/>
                  <a:gd name="connsiteX237" fmla="*/ 4136526 w 5824649"/>
                  <a:gd name="connsiteY237" fmla="*/ 4895557 h 6286531"/>
                  <a:gd name="connsiteX238" fmla="*/ 4066187 w 5824649"/>
                  <a:gd name="connsiteY238" fmla="*/ 4994031 h 6286531"/>
                  <a:gd name="connsiteX239" fmla="*/ 4009917 w 5824649"/>
                  <a:gd name="connsiteY239" fmla="*/ 4951828 h 6286531"/>
                  <a:gd name="connsiteX240" fmla="*/ 3967714 w 5824649"/>
                  <a:gd name="connsiteY240" fmla="*/ 4923692 h 6286531"/>
                  <a:gd name="connsiteX241" fmla="*/ 3897375 w 5824649"/>
                  <a:gd name="connsiteY241" fmla="*/ 4853354 h 6286531"/>
                  <a:gd name="connsiteX242" fmla="*/ 3812969 w 5824649"/>
                  <a:gd name="connsiteY242" fmla="*/ 4825219 h 6286531"/>
                  <a:gd name="connsiteX243" fmla="*/ 3461277 w 5824649"/>
                  <a:gd name="connsiteY243" fmla="*/ 4881489 h 6286531"/>
                  <a:gd name="connsiteX244" fmla="*/ 3419074 w 5824649"/>
                  <a:gd name="connsiteY244" fmla="*/ 4909625 h 6286531"/>
                  <a:gd name="connsiteX245" fmla="*/ 3376871 w 5824649"/>
                  <a:gd name="connsiteY245" fmla="*/ 4923692 h 6286531"/>
                  <a:gd name="connsiteX246" fmla="*/ 3390938 w 5824649"/>
                  <a:gd name="connsiteY246" fmla="*/ 5162843 h 6286531"/>
                  <a:gd name="connsiteX247" fmla="*/ 3405006 w 5824649"/>
                  <a:gd name="connsiteY247" fmla="*/ 5205046 h 6286531"/>
                  <a:gd name="connsiteX248" fmla="*/ 3419074 w 5824649"/>
                  <a:gd name="connsiteY248" fmla="*/ 5275385 h 6286531"/>
                  <a:gd name="connsiteX249" fmla="*/ 3433141 w 5824649"/>
                  <a:gd name="connsiteY249" fmla="*/ 5331656 h 6286531"/>
                  <a:gd name="connsiteX250" fmla="*/ 3419074 w 5824649"/>
                  <a:gd name="connsiteY250" fmla="*/ 5416062 h 6286531"/>
                  <a:gd name="connsiteX251" fmla="*/ 3264329 w 5824649"/>
                  <a:gd name="connsiteY251" fmla="*/ 5373859 h 6286531"/>
                  <a:gd name="connsiteX252" fmla="*/ 3250261 w 5824649"/>
                  <a:gd name="connsiteY252" fmla="*/ 5036234 h 6286531"/>
                  <a:gd name="connsiteX253" fmla="*/ 3193991 w 5824649"/>
                  <a:gd name="connsiteY253" fmla="*/ 5120640 h 6286531"/>
                  <a:gd name="connsiteX254" fmla="*/ 3165855 w 5824649"/>
                  <a:gd name="connsiteY254" fmla="*/ 5148776 h 6286531"/>
                  <a:gd name="connsiteX255" fmla="*/ 3123652 w 5824649"/>
                  <a:gd name="connsiteY255" fmla="*/ 5444197 h 6286531"/>
                  <a:gd name="connsiteX256" fmla="*/ 3025178 w 5824649"/>
                  <a:gd name="connsiteY256" fmla="*/ 5430129 h 6286531"/>
                  <a:gd name="connsiteX257" fmla="*/ 2940772 w 5824649"/>
                  <a:gd name="connsiteY257" fmla="*/ 5373859 h 6286531"/>
                  <a:gd name="connsiteX258" fmla="*/ 2870434 w 5824649"/>
                  <a:gd name="connsiteY258" fmla="*/ 5627077 h 6286531"/>
                  <a:gd name="connsiteX259" fmla="*/ 2814163 w 5824649"/>
                  <a:gd name="connsiteY259" fmla="*/ 5683348 h 6286531"/>
                  <a:gd name="connsiteX260" fmla="*/ 2786027 w 5824649"/>
                  <a:gd name="connsiteY260" fmla="*/ 5711483 h 6286531"/>
                  <a:gd name="connsiteX261" fmla="*/ 2645351 w 5824649"/>
                  <a:gd name="connsiteY261" fmla="*/ 5739619 h 6286531"/>
                  <a:gd name="connsiteX262" fmla="*/ 2589080 w 5824649"/>
                  <a:gd name="connsiteY262" fmla="*/ 5809957 h 6286531"/>
                  <a:gd name="connsiteX263" fmla="*/ 2575012 w 5824649"/>
                  <a:gd name="connsiteY263" fmla="*/ 5866228 h 6286531"/>
                  <a:gd name="connsiteX264" fmla="*/ 2532809 w 5824649"/>
                  <a:gd name="connsiteY264" fmla="*/ 5894363 h 6286531"/>
                  <a:gd name="connsiteX265" fmla="*/ 2490606 w 5824649"/>
                  <a:gd name="connsiteY265" fmla="*/ 5880296 h 6286531"/>
                  <a:gd name="connsiteX266" fmla="*/ 2448403 w 5824649"/>
                  <a:gd name="connsiteY266" fmla="*/ 5809957 h 6286531"/>
                  <a:gd name="connsiteX267" fmla="*/ 2434335 w 5824649"/>
                  <a:gd name="connsiteY267" fmla="*/ 5739619 h 6286531"/>
                  <a:gd name="connsiteX268" fmla="*/ 2420267 w 5824649"/>
                  <a:gd name="connsiteY268" fmla="*/ 5584874 h 6286531"/>
                  <a:gd name="connsiteX269" fmla="*/ 2335861 w 5824649"/>
                  <a:gd name="connsiteY269" fmla="*/ 5641145 h 6286531"/>
                  <a:gd name="connsiteX270" fmla="*/ 2223320 w 5824649"/>
                  <a:gd name="connsiteY270" fmla="*/ 5809957 h 6286531"/>
                  <a:gd name="connsiteX271" fmla="*/ 2209252 w 5824649"/>
                  <a:gd name="connsiteY271" fmla="*/ 5852160 h 6286531"/>
                  <a:gd name="connsiteX272" fmla="*/ 2138914 w 5824649"/>
                  <a:gd name="connsiteY272" fmla="*/ 5894363 h 6286531"/>
                  <a:gd name="connsiteX273" fmla="*/ 2068575 w 5824649"/>
                  <a:gd name="connsiteY273" fmla="*/ 5880296 h 6286531"/>
                  <a:gd name="connsiteX274" fmla="*/ 2026372 w 5824649"/>
                  <a:gd name="connsiteY274" fmla="*/ 5866228 h 6286531"/>
                  <a:gd name="connsiteX275" fmla="*/ 2012304 w 5824649"/>
                  <a:gd name="connsiteY275" fmla="*/ 5824025 h 6286531"/>
                  <a:gd name="connsiteX276" fmla="*/ 1941966 w 5824649"/>
                  <a:gd name="connsiteY276" fmla="*/ 5781822 h 6286531"/>
                  <a:gd name="connsiteX277" fmla="*/ 1927898 w 5824649"/>
                  <a:gd name="connsiteY277" fmla="*/ 5824025 h 6286531"/>
                  <a:gd name="connsiteX278" fmla="*/ 1899763 w 5824649"/>
                  <a:gd name="connsiteY278" fmla="*/ 5866228 h 6286531"/>
                  <a:gd name="connsiteX279" fmla="*/ 1857560 w 5824649"/>
                  <a:gd name="connsiteY279" fmla="*/ 5964702 h 6286531"/>
                  <a:gd name="connsiteX280" fmla="*/ 1787221 w 5824649"/>
                  <a:gd name="connsiteY280" fmla="*/ 5936566 h 6286531"/>
                  <a:gd name="connsiteX281" fmla="*/ 1730951 w 5824649"/>
                  <a:gd name="connsiteY281" fmla="*/ 5852160 h 6286531"/>
                  <a:gd name="connsiteX282" fmla="*/ 1716883 w 5824649"/>
                  <a:gd name="connsiteY282" fmla="*/ 5711483 h 6286531"/>
                  <a:gd name="connsiteX283" fmla="*/ 1688747 w 5824649"/>
                  <a:gd name="connsiteY283" fmla="*/ 5669280 h 6286531"/>
                  <a:gd name="connsiteX284" fmla="*/ 1604341 w 5824649"/>
                  <a:gd name="connsiteY284" fmla="*/ 5683348 h 6286531"/>
                  <a:gd name="connsiteX285" fmla="*/ 1519935 w 5824649"/>
                  <a:gd name="connsiteY285" fmla="*/ 5809957 h 6286531"/>
                  <a:gd name="connsiteX286" fmla="*/ 1491800 w 5824649"/>
                  <a:gd name="connsiteY286" fmla="*/ 5852160 h 6286531"/>
                  <a:gd name="connsiteX287" fmla="*/ 1435529 w 5824649"/>
                  <a:gd name="connsiteY287" fmla="*/ 5978769 h 6286531"/>
                  <a:gd name="connsiteX288" fmla="*/ 1238581 w 5824649"/>
                  <a:gd name="connsiteY288" fmla="*/ 5936566 h 6286531"/>
                  <a:gd name="connsiteX289" fmla="*/ 1196378 w 5824649"/>
                  <a:gd name="connsiteY289" fmla="*/ 5894363 h 6286531"/>
                  <a:gd name="connsiteX290" fmla="*/ 1168243 w 5824649"/>
                  <a:gd name="connsiteY290" fmla="*/ 5809957 h 6286531"/>
                  <a:gd name="connsiteX291" fmla="*/ 1154175 w 5824649"/>
                  <a:gd name="connsiteY291" fmla="*/ 5767754 h 6286531"/>
                  <a:gd name="connsiteX292" fmla="*/ 1140107 w 5824649"/>
                  <a:gd name="connsiteY292" fmla="*/ 5711483 h 6286531"/>
                  <a:gd name="connsiteX293" fmla="*/ 1111972 w 5824649"/>
                  <a:gd name="connsiteY293" fmla="*/ 5627077 h 6286531"/>
                  <a:gd name="connsiteX294" fmla="*/ 1097904 w 5824649"/>
                  <a:gd name="connsiteY294" fmla="*/ 5500468 h 6286531"/>
                  <a:gd name="connsiteX295" fmla="*/ 1083837 w 5824649"/>
                  <a:gd name="connsiteY295" fmla="*/ 5430129 h 6286531"/>
                  <a:gd name="connsiteX296" fmla="*/ 1069769 w 5824649"/>
                  <a:gd name="connsiteY296" fmla="*/ 5176911 h 6286531"/>
                  <a:gd name="connsiteX297" fmla="*/ 1027566 w 5824649"/>
                  <a:gd name="connsiteY297" fmla="*/ 5022166 h 6286531"/>
                  <a:gd name="connsiteX298" fmla="*/ 999431 w 5824649"/>
                  <a:gd name="connsiteY298" fmla="*/ 4937760 h 6286531"/>
                  <a:gd name="connsiteX299" fmla="*/ 999431 w 5824649"/>
                  <a:gd name="connsiteY299" fmla="*/ 4783016 h 628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</a:cxnLst>
                <a:rect l="l" t="t" r="r" b="b"/>
                <a:pathLst>
                  <a:path w="5824649" h="6286531">
                    <a:moveTo>
                      <a:pt x="1154175" y="5809957"/>
                    </a:moveTo>
                    <a:cubicBezTo>
                      <a:pt x="1164885" y="5756411"/>
                      <a:pt x="1182311" y="5678178"/>
                      <a:pt x="1182311" y="5627077"/>
                    </a:cubicBezTo>
                    <a:cubicBezTo>
                      <a:pt x="1182311" y="5523807"/>
                      <a:pt x="1181052" y="5420060"/>
                      <a:pt x="1168243" y="5317588"/>
                    </a:cubicBezTo>
                    <a:cubicBezTo>
                      <a:pt x="1166598" y="5304427"/>
                      <a:pt x="1151970" y="5295384"/>
                      <a:pt x="1140107" y="5289452"/>
                    </a:cubicBezTo>
                    <a:cubicBezTo>
                      <a:pt x="1122814" y="5280806"/>
                      <a:pt x="1102594" y="5280074"/>
                      <a:pt x="1083837" y="5275385"/>
                    </a:cubicBezTo>
                    <a:cubicBezTo>
                      <a:pt x="1018883" y="5210431"/>
                      <a:pt x="1078912" y="5282178"/>
                      <a:pt x="1041634" y="5120640"/>
                    </a:cubicBezTo>
                    <a:cubicBezTo>
                      <a:pt x="1036918" y="5100206"/>
                      <a:pt x="1021759" y="5083644"/>
                      <a:pt x="1013498" y="5064369"/>
                    </a:cubicBezTo>
                    <a:cubicBezTo>
                      <a:pt x="986105" y="5000452"/>
                      <a:pt x="1018085" y="5040819"/>
                      <a:pt x="971295" y="4994031"/>
                    </a:cubicBezTo>
                    <a:cubicBezTo>
                      <a:pt x="1002981" y="4455386"/>
                      <a:pt x="971295" y="5111550"/>
                      <a:pt x="971295" y="4248443"/>
                    </a:cubicBezTo>
                    <a:cubicBezTo>
                      <a:pt x="971295" y="4219920"/>
                      <a:pt x="960725" y="4178409"/>
                      <a:pt x="985363" y="4164037"/>
                    </a:cubicBezTo>
                    <a:cubicBezTo>
                      <a:pt x="1030102" y="4137939"/>
                      <a:pt x="1088526" y="4154658"/>
                      <a:pt x="1140107" y="4149969"/>
                    </a:cubicBezTo>
                    <a:cubicBezTo>
                      <a:pt x="1135418" y="4126523"/>
                      <a:pt x="1134435" y="4102019"/>
                      <a:pt x="1126040" y="4079631"/>
                    </a:cubicBezTo>
                    <a:cubicBezTo>
                      <a:pt x="1118819" y="4060374"/>
                      <a:pt x="1087681" y="4022726"/>
                      <a:pt x="1069769" y="4009292"/>
                    </a:cubicBezTo>
                    <a:cubicBezTo>
                      <a:pt x="992376" y="3951247"/>
                      <a:pt x="1008956" y="3960886"/>
                      <a:pt x="943160" y="3938954"/>
                    </a:cubicBezTo>
                    <a:cubicBezTo>
                      <a:pt x="929092" y="3924886"/>
                      <a:pt x="919972" y="3902602"/>
                      <a:pt x="900957" y="3896751"/>
                    </a:cubicBezTo>
                    <a:cubicBezTo>
                      <a:pt x="855915" y="3882892"/>
                      <a:pt x="795503" y="3913992"/>
                      <a:pt x="760280" y="3882683"/>
                    </a:cubicBezTo>
                    <a:cubicBezTo>
                      <a:pt x="735497" y="3860654"/>
                      <a:pt x="766891" y="3816518"/>
                      <a:pt x="774347" y="3784209"/>
                    </a:cubicBezTo>
                    <a:cubicBezTo>
                      <a:pt x="801735" y="3665525"/>
                      <a:pt x="789248" y="3701457"/>
                      <a:pt x="915024" y="3685736"/>
                    </a:cubicBezTo>
                    <a:cubicBezTo>
                      <a:pt x="910335" y="3652911"/>
                      <a:pt x="911442" y="3618718"/>
                      <a:pt x="900957" y="3587262"/>
                    </a:cubicBezTo>
                    <a:cubicBezTo>
                      <a:pt x="892700" y="3562490"/>
                      <a:pt x="829809" y="3536294"/>
                      <a:pt x="816551" y="3530991"/>
                    </a:cubicBezTo>
                    <a:cubicBezTo>
                      <a:pt x="730729" y="3496663"/>
                      <a:pt x="727917" y="3502252"/>
                      <a:pt x="633671" y="3488788"/>
                    </a:cubicBezTo>
                    <a:cubicBezTo>
                      <a:pt x="628982" y="3474720"/>
                      <a:pt x="627232" y="3459300"/>
                      <a:pt x="619603" y="3446585"/>
                    </a:cubicBezTo>
                    <a:cubicBezTo>
                      <a:pt x="612779" y="3435212"/>
                      <a:pt x="596124" y="3430868"/>
                      <a:pt x="591467" y="3418449"/>
                    </a:cubicBezTo>
                    <a:cubicBezTo>
                      <a:pt x="581452" y="3391742"/>
                      <a:pt x="582994" y="3362012"/>
                      <a:pt x="577400" y="3334043"/>
                    </a:cubicBezTo>
                    <a:cubicBezTo>
                      <a:pt x="568568" y="3289884"/>
                      <a:pt x="562672" y="3275791"/>
                      <a:pt x="549264" y="3235569"/>
                    </a:cubicBezTo>
                    <a:cubicBezTo>
                      <a:pt x="553953" y="3212123"/>
                      <a:pt x="557533" y="3188427"/>
                      <a:pt x="563332" y="3165231"/>
                    </a:cubicBezTo>
                    <a:cubicBezTo>
                      <a:pt x="566929" y="3150845"/>
                      <a:pt x="566915" y="3133513"/>
                      <a:pt x="577400" y="3123028"/>
                    </a:cubicBezTo>
                    <a:cubicBezTo>
                      <a:pt x="587885" y="3112543"/>
                      <a:pt x="605535" y="3113649"/>
                      <a:pt x="619603" y="3108960"/>
                    </a:cubicBezTo>
                    <a:cubicBezTo>
                      <a:pt x="680563" y="3113649"/>
                      <a:pt x="743827" y="3140280"/>
                      <a:pt x="802483" y="3123028"/>
                    </a:cubicBezTo>
                    <a:cubicBezTo>
                      <a:pt x="834924" y="3113487"/>
                      <a:pt x="839997" y="3066757"/>
                      <a:pt x="858754" y="3038622"/>
                    </a:cubicBezTo>
                    <a:lnTo>
                      <a:pt x="886889" y="2996419"/>
                    </a:lnTo>
                    <a:cubicBezTo>
                      <a:pt x="882200" y="2907323"/>
                      <a:pt x="880898" y="2817985"/>
                      <a:pt x="872821" y="2729132"/>
                    </a:cubicBezTo>
                    <a:cubicBezTo>
                      <a:pt x="868436" y="2680895"/>
                      <a:pt x="856828" y="2691557"/>
                      <a:pt x="830618" y="2658794"/>
                    </a:cubicBezTo>
                    <a:cubicBezTo>
                      <a:pt x="820056" y="2645592"/>
                      <a:pt x="813045" y="2629793"/>
                      <a:pt x="802483" y="2616591"/>
                    </a:cubicBezTo>
                    <a:cubicBezTo>
                      <a:pt x="794197" y="2606234"/>
                      <a:pt x="782632" y="2598813"/>
                      <a:pt x="774347" y="2588456"/>
                    </a:cubicBezTo>
                    <a:cubicBezTo>
                      <a:pt x="763785" y="2575253"/>
                      <a:pt x="756356" y="2559778"/>
                      <a:pt x="746212" y="2546252"/>
                    </a:cubicBezTo>
                    <a:cubicBezTo>
                      <a:pt x="714133" y="2503480"/>
                      <a:pt x="671648" y="2467464"/>
                      <a:pt x="647738" y="2419643"/>
                    </a:cubicBezTo>
                    <a:cubicBezTo>
                      <a:pt x="638360" y="2400886"/>
                      <a:pt x="631792" y="2380437"/>
                      <a:pt x="619603" y="2363372"/>
                    </a:cubicBezTo>
                    <a:cubicBezTo>
                      <a:pt x="530073" y="2238029"/>
                      <a:pt x="625574" y="2415527"/>
                      <a:pt x="535197" y="2264899"/>
                    </a:cubicBezTo>
                    <a:cubicBezTo>
                      <a:pt x="519013" y="2237925"/>
                      <a:pt x="492994" y="2180492"/>
                      <a:pt x="492994" y="2180492"/>
                    </a:cubicBezTo>
                    <a:cubicBezTo>
                      <a:pt x="396524" y="2212649"/>
                      <a:pt x="516259" y="2174676"/>
                      <a:pt x="380452" y="2208628"/>
                    </a:cubicBezTo>
                    <a:cubicBezTo>
                      <a:pt x="366066" y="2212225"/>
                      <a:pt x="352507" y="2218622"/>
                      <a:pt x="338249" y="2222696"/>
                    </a:cubicBezTo>
                    <a:cubicBezTo>
                      <a:pt x="214600" y="2258024"/>
                      <a:pt x="340963" y="2217101"/>
                      <a:pt x="239775" y="2250831"/>
                    </a:cubicBezTo>
                    <a:cubicBezTo>
                      <a:pt x="225707" y="2246142"/>
                      <a:pt x="210535" y="2243964"/>
                      <a:pt x="197572" y="2236763"/>
                    </a:cubicBezTo>
                    <a:cubicBezTo>
                      <a:pt x="168013" y="2220341"/>
                      <a:pt x="113166" y="2180492"/>
                      <a:pt x="113166" y="2180492"/>
                    </a:cubicBezTo>
                    <a:cubicBezTo>
                      <a:pt x="26570" y="2050596"/>
                      <a:pt x="137076" y="2210380"/>
                      <a:pt x="56895" y="2110154"/>
                    </a:cubicBezTo>
                    <a:cubicBezTo>
                      <a:pt x="46333" y="2096952"/>
                      <a:pt x="38138" y="2082019"/>
                      <a:pt x="28760" y="2067951"/>
                    </a:cubicBezTo>
                    <a:cubicBezTo>
                      <a:pt x="2640" y="1963474"/>
                      <a:pt x="0" y="1977707"/>
                      <a:pt x="28760" y="1814732"/>
                    </a:cubicBezTo>
                    <a:cubicBezTo>
                      <a:pt x="31698" y="1798082"/>
                      <a:pt x="46333" y="1785731"/>
                      <a:pt x="56895" y="1772529"/>
                    </a:cubicBezTo>
                    <a:cubicBezTo>
                      <a:pt x="74340" y="1750722"/>
                      <a:pt x="102863" y="1728445"/>
                      <a:pt x="127234" y="1716259"/>
                    </a:cubicBezTo>
                    <a:cubicBezTo>
                      <a:pt x="140497" y="1709627"/>
                      <a:pt x="156174" y="1708823"/>
                      <a:pt x="169437" y="1702191"/>
                    </a:cubicBezTo>
                    <a:cubicBezTo>
                      <a:pt x="184559" y="1694630"/>
                      <a:pt x="196100" y="1680716"/>
                      <a:pt x="211640" y="1674056"/>
                    </a:cubicBezTo>
                    <a:cubicBezTo>
                      <a:pt x="229411" y="1666440"/>
                      <a:pt x="249321" y="1665300"/>
                      <a:pt x="267911" y="1659988"/>
                    </a:cubicBezTo>
                    <a:cubicBezTo>
                      <a:pt x="410628" y="1619211"/>
                      <a:pt x="161988" y="1654634"/>
                      <a:pt x="549264" y="1631852"/>
                    </a:cubicBezTo>
                    <a:cubicBezTo>
                      <a:pt x="553953" y="1514621"/>
                      <a:pt x="545492" y="1396120"/>
                      <a:pt x="563332" y="1280160"/>
                    </a:cubicBezTo>
                    <a:cubicBezTo>
                      <a:pt x="565587" y="1265504"/>
                      <a:pt x="592819" y="1273721"/>
                      <a:pt x="605535" y="1266092"/>
                    </a:cubicBezTo>
                    <a:cubicBezTo>
                      <a:pt x="616908" y="1259268"/>
                      <a:pt x="624292" y="1247335"/>
                      <a:pt x="633671" y="1237957"/>
                    </a:cubicBezTo>
                    <a:cubicBezTo>
                      <a:pt x="658477" y="1241058"/>
                      <a:pt x="764215" y="1249691"/>
                      <a:pt x="802483" y="1266092"/>
                    </a:cubicBezTo>
                    <a:cubicBezTo>
                      <a:pt x="818023" y="1272752"/>
                      <a:pt x="829236" y="1287361"/>
                      <a:pt x="844686" y="1294228"/>
                    </a:cubicBezTo>
                    <a:cubicBezTo>
                      <a:pt x="871787" y="1306273"/>
                      <a:pt x="900957" y="1312985"/>
                      <a:pt x="929092" y="1322363"/>
                    </a:cubicBezTo>
                    <a:cubicBezTo>
                      <a:pt x="943160" y="1327052"/>
                      <a:pt x="958957" y="1328206"/>
                      <a:pt x="971295" y="1336431"/>
                    </a:cubicBezTo>
                    <a:lnTo>
                      <a:pt x="1013498" y="1364566"/>
                    </a:lnTo>
                    <a:cubicBezTo>
                      <a:pt x="1055701" y="1359877"/>
                      <a:pt x="1100681" y="1366269"/>
                      <a:pt x="1140107" y="1350499"/>
                    </a:cubicBezTo>
                    <a:cubicBezTo>
                      <a:pt x="1153875" y="1344992"/>
                      <a:pt x="1147543" y="1321559"/>
                      <a:pt x="1154175" y="1308296"/>
                    </a:cubicBezTo>
                    <a:cubicBezTo>
                      <a:pt x="1161736" y="1293173"/>
                      <a:pt x="1172932" y="1280160"/>
                      <a:pt x="1182311" y="1266092"/>
                    </a:cubicBezTo>
                    <a:cubicBezTo>
                      <a:pt x="1177622" y="1237957"/>
                      <a:pt x="1178258" y="1208393"/>
                      <a:pt x="1168243" y="1181686"/>
                    </a:cubicBezTo>
                    <a:cubicBezTo>
                      <a:pt x="1155561" y="1147869"/>
                      <a:pt x="1123688" y="1152375"/>
                      <a:pt x="1097904" y="1139483"/>
                    </a:cubicBezTo>
                    <a:cubicBezTo>
                      <a:pt x="1088036" y="1134549"/>
                      <a:pt x="1003960" y="1084023"/>
                      <a:pt x="985363" y="1069145"/>
                    </a:cubicBezTo>
                    <a:cubicBezTo>
                      <a:pt x="975006" y="1060859"/>
                      <a:pt x="967584" y="1049295"/>
                      <a:pt x="957227" y="1041009"/>
                    </a:cubicBezTo>
                    <a:cubicBezTo>
                      <a:pt x="918270" y="1009843"/>
                      <a:pt x="917395" y="1013664"/>
                      <a:pt x="872821" y="998806"/>
                    </a:cubicBezTo>
                    <a:cubicBezTo>
                      <a:pt x="844686" y="970671"/>
                      <a:pt x="810486" y="947507"/>
                      <a:pt x="788415" y="914400"/>
                    </a:cubicBezTo>
                    <a:cubicBezTo>
                      <a:pt x="769658" y="886265"/>
                      <a:pt x="756054" y="853904"/>
                      <a:pt x="732144" y="829994"/>
                    </a:cubicBezTo>
                    <a:lnTo>
                      <a:pt x="647738" y="745588"/>
                    </a:lnTo>
                    <a:lnTo>
                      <a:pt x="619603" y="717452"/>
                    </a:lnTo>
                    <a:cubicBezTo>
                      <a:pt x="614914" y="703384"/>
                      <a:pt x="609609" y="689507"/>
                      <a:pt x="605535" y="675249"/>
                    </a:cubicBezTo>
                    <a:cubicBezTo>
                      <a:pt x="592073" y="628135"/>
                      <a:pt x="585616" y="579141"/>
                      <a:pt x="563332" y="534572"/>
                    </a:cubicBezTo>
                    <a:cubicBezTo>
                      <a:pt x="528565" y="465039"/>
                      <a:pt x="541829" y="498196"/>
                      <a:pt x="521129" y="436099"/>
                    </a:cubicBezTo>
                    <a:cubicBezTo>
                      <a:pt x="500152" y="310232"/>
                      <a:pt x="478926" y="213503"/>
                      <a:pt x="478926" y="84406"/>
                    </a:cubicBezTo>
                    <a:cubicBezTo>
                      <a:pt x="478926" y="55883"/>
                      <a:pt x="488305" y="28135"/>
                      <a:pt x="492994" y="0"/>
                    </a:cubicBezTo>
                    <a:cubicBezTo>
                      <a:pt x="530508" y="4689"/>
                      <a:pt x="568569" y="6147"/>
                      <a:pt x="605535" y="14068"/>
                    </a:cubicBezTo>
                    <a:cubicBezTo>
                      <a:pt x="634534" y="20282"/>
                      <a:pt x="689941" y="42203"/>
                      <a:pt x="689941" y="42203"/>
                    </a:cubicBezTo>
                    <a:cubicBezTo>
                      <a:pt x="718890" y="71152"/>
                      <a:pt x="735335" y="90250"/>
                      <a:pt x="774347" y="112542"/>
                    </a:cubicBezTo>
                    <a:cubicBezTo>
                      <a:pt x="787222" y="119899"/>
                      <a:pt x="802483" y="121920"/>
                      <a:pt x="816551" y="126609"/>
                    </a:cubicBezTo>
                    <a:cubicBezTo>
                      <a:pt x="887839" y="197900"/>
                      <a:pt x="795580" y="114026"/>
                      <a:pt x="886889" y="168812"/>
                    </a:cubicBezTo>
                    <a:cubicBezTo>
                      <a:pt x="898262" y="175636"/>
                      <a:pt x="903161" y="191017"/>
                      <a:pt x="915024" y="196948"/>
                    </a:cubicBezTo>
                    <a:cubicBezTo>
                      <a:pt x="941550" y="210211"/>
                      <a:pt x="999431" y="225083"/>
                      <a:pt x="999431" y="225083"/>
                    </a:cubicBezTo>
                    <a:cubicBezTo>
                      <a:pt x="1013499" y="234462"/>
                      <a:pt x="1026184" y="246352"/>
                      <a:pt x="1041634" y="253219"/>
                    </a:cubicBezTo>
                    <a:cubicBezTo>
                      <a:pt x="1068735" y="265264"/>
                      <a:pt x="1101364" y="264903"/>
                      <a:pt x="1126040" y="281354"/>
                    </a:cubicBezTo>
                    <a:cubicBezTo>
                      <a:pt x="1140108" y="290732"/>
                      <a:pt x="1152793" y="302622"/>
                      <a:pt x="1168243" y="309489"/>
                    </a:cubicBezTo>
                    <a:cubicBezTo>
                      <a:pt x="1195344" y="321534"/>
                      <a:pt x="1227973" y="321174"/>
                      <a:pt x="1252649" y="337625"/>
                    </a:cubicBezTo>
                    <a:cubicBezTo>
                      <a:pt x="1373597" y="418256"/>
                      <a:pt x="1220570" y="321585"/>
                      <a:pt x="1337055" y="379828"/>
                    </a:cubicBezTo>
                    <a:cubicBezTo>
                      <a:pt x="1352177" y="387389"/>
                      <a:pt x="1364136" y="400402"/>
                      <a:pt x="1379258" y="407963"/>
                    </a:cubicBezTo>
                    <a:cubicBezTo>
                      <a:pt x="1401745" y="419207"/>
                      <a:pt x="1456697" y="430089"/>
                      <a:pt x="1477732" y="436099"/>
                    </a:cubicBezTo>
                    <a:cubicBezTo>
                      <a:pt x="1491990" y="440173"/>
                      <a:pt x="1505867" y="445477"/>
                      <a:pt x="1519935" y="450166"/>
                    </a:cubicBezTo>
                    <a:cubicBezTo>
                      <a:pt x="1621790" y="518070"/>
                      <a:pt x="1574096" y="491315"/>
                      <a:pt x="1660612" y="534572"/>
                    </a:cubicBezTo>
                    <a:cubicBezTo>
                      <a:pt x="1679369" y="553329"/>
                      <a:pt x="1694812" y="576129"/>
                      <a:pt x="1716883" y="590843"/>
                    </a:cubicBezTo>
                    <a:cubicBezTo>
                      <a:pt x="1767624" y="624671"/>
                      <a:pt x="1804949" y="645570"/>
                      <a:pt x="1843492" y="703385"/>
                    </a:cubicBezTo>
                    <a:cubicBezTo>
                      <a:pt x="1852870" y="717453"/>
                      <a:pt x="1860624" y="732751"/>
                      <a:pt x="1871627" y="745588"/>
                    </a:cubicBezTo>
                    <a:cubicBezTo>
                      <a:pt x="1888890" y="765728"/>
                      <a:pt x="1913184" y="779788"/>
                      <a:pt x="1927898" y="801859"/>
                    </a:cubicBezTo>
                    <a:cubicBezTo>
                      <a:pt x="1993547" y="900333"/>
                      <a:pt x="1956034" y="867508"/>
                      <a:pt x="2026372" y="914400"/>
                    </a:cubicBezTo>
                    <a:cubicBezTo>
                      <a:pt x="2037407" y="936470"/>
                      <a:pt x="2062757" y="992988"/>
                      <a:pt x="2082643" y="1012874"/>
                    </a:cubicBezTo>
                    <a:cubicBezTo>
                      <a:pt x="2094598" y="1024829"/>
                      <a:pt x="2111644" y="1030447"/>
                      <a:pt x="2124846" y="1041009"/>
                    </a:cubicBezTo>
                    <a:cubicBezTo>
                      <a:pt x="2135203" y="1049295"/>
                      <a:pt x="2141945" y="1061788"/>
                      <a:pt x="2152981" y="1069145"/>
                    </a:cubicBezTo>
                    <a:cubicBezTo>
                      <a:pt x="2240790" y="1127685"/>
                      <a:pt x="2176435" y="1073838"/>
                      <a:pt x="2251455" y="1111348"/>
                    </a:cubicBezTo>
                    <a:cubicBezTo>
                      <a:pt x="2266577" y="1118909"/>
                      <a:pt x="2278208" y="1132616"/>
                      <a:pt x="2293658" y="1139483"/>
                    </a:cubicBezTo>
                    <a:cubicBezTo>
                      <a:pt x="2320759" y="1151528"/>
                      <a:pt x="2378064" y="1167619"/>
                      <a:pt x="2378064" y="1167619"/>
                    </a:cubicBezTo>
                    <a:cubicBezTo>
                      <a:pt x="2387443" y="1176997"/>
                      <a:pt x="2394337" y="1189823"/>
                      <a:pt x="2406200" y="1195754"/>
                    </a:cubicBezTo>
                    <a:cubicBezTo>
                      <a:pt x="2432726" y="1209017"/>
                      <a:pt x="2462471" y="1214511"/>
                      <a:pt x="2490606" y="1223889"/>
                    </a:cubicBezTo>
                    <a:lnTo>
                      <a:pt x="2532809" y="1237957"/>
                    </a:lnTo>
                    <a:cubicBezTo>
                      <a:pt x="2546877" y="1242646"/>
                      <a:pt x="2561749" y="1245394"/>
                      <a:pt x="2575012" y="1252025"/>
                    </a:cubicBezTo>
                    <a:cubicBezTo>
                      <a:pt x="2593769" y="1261403"/>
                      <a:pt x="2611388" y="1273528"/>
                      <a:pt x="2631283" y="1280160"/>
                    </a:cubicBezTo>
                    <a:cubicBezTo>
                      <a:pt x="2653966" y="1287721"/>
                      <a:pt x="2678425" y="1288429"/>
                      <a:pt x="2701621" y="1294228"/>
                    </a:cubicBezTo>
                    <a:cubicBezTo>
                      <a:pt x="2716007" y="1297825"/>
                      <a:pt x="2729283" y="1305388"/>
                      <a:pt x="2743824" y="1308296"/>
                    </a:cubicBezTo>
                    <a:cubicBezTo>
                      <a:pt x="2828441" y="1325219"/>
                      <a:pt x="2895305" y="1324476"/>
                      <a:pt x="2982975" y="1336431"/>
                    </a:cubicBezTo>
                    <a:cubicBezTo>
                      <a:pt x="3349475" y="1386408"/>
                      <a:pt x="2961874" y="1347301"/>
                      <a:pt x="3306532" y="1378634"/>
                    </a:cubicBezTo>
                    <a:cubicBezTo>
                      <a:pt x="3353424" y="1388012"/>
                      <a:pt x="3399757" y="1400837"/>
                      <a:pt x="3447209" y="1406769"/>
                    </a:cubicBezTo>
                    <a:cubicBezTo>
                      <a:pt x="4048340" y="1481912"/>
                      <a:pt x="3521947" y="1420477"/>
                      <a:pt x="5036858" y="1434905"/>
                    </a:cubicBezTo>
                    <a:cubicBezTo>
                      <a:pt x="5053907" y="1437746"/>
                      <a:pt x="5136826" y="1447055"/>
                      <a:pt x="5163467" y="1463040"/>
                    </a:cubicBezTo>
                    <a:cubicBezTo>
                      <a:pt x="5174840" y="1469864"/>
                      <a:pt x="5182224" y="1481797"/>
                      <a:pt x="5191603" y="1491176"/>
                    </a:cubicBezTo>
                    <a:cubicBezTo>
                      <a:pt x="5196292" y="1505244"/>
                      <a:pt x="5198470" y="1520416"/>
                      <a:pt x="5205671" y="1533379"/>
                    </a:cubicBezTo>
                    <a:cubicBezTo>
                      <a:pt x="5222093" y="1562938"/>
                      <a:pt x="5251248" y="1585706"/>
                      <a:pt x="5261941" y="1617785"/>
                    </a:cubicBezTo>
                    <a:cubicBezTo>
                      <a:pt x="5295424" y="1718231"/>
                      <a:pt x="5273626" y="1677515"/>
                      <a:pt x="5318212" y="1744394"/>
                    </a:cubicBezTo>
                    <a:cubicBezTo>
                      <a:pt x="5313523" y="1833489"/>
                      <a:pt x="5312221" y="1922828"/>
                      <a:pt x="5304144" y="2011680"/>
                    </a:cubicBezTo>
                    <a:cubicBezTo>
                      <a:pt x="5302802" y="2026448"/>
                      <a:pt x="5293979" y="2039577"/>
                      <a:pt x="5290077" y="2053883"/>
                    </a:cubicBezTo>
                    <a:cubicBezTo>
                      <a:pt x="5265865" y="2142662"/>
                      <a:pt x="5272788" y="2183717"/>
                      <a:pt x="5205671" y="2250831"/>
                    </a:cubicBezTo>
                    <a:cubicBezTo>
                      <a:pt x="5196292" y="2260209"/>
                      <a:pt x="5188908" y="2272142"/>
                      <a:pt x="5177535" y="2278966"/>
                    </a:cubicBezTo>
                    <a:cubicBezTo>
                      <a:pt x="5164819" y="2286595"/>
                      <a:pt x="5149400" y="2288345"/>
                      <a:pt x="5135332" y="2293034"/>
                    </a:cubicBezTo>
                    <a:cubicBezTo>
                      <a:pt x="5104219" y="2324147"/>
                      <a:pt x="5090098" y="2343786"/>
                      <a:pt x="5050926" y="2363372"/>
                    </a:cubicBezTo>
                    <a:cubicBezTo>
                      <a:pt x="5037663" y="2370004"/>
                      <a:pt x="5021986" y="2370808"/>
                      <a:pt x="5008723" y="2377440"/>
                    </a:cubicBezTo>
                    <a:cubicBezTo>
                      <a:pt x="4911576" y="2426015"/>
                      <a:pt x="5027357" y="2390368"/>
                      <a:pt x="4910249" y="2419643"/>
                    </a:cubicBezTo>
                    <a:cubicBezTo>
                      <a:pt x="4828609" y="2474071"/>
                      <a:pt x="4908020" y="2429896"/>
                      <a:pt x="4769572" y="2461846"/>
                    </a:cubicBezTo>
                    <a:cubicBezTo>
                      <a:pt x="4740674" y="2468515"/>
                      <a:pt x="4713301" y="2480604"/>
                      <a:pt x="4685166" y="2489982"/>
                    </a:cubicBezTo>
                    <a:lnTo>
                      <a:pt x="4642963" y="2504049"/>
                    </a:lnTo>
                    <a:cubicBezTo>
                      <a:pt x="4573173" y="2550577"/>
                      <a:pt x="4612712" y="2520232"/>
                      <a:pt x="4530421" y="2602523"/>
                    </a:cubicBezTo>
                    <a:lnTo>
                      <a:pt x="4502286" y="2630659"/>
                    </a:lnTo>
                    <a:cubicBezTo>
                      <a:pt x="4497597" y="2644727"/>
                      <a:pt x="4498703" y="2662377"/>
                      <a:pt x="4488218" y="2672862"/>
                    </a:cubicBezTo>
                    <a:cubicBezTo>
                      <a:pt x="4442375" y="2718705"/>
                      <a:pt x="4380426" y="2742013"/>
                      <a:pt x="4319406" y="2757268"/>
                    </a:cubicBezTo>
                    <a:cubicBezTo>
                      <a:pt x="4121312" y="2806793"/>
                      <a:pt x="4313559" y="2745151"/>
                      <a:pt x="4192797" y="2785403"/>
                    </a:cubicBezTo>
                    <a:cubicBezTo>
                      <a:pt x="4178729" y="2794782"/>
                      <a:pt x="4159973" y="2799471"/>
                      <a:pt x="4150594" y="2813539"/>
                    </a:cubicBezTo>
                    <a:cubicBezTo>
                      <a:pt x="4141203" y="2827625"/>
                      <a:pt x="4122597" y="2953798"/>
                      <a:pt x="4122458" y="2954216"/>
                    </a:cubicBezTo>
                    <a:cubicBezTo>
                      <a:pt x="4117112" y="2970256"/>
                      <a:pt x="4103701" y="2982351"/>
                      <a:pt x="4094323" y="2996419"/>
                    </a:cubicBezTo>
                    <a:cubicBezTo>
                      <a:pt x="4089815" y="3014450"/>
                      <a:pt x="4076278" y="3074709"/>
                      <a:pt x="4066187" y="3094892"/>
                    </a:cubicBezTo>
                    <a:cubicBezTo>
                      <a:pt x="4058626" y="3110015"/>
                      <a:pt x="4045613" y="3121973"/>
                      <a:pt x="4038052" y="3137096"/>
                    </a:cubicBezTo>
                    <a:cubicBezTo>
                      <a:pt x="4031420" y="3150359"/>
                      <a:pt x="4030616" y="3166036"/>
                      <a:pt x="4023984" y="3179299"/>
                    </a:cubicBezTo>
                    <a:cubicBezTo>
                      <a:pt x="4016423" y="3194421"/>
                      <a:pt x="4003410" y="3206380"/>
                      <a:pt x="3995849" y="3221502"/>
                    </a:cubicBezTo>
                    <a:cubicBezTo>
                      <a:pt x="3985756" y="3241688"/>
                      <a:pt x="3972222" y="3301941"/>
                      <a:pt x="3967714" y="3319976"/>
                    </a:cubicBezTo>
                    <a:cubicBezTo>
                      <a:pt x="3972403" y="3395004"/>
                      <a:pt x="3973912" y="3470298"/>
                      <a:pt x="3981781" y="3545059"/>
                    </a:cubicBezTo>
                    <a:cubicBezTo>
                      <a:pt x="3983333" y="3559806"/>
                      <a:pt x="3988648" y="3574299"/>
                      <a:pt x="3995849" y="3587262"/>
                    </a:cubicBezTo>
                    <a:cubicBezTo>
                      <a:pt x="4012271" y="3616821"/>
                      <a:pt x="4033363" y="3643533"/>
                      <a:pt x="4052120" y="3671668"/>
                    </a:cubicBezTo>
                    <a:lnTo>
                      <a:pt x="4080255" y="3713871"/>
                    </a:lnTo>
                    <a:lnTo>
                      <a:pt x="4108391" y="3756074"/>
                    </a:lnTo>
                    <a:cubicBezTo>
                      <a:pt x="4113080" y="3774831"/>
                      <a:pt x="4116902" y="3793826"/>
                      <a:pt x="4122458" y="3812345"/>
                    </a:cubicBezTo>
                    <a:cubicBezTo>
                      <a:pt x="4130980" y="3840752"/>
                      <a:pt x="4143401" y="3867979"/>
                      <a:pt x="4150594" y="3896751"/>
                    </a:cubicBezTo>
                    <a:cubicBezTo>
                      <a:pt x="4168257" y="3967408"/>
                      <a:pt x="4158547" y="3934680"/>
                      <a:pt x="4178729" y="3995225"/>
                    </a:cubicBezTo>
                    <a:cubicBezTo>
                      <a:pt x="4183582" y="4038898"/>
                      <a:pt x="4173656" y="4126216"/>
                      <a:pt x="4220932" y="4164037"/>
                    </a:cubicBezTo>
                    <a:cubicBezTo>
                      <a:pt x="4232511" y="4173300"/>
                      <a:pt x="4249067" y="4173416"/>
                      <a:pt x="4263135" y="4178105"/>
                    </a:cubicBezTo>
                    <a:cubicBezTo>
                      <a:pt x="4272514" y="4187483"/>
                      <a:pt x="4278265" y="4203639"/>
                      <a:pt x="4291271" y="4206240"/>
                    </a:cubicBezTo>
                    <a:cubicBezTo>
                      <a:pt x="4378261" y="4223637"/>
                      <a:pt x="4347323" y="4039829"/>
                      <a:pt x="4347541" y="4037428"/>
                    </a:cubicBezTo>
                    <a:cubicBezTo>
                      <a:pt x="4414583" y="4059775"/>
                      <a:pt x="4424369" y="4049056"/>
                      <a:pt x="4460083" y="4093699"/>
                    </a:cubicBezTo>
                    <a:cubicBezTo>
                      <a:pt x="4470645" y="4106901"/>
                      <a:pt x="4478840" y="4121834"/>
                      <a:pt x="4488218" y="4135902"/>
                    </a:cubicBezTo>
                    <a:cubicBezTo>
                      <a:pt x="4514154" y="4239644"/>
                      <a:pt x="4486283" y="4145455"/>
                      <a:pt x="4530421" y="4248443"/>
                    </a:cubicBezTo>
                    <a:cubicBezTo>
                      <a:pt x="4536262" y="4262073"/>
                      <a:pt x="4535870" y="4278579"/>
                      <a:pt x="4544489" y="4290646"/>
                    </a:cubicBezTo>
                    <a:cubicBezTo>
                      <a:pt x="4559907" y="4312231"/>
                      <a:pt x="4600760" y="4346917"/>
                      <a:pt x="4600760" y="4346917"/>
                    </a:cubicBezTo>
                    <a:cubicBezTo>
                      <a:pt x="4629130" y="4341243"/>
                      <a:pt x="4692602" y="4337832"/>
                      <a:pt x="4713301" y="4304714"/>
                    </a:cubicBezTo>
                    <a:cubicBezTo>
                      <a:pt x="4729019" y="4279565"/>
                      <a:pt x="4741437" y="4220308"/>
                      <a:pt x="4741437" y="4220308"/>
                    </a:cubicBezTo>
                    <a:cubicBezTo>
                      <a:pt x="4746126" y="4192173"/>
                      <a:pt x="4748586" y="4163574"/>
                      <a:pt x="4755504" y="4135902"/>
                    </a:cubicBezTo>
                    <a:cubicBezTo>
                      <a:pt x="4762697" y="4107130"/>
                      <a:pt x="4783640" y="4051496"/>
                      <a:pt x="4783640" y="4051496"/>
                    </a:cubicBezTo>
                    <a:cubicBezTo>
                      <a:pt x="4788329" y="3990536"/>
                      <a:pt x="4790124" y="3929284"/>
                      <a:pt x="4797707" y="3868616"/>
                    </a:cubicBezTo>
                    <a:cubicBezTo>
                      <a:pt x="4799546" y="3853902"/>
                      <a:pt x="4808558" y="3840888"/>
                      <a:pt x="4811775" y="3826412"/>
                    </a:cubicBezTo>
                    <a:cubicBezTo>
                      <a:pt x="4817963" y="3798568"/>
                      <a:pt x="4819655" y="3769850"/>
                      <a:pt x="4825843" y="3742006"/>
                    </a:cubicBezTo>
                    <a:cubicBezTo>
                      <a:pt x="4829060" y="3727530"/>
                      <a:pt x="4829425" y="3710288"/>
                      <a:pt x="4839911" y="3699803"/>
                    </a:cubicBezTo>
                    <a:cubicBezTo>
                      <a:pt x="4850396" y="3689318"/>
                      <a:pt x="4868230" y="3690943"/>
                      <a:pt x="4882114" y="3685736"/>
                    </a:cubicBezTo>
                    <a:cubicBezTo>
                      <a:pt x="5016713" y="3635261"/>
                      <a:pt x="4898845" y="3675469"/>
                      <a:pt x="4994655" y="3643532"/>
                    </a:cubicBezTo>
                    <a:cubicBezTo>
                      <a:pt x="5020826" y="3617362"/>
                      <a:pt x="5033179" y="3608689"/>
                      <a:pt x="5050926" y="3573194"/>
                    </a:cubicBezTo>
                    <a:cubicBezTo>
                      <a:pt x="5057558" y="3559931"/>
                      <a:pt x="5058362" y="3544254"/>
                      <a:pt x="5064994" y="3530991"/>
                    </a:cubicBezTo>
                    <a:cubicBezTo>
                      <a:pt x="5093858" y="3473263"/>
                      <a:pt x="5086373" y="3504265"/>
                      <a:pt x="5121264" y="3460652"/>
                    </a:cubicBezTo>
                    <a:cubicBezTo>
                      <a:pt x="5131826" y="3447450"/>
                      <a:pt x="5136197" y="3429011"/>
                      <a:pt x="5149400" y="3418449"/>
                    </a:cubicBezTo>
                    <a:cubicBezTo>
                      <a:pt x="5160979" y="3409186"/>
                      <a:pt x="5177535" y="3409071"/>
                      <a:pt x="5191603" y="3404382"/>
                    </a:cubicBezTo>
                    <a:cubicBezTo>
                      <a:pt x="5532747" y="3428748"/>
                      <a:pt x="5338584" y="3353927"/>
                      <a:pt x="5402618" y="3460652"/>
                    </a:cubicBezTo>
                    <a:cubicBezTo>
                      <a:pt x="5409442" y="3472025"/>
                      <a:pt x="5421375" y="3479409"/>
                      <a:pt x="5430754" y="3488788"/>
                    </a:cubicBezTo>
                    <a:cubicBezTo>
                      <a:pt x="5435443" y="3507545"/>
                      <a:pt x="5439510" y="3526469"/>
                      <a:pt x="5444821" y="3545059"/>
                    </a:cubicBezTo>
                    <a:cubicBezTo>
                      <a:pt x="5459887" y="3597792"/>
                      <a:pt x="5461962" y="3583062"/>
                      <a:pt x="5472957" y="3643532"/>
                    </a:cubicBezTo>
                    <a:cubicBezTo>
                      <a:pt x="5478888" y="3676155"/>
                      <a:pt x="5480521" y="3709492"/>
                      <a:pt x="5487024" y="3742006"/>
                    </a:cubicBezTo>
                    <a:cubicBezTo>
                      <a:pt x="5489932" y="3756547"/>
                      <a:pt x="5497495" y="3769823"/>
                      <a:pt x="5501092" y="3784209"/>
                    </a:cubicBezTo>
                    <a:cubicBezTo>
                      <a:pt x="5506891" y="3807406"/>
                      <a:pt x="5511524" y="3830915"/>
                      <a:pt x="5515160" y="3854548"/>
                    </a:cubicBezTo>
                    <a:cubicBezTo>
                      <a:pt x="5520909" y="3891914"/>
                      <a:pt x="5521306" y="3930123"/>
                      <a:pt x="5529227" y="3967089"/>
                    </a:cubicBezTo>
                    <a:cubicBezTo>
                      <a:pt x="5535441" y="3996088"/>
                      <a:pt x="5552487" y="4022242"/>
                      <a:pt x="5557363" y="4051496"/>
                    </a:cubicBezTo>
                    <a:cubicBezTo>
                      <a:pt x="5562052" y="4079631"/>
                      <a:pt x="5565837" y="4107932"/>
                      <a:pt x="5571431" y="4135902"/>
                    </a:cubicBezTo>
                    <a:cubicBezTo>
                      <a:pt x="5580264" y="4180066"/>
                      <a:pt x="5586157" y="4194149"/>
                      <a:pt x="5599566" y="4234376"/>
                    </a:cubicBezTo>
                    <a:cubicBezTo>
                      <a:pt x="5604255" y="4285957"/>
                      <a:pt x="5607582" y="4337681"/>
                      <a:pt x="5613634" y="4389120"/>
                    </a:cubicBezTo>
                    <a:cubicBezTo>
                      <a:pt x="5622713" y="4466291"/>
                      <a:pt x="5636163" y="4507372"/>
                      <a:pt x="5655837" y="4586068"/>
                    </a:cubicBezTo>
                    <a:cubicBezTo>
                      <a:pt x="5660526" y="4604825"/>
                      <a:pt x="5663790" y="4623997"/>
                      <a:pt x="5669904" y="4642339"/>
                    </a:cubicBezTo>
                    <a:lnTo>
                      <a:pt x="5698040" y="4726745"/>
                    </a:lnTo>
                    <a:cubicBezTo>
                      <a:pt x="5702729" y="4759570"/>
                      <a:pt x="5706656" y="4792512"/>
                      <a:pt x="5712107" y="4825219"/>
                    </a:cubicBezTo>
                    <a:cubicBezTo>
                      <a:pt x="5726514" y="4911661"/>
                      <a:pt x="5728513" y="4886127"/>
                      <a:pt x="5740243" y="4979963"/>
                    </a:cubicBezTo>
                    <a:cubicBezTo>
                      <a:pt x="5746088" y="5026725"/>
                      <a:pt x="5748805" y="5073837"/>
                      <a:pt x="5754311" y="5120640"/>
                    </a:cubicBezTo>
                    <a:cubicBezTo>
                      <a:pt x="5758185" y="5153571"/>
                      <a:pt x="5763336" y="5186342"/>
                      <a:pt x="5768378" y="5219114"/>
                    </a:cubicBezTo>
                    <a:cubicBezTo>
                      <a:pt x="5772715" y="5247306"/>
                      <a:pt x="5778908" y="5275217"/>
                      <a:pt x="5782446" y="5303520"/>
                    </a:cubicBezTo>
                    <a:cubicBezTo>
                      <a:pt x="5788291" y="5350282"/>
                      <a:pt x="5788767" y="5397712"/>
                      <a:pt x="5796514" y="5444197"/>
                    </a:cubicBezTo>
                    <a:cubicBezTo>
                      <a:pt x="5802871" y="5482339"/>
                      <a:pt x="5824649" y="5556739"/>
                      <a:pt x="5824649" y="5556739"/>
                    </a:cubicBezTo>
                    <a:cubicBezTo>
                      <a:pt x="5819960" y="5725551"/>
                      <a:pt x="5818809" y="5894499"/>
                      <a:pt x="5810581" y="6063176"/>
                    </a:cubicBezTo>
                    <a:cubicBezTo>
                      <a:pt x="5809416" y="6087058"/>
                      <a:pt x="5804909" y="6111126"/>
                      <a:pt x="5796514" y="6133514"/>
                    </a:cubicBezTo>
                    <a:cubicBezTo>
                      <a:pt x="5790577" y="6149345"/>
                      <a:pt x="5777757" y="6161649"/>
                      <a:pt x="5768378" y="6175717"/>
                    </a:cubicBezTo>
                    <a:cubicBezTo>
                      <a:pt x="5763689" y="6189785"/>
                      <a:pt x="5764796" y="6207435"/>
                      <a:pt x="5754311" y="6217920"/>
                    </a:cubicBezTo>
                    <a:cubicBezTo>
                      <a:pt x="5743825" y="6228406"/>
                      <a:pt x="5725370" y="6225356"/>
                      <a:pt x="5712107" y="6231988"/>
                    </a:cubicBezTo>
                    <a:cubicBezTo>
                      <a:pt x="5603021" y="6286531"/>
                      <a:pt x="5733783" y="6238829"/>
                      <a:pt x="5627701" y="6274191"/>
                    </a:cubicBezTo>
                    <a:cubicBezTo>
                      <a:pt x="5557363" y="6269502"/>
                      <a:pt x="5486472" y="6270092"/>
                      <a:pt x="5416686" y="6260123"/>
                    </a:cubicBezTo>
                    <a:cubicBezTo>
                      <a:pt x="5285435" y="6241373"/>
                      <a:pt x="5374518" y="6240041"/>
                      <a:pt x="5290077" y="6203852"/>
                    </a:cubicBezTo>
                    <a:cubicBezTo>
                      <a:pt x="5272306" y="6196236"/>
                      <a:pt x="5252563" y="6194474"/>
                      <a:pt x="5233806" y="6189785"/>
                    </a:cubicBezTo>
                    <a:cubicBezTo>
                      <a:pt x="5207635" y="6163613"/>
                      <a:pt x="5198964" y="6151262"/>
                      <a:pt x="5163467" y="6133514"/>
                    </a:cubicBezTo>
                    <a:cubicBezTo>
                      <a:pt x="5046986" y="6075274"/>
                      <a:pt x="5200004" y="6171939"/>
                      <a:pt x="5079061" y="6091311"/>
                    </a:cubicBezTo>
                    <a:cubicBezTo>
                      <a:pt x="5069683" y="6077243"/>
                      <a:pt x="5058487" y="6064230"/>
                      <a:pt x="5050926" y="6049108"/>
                    </a:cubicBezTo>
                    <a:cubicBezTo>
                      <a:pt x="5039104" y="6025463"/>
                      <a:pt x="5029554" y="5973179"/>
                      <a:pt x="5022791" y="5950634"/>
                    </a:cubicBezTo>
                    <a:cubicBezTo>
                      <a:pt x="5014269" y="5922227"/>
                      <a:pt x="5015626" y="5887199"/>
                      <a:pt x="4994655" y="5866228"/>
                    </a:cubicBezTo>
                    <a:lnTo>
                      <a:pt x="4966520" y="5838092"/>
                    </a:lnTo>
                    <a:cubicBezTo>
                      <a:pt x="4931160" y="5732013"/>
                      <a:pt x="4978858" y="5862768"/>
                      <a:pt x="4924317" y="5753686"/>
                    </a:cubicBezTo>
                    <a:cubicBezTo>
                      <a:pt x="4917685" y="5740423"/>
                      <a:pt x="4916881" y="5724746"/>
                      <a:pt x="4910249" y="5711483"/>
                    </a:cubicBezTo>
                    <a:cubicBezTo>
                      <a:pt x="4902688" y="5696361"/>
                      <a:pt x="4889675" y="5684402"/>
                      <a:pt x="4882114" y="5669280"/>
                    </a:cubicBezTo>
                    <a:cubicBezTo>
                      <a:pt x="4875482" y="5656017"/>
                      <a:pt x="4874678" y="5640340"/>
                      <a:pt x="4868046" y="5627077"/>
                    </a:cubicBezTo>
                    <a:cubicBezTo>
                      <a:pt x="4860485" y="5611955"/>
                      <a:pt x="4846778" y="5600324"/>
                      <a:pt x="4839911" y="5584874"/>
                    </a:cubicBezTo>
                    <a:cubicBezTo>
                      <a:pt x="4788183" y="5468487"/>
                      <a:pt x="4841420" y="5530114"/>
                      <a:pt x="4783640" y="5472332"/>
                    </a:cubicBezTo>
                    <a:cubicBezTo>
                      <a:pt x="4778951" y="5453575"/>
                      <a:pt x="4775128" y="5434581"/>
                      <a:pt x="4769572" y="5416062"/>
                    </a:cubicBezTo>
                    <a:cubicBezTo>
                      <a:pt x="4761050" y="5387656"/>
                      <a:pt x="4750815" y="5359791"/>
                      <a:pt x="4741437" y="5331656"/>
                    </a:cubicBezTo>
                    <a:lnTo>
                      <a:pt x="4713301" y="5247249"/>
                    </a:lnTo>
                    <a:lnTo>
                      <a:pt x="4685166" y="5162843"/>
                    </a:lnTo>
                    <a:cubicBezTo>
                      <a:pt x="4680477" y="5148775"/>
                      <a:pt x="4677729" y="5133903"/>
                      <a:pt x="4671098" y="5120640"/>
                    </a:cubicBezTo>
                    <a:cubicBezTo>
                      <a:pt x="4661720" y="5101883"/>
                      <a:pt x="4651224" y="5083644"/>
                      <a:pt x="4642963" y="5064369"/>
                    </a:cubicBezTo>
                    <a:cubicBezTo>
                      <a:pt x="4637122" y="5050739"/>
                      <a:pt x="4636096" y="5035129"/>
                      <a:pt x="4628895" y="5022166"/>
                    </a:cubicBezTo>
                    <a:cubicBezTo>
                      <a:pt x="4612473" y="4992607"/>
                      <a:pt x="4572624" y="4937760"/>
                      <a:pt x="4572624" y="4937760"/>
                    </a:cubicBezTo>
                    <a:cubicBezTo>
                      <a:pt x="4532775" y="4818206"/>
                      <a:pt x="4588352" y="4963973"/>
                      <a:pt x="4530421" y="4867422"/>
                    </a:cubicBezTo>
                    <a:cubicBezTo>
                      <a:pt x="4522792" y="4854707"/>
                      <a:pt x="4523983" y="4837934"/>
                      <a:pt x="4516354" y="4825219"/>
                    </a:cubicBezTo>
                    <a:cubicBezTo>
                      <a:pt x="4509530" y="4813846"/>
                      <a:pt x="4496504" y="4807440"/>
                      <a:pt x="4488218" y="4797083"/>
                    </a:cubicBezTo>
                    <a:cubicBezTo>
                      <a:pt x="4470522" y="4774963"/>
                      <a:pt x="4458078" y="4742423"/>
                      <a:pt x="4431947" y="4726745"/>
                    </a:cubicBezTo>
                    <a:cubicBezTo>
                      <a:pt x="4419231" y="4719116"/>
                      <a:pt x="4403812" y="4717366"/>
                      <a:pt x="4389744" y="4712677"/>
                    </a:cubicBezTo>
                    <a:cubicBezTo>
                      <a:pt x="4361609" y="4717366"/>
                      <a:pt x="4332398" y="4717725"/>
                      <a:pt x="4305338" y="4726745"/>
                    </a:cubicBezTo>
                    <a:cubicBezTo>
                      <a:pt x="4286878" y="4732898"/>
                      <a:pt x="4247807" y="4765940"/>
                      <a:pt x="4235000" y="4783016"/>
                    </a:cubicBezTo>
                    <a:cubicBezTo>
                      <a:pt x="4214711" y="4810068"/>
                      <a:pt x="4206864" y="4848665"/>
                      <a:pt x="4178729" y="4867422"/>
                    </a:cubicBezTo>
                    <a:lnTo>
                      <a:pt x="4136526" y="4895557"/>
                    </a:lnTo>
                    <a:cubicBezTo>
                      <a:pt x="4103702" y="4994031"/>
                      <a:pt x="4136526" y="4970585"/>
                      <a:pt x="4066187" y="4994031"/>
                    </a:cubicBezTo>
                    <a:cubicBezTo>
                      <a:pt x="4047430" y="4979963"/>
                      <a:pt x="4028996" y="4965456"/>
                      <a:pt x="4009917" y="4951828"/>
                    </a:cubicBezTo>
                    <a:cubicBezTo>
                      <a:pt x="3996159" y="4942001"/>
                      <a:pt x="3979669" y="4935647"/>
                      <a:pt x="3967714" y="4923692"/>
                    </a:cubicBezTo>
                    <a:cubicBezTo>
                      <a:pt x="3918947" y="4874925"/>
                      <a:pt x="3964898" y="4883364"/>
                      <a:pt x="3897375" y="4853354"/>
                    </a:cubicBezTo>
                    <a:cubicBezTo>
                      <a:pt x="3870274" y="4841309"/>
                      <a:pt x="3812969" y="4825219"/>
                      <a:pt x="3812969" y="4825219"/>
                    </a:cubicBezTo>
                    <a:cubicBezTo>
                      <a:pt x="3695738" y="4843976"/>
                      <a:pt x="3577363" y="4856613"/>
                      <a:pt x="3461277" y="4881489"/>
                    </a:cubicBezTo>
                    <a:cubicBezTo>
                      <a:pt x="3444745" y="4885032"/>
                      <a:pt x="3434196" y="4902064"/>
                      <a:pt x="3419074" y="4909625"/>
                    </a:cubicBezTo>
                    <a:cubicBezTo>
                      <a:pt x="3405811" y="4916257"/>
                      <a:pt x="3390939" y="4919003"/>
                      <a:pt x="3376871" y="4923692"/>
                    </a:cubicBezTo>
                    <a:cubicBezTo>
                      <a:pt x="3381560" y="5003409"/>
                      <a:pt x="3382992" y="5083385"/>
                      <a:pt x="3390938" y="5162843"/>
                    </a:cubicBezTo>
                    <a:cubicBezTo>
                      <a:pt x="3392413" y="5177598"/>
                      <a:pt x="3401409" y="5190660"/>
                      <a:pt x="3405006" y="5205046"/>
                    </a:cubicBezTo>
                    <a:cubicBezTo>
                      <a:pt x="3410805" y="5228243"/>
                      <a:pt x="3413887" y="5252044"/>
                      <a:pt x="3419074" y="5275385"/>
                    </a:cubicBezTo>
                    <a:cubicBezTo>
                      <a:pt x="3423268" y="5294259"/>
                      <a:pt x="3428452" y="5312899"/>
                      <a:pt x="3433141" y="5331656"/>
                    </a:cubicBezTo>
                    <a:cubicBezTo>
                      <a:pt x="3428452" y="5359791"/>
                      <a:pt x="3444008" y="5402210"/>
                      <a:pt x="3419074" y="5416062"/>
                    </a:cubicBezTo>
                    <a:cubicBezTo>
                      <a:pt x="3361763" y="5447901"/>
                      <a:pt x="3305786" y="5401497"/>
                      <a:pt x="3264329" y="5373859"/>
                    </a:cubicBezTo>
                    <a:cubicBezTo>
                      <a:pt x="3259640" y="5261317"/>
                      <a:pt x="3280408" y="5144764"/>
                      <a:pt x="3250261" y="5036234"/>
                    </a:cubicBezTo>
                    <a:cubicBezTo>
                      <a:pt x="3241211" y="5003653"/>
                      <a:pt x="3217901" y="5096730"/>
                      <a:pt x="3193991" y="5120640"/>
                    </a:cubicBezTo>
                    <a:lnTo>
                      <a:pt x="3165855" y="5148776"/>
                    </a:lnTo>
                    <a:cubicBezTo>
                      <a:pt x="3115428" y="5300059"/>
                      <a:pt x="3139693" y="5203590"/>
                      <a:pt x="3123652" y="5444197"/>
                    </a:cubicBezTo>
                    <a:cubicBezTo>
                      <a:pt x="3090827" y="5439508"/>
                      <a:pt x="3056126" y="5442032"/>
                      <a:pt x="3025178" y="5430129"/>
                    </a:cubicBezTo>
                    <a:cubicBezTo>
                      <a:pt x="2993618" y="5417990"/>
                      <a:pt x="2940772" y="5373859"/>
                      <a:pt x="2940772" y="5373859"/>
                    </a:cubicBezTo>
                    <a:cubicBezTo>
                      <a:pt x="2800866" y="5583717"/>
                      <a:pt x="2974666" y="5293533"/>
                      <a:pt x="2870434" y="5627077"/>
                    </a:cubicBezTo>
                    <a:cubicBezTo>
                      <a:pt x="2862522" y="5652396"/>
                      <a:pt x="2832920" y="5664591"/>
                      <a:pt x="2814163" y="5683348"/>
                    </a:cubicBezTo>
                    <a:cubicBezTo>
                      <a:pt x="2804784" y="5692726"/>
                      <a:pt x="2798610" y="5707289"/>
                      <a:pt x="2786027" y="5711483"/>
                    </a:cubicBezTo>
                    <a:cubicBezTo>
                      <a:pt x="2712368" y="5736037"/>
                      <a:pt x="2758504" y="5723454"/>
                      <a:pt x="2645351" y="5739619"/>
                    </a:cubicBezTo>
                    <a:cubicBezTo>
                      <a:pt x="2622660" y="5762309"/>
                      <a:pt x="2602391" y="5778899"/>
                      <a:pt x="2589080" y="5809957"/>
                    </a:cubicBezTo>
                    <a:cubicBezTo>
                      <a:pt x="2581464" y="5827728"/>
                      <a:pt x="2585737" y="5850141"/>
                      <a:pt x="2575012" y="5866228"/>
                    </a:cubicBezTo>
                    <a:cubicBezTo>
                      <a:pt x="2565634" y="5880296"/>
                      <a:pt x="2546877" y="5884985"/>
                      <a:pt x="2532809" y="5894363"/>
                    </a:cubicBezTo>
                    <a:cubicBezTo>
                      <a:pt x="2518741" y="5889674"/>
                      <a:pt x="2503321" y="5887925"/>
                      <a:pt x="2490606" y="5880296"/>
                    </a:cubicBezTo>
                    <a:cubicBezTo>
                      <a:pt x="2461334" y="5862733"/>
                      <a:pt x="2456214" y="5841199"/>
                      <a:pt x="2448403" y="5809957"/>
                    </a:cubicBezTo>
                    <a:cubicBezTo>
                      <a:pt x="2442604" y="5786761"/>
                      <a:pt x="2439024" y="5763065"/>
                      <a:pt x="2434335" y="5739619"/>
                    </a:cubicBezTo>
                    <a:cubicBezTo>
                      <a:pt x="2429646" y="5688037"/>
                      <a:pt x="2456891" y="5621498"/>
                      <a:pt x="2420267" y="5584874"/>
                    </a:cubicBezTo>
                    <a:cubicBezTo>
                      <a:pt x="2396357" y="5560964"/>
                      <a:pt x="2335861" y="5641145"/>
                      <a:pt x="2335861" y="5641145"/>
                    </a:cubicBezTo>
                    <a:cubicBezTo>
                      <a:pt x="2298347" y="5697416"/>
                      <a:pt x="2258115" y="5751966"/>
                      <a:pt x="2223320" y="5809957"/>
                    </a:cubicBezTo>
                    <a:cubicBezTo>
                      <a:pt x="2215691" y="5822672"/>
                      <a:pt x="2216881" y="5839444"/>
                      <a:pt x="2209252" y="5852160"/>
                    </a:cubicBezTo>
                    <a:cubicBezTo>
                      <a:pt x="2189941" y="5884346"/>
                      <a:pt x="2172112" y="5883298"/>
                      <a:pt x="2138914" y="5894363"/>
                    </a:cubicBezTo>
                    <a:cubicBezTo>
                      <a:pt x="2115468" y="5889674"/>
                      <a:pt x="2091772" y="5886095"/>
                      <a:pt x="2068575" y="5880296"/>
                    </a:cubicBezTo>
                    <a:cubicBezTo>
                      <a:pt x="2054189" y="5876700"/>
                      <a:pt x="2036857" y="5876713"/>
                      <a:pt x="2026372" y="5866228"/>
                    </a:cubicBezTo>
                    <a:cubicBezTo>
                      <a:pt x="2015887" y="5855743"/>
                      <a:pt x="2019933" y="5836741"/>
                      <a:pt x="2012304" y="5824025"/>
                    </a:cubicBezTo>
                    <a:cubicBezTo>
                      <a:pt x="1992993" y="5791839"/>
                      <a:pt x="1975164" y="5792887"/>
                      <a:pt x="1941966" y="5781822"/>
                    </a:cubicBezTo>
                    <a:cubicBezTo>
                      <a:pt x="1937277" y="5795890"/>
                      <a:pt x="1934530" y="5810762"/>
                      <a:pt x="1927898" y="5824025"/>
                    </a:cubicBezTo>
                    <a:cubicBezTo>
                      <a:pt x="1920337" y="5839147"/>
                      <a:pt x="1906423" y="5850688"/>
                      <a:pt x="1899763" y="5866228"/>
                    </a:cubicBezTo>
                    <a:cubicBezTo>
                      <a:pt x="1845258" y="5993406"/>
                      <a:pt x="1928194" y="5858749"/>
                      <a:pt x="1857560" y="5964702"/>
                    </a:cubicBezTo>
                    <a:cubicBezTo>
                      <a:pt x="1834114" y="5955323"/>
                      <a:pt x="1806095" y="5953343"/>
                      <a:pt x="1787221" y="5936566"/>
                    </a:cubicBezTo>
                    <a:cubicBezTo>
                      <a:pt x="1761948" y="5914101"/>
                      <a:pt x="1730951" y="5852160"/>
                      <a:pt x="1730951" y="5852160"/>
                    </a:cubicBezTo>
                    <a:cubicBezTo>
                      <a:pt x="1726262" y="5805268"/>
                      <a:pt x="1727480" y="5757402"/>
                      <a:pt x="1716883" y="5711483"/>
                    </a:cubicBezTo>
                    <a:cubicBezTo>
                      <a:pt x="1713081" y="5695009"/>
                      <a:pt x="1705150" y="5673381"/>
                      <a:pt x="1688747" y="5669280"/>
                    </a:cubicBezTo>
                    <a:cubicBezTo>
                      <a:pt x="1661075" y="5662362"/>
                      <a:pt x="1632476" y="5678659"/>
                      <a:pt x="1604341" y="5683348"/>
                    </a:cubicBezTo>
                    <a:lnTo>
                      <a:pt x="1519935" y="5809957"/>
                    </a:lnTo>
                    <a:cubicBezTo>
                      <a:pt x="1510557" y="5824025"/>
                      <a:pt x="1497147" y="5836120"/>
                      <a:pt x="1491800" y="5852160"/>
                    </a:cubicBezTo>
                    <a:cubicBezTo>
                      <a:pt x="1458317" y="5952606"/>
                      <a:pt x="1480115" y="5911890"/>
                      <a:pt x="1435529" y="5978769"/>
                    </a:cubicBezTo>
                    <a:cubicBezTo>
                      <a:pt x="1322602" y="5968503"/>
                      <a:pt x="1304732" y="5991692"/>
                      <a:pt x="1238581" y="5936566"/>
                    </a:cubicBezTo>
                    <a:cubicBezTo>
                      <a:pt x="1223298" y="5923830"/>
                      <a:pt x="1210446" y="5908431"/>
                      <a:pt x="1196378" y="5894363"/>
                    </a:cubicBezTo>
                    <a:lnTo>
                      <a:pt x="1168243" y="5809957"/>
                    </a:lnTo>
                    <a:cubicBezTo>
                      <a:pt x="1163554" y="5795889"/>
                      <a:pt x="1157772" y="5782140"/>
                      <a:pt x="1154175" y="5767754"/>
                    </a:cubicBezTo>
                    <a:cubicBezTo>
                      <a:pt x="1149486" y="5748997"/>
                      <a:pt x="1145663" y="5730002"/>
                      <a:pt x="1140107" y="5711483"/>
                    </a:cubicBezTo>
                    <a:cubicBezTo>
                      <a:pt x="1131585" y="5683077"/>
                      <a:pt x="1111972" y="5627077"/>
                      <a:pt x="1111972" y="5627077"/>
                    </a:cubicBezTo>
                    <a:cubicBezTo>
                      <a:pt x="1107283" y="5584874"/>
                      <a:pt x="1103909" y="5542504"/>
                      <a:pt x="1097904" y="5500468"/>
                    </a:cubicBezTo>
                    <a:cubicBezTo>
                      <a:pt x="1094523" y="5476798"/>
                      <a:pt x="1085908" y="5453950"/>
                      <a:pt x="1083837" y="5430129"/>
                    </a:cubicBezTo>
                    <a:cubicBezTo>
                      <a:pt x="1076514" y="5345911"/>
                      <a:pt x="1077092" y="5261129"/>
                      <a:pt x="1069769" y="5176911"/>
                    </a:cubicBezTo>
                    <a:cubicBezTo>
                      <a:pt x="1065090" y="5123109"/>
                      <a:pt x="1044402" y="5072674"/>
                      <a:pt x="1027566" y="5022166"/>
                    </a:cubicBezTo>
                    <a:lnTo>
                      <a:pt x="999431" y="4937760"/>
                    </a:lnTo>
                    <a:lnTo>
                      <a:pt x="999431" y="4783016"/>
                    </a:lnTo>
                  </a:path>
                </a:pathLst>
              </a:cu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029200" y="3810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400800" y="3505200"/>
            <a:ext cx="533400" cy="762000"/>
            <a:chOff x="8001000" y="3124200"/>
            <a:chExt cx="533400" cy="762000"/>
          </a:xfrm>
        </p:grpSpPr>
        <p:sp>
          <p:nvSpPr>
            <p:cNvPr id="20" name="Freeform 19"/>
            <p:cNvSpPr/>
            <p:nvPr/>
          </p:nvSpPr>
          <p:spPr>
            <a:xfrm>
              <a:off x="8001000" y="3124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153400" y="3429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25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D:\download-before\Flower\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676402" y="4800602"/>
            <a:ext cx="1904999" cy="1904999"/>
          </a:xfrm>
          <a:prstGeom prst="rect">
            <a:avLst/>
          </a:prstGeom>
          <a:noFill/>
        </p:spPr>
      </p:pic>
      <p:pic>
        <p:nvPicPr>
          <p:cNvPr id="2050" name="Picture 2" descr="C:\Users\NAGPS\Desktop\map\1.4 South A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"/>
            <a:ext cx="8305800" cy="59440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19400" y="5791200"/>
            <a:ext cx="5867400" cy="90886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এশি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অবস্থিত।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48400" y="2667000"/>
            <a:ext cx="533400" cy="762000"/>
            <a:chOff x="4876800" y="3505200"/>
            <a:chExt cx="533400" cy="762000"/>
          </a:xfrm>
        </p:grpSpPr>
        <p:sp>
          <p:nvSpPr>
            <p:cNvPr id="11" name="Freeform 10"/>
            <p:cNvSpPr/>
            <p:nvPr/>
          </p:nvSpPr>
          <p:spPr>
            <a:xfrm>
              <a:off x="4876800" y="3505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29200" y="3810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28800" y="5791200"/>
            <a:ext cx="8153400" cy="90886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এশি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AGPS\Desktop\School\IMG_20170916_11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228600"/>
            <a:ext cx="18288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lowchart: Terminator 8"/>
          <p:cNvSpPr/>
          <p:nvPr/>
        </p:nvSpPr>
        <p:spPr>
          <a:xfrm>
            <a:off x="2819400" y="533400"/>
            <a:ext cx="4343400" cy="1295400"/>
          </a:xfrm>
          <a:prstGeom prst="flowChartTerminator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1" y="2362201"/>
            <a:ext cx="47307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3438" y="3178315"/>
            <a:ext cx="71691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1" y="4038601"/>
            <a:ext cx="71691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4840070"/>
            <a:ext cx="7848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5638801"/>
            <a:ext cx="7772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80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762000"/>
            <a:ext cx="70866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972944"/>
            <a:ext cx="7772400" cy="11992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4571" y="1000572"/>
            <a:ext cx="7772400" cy="11992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4" name="Straight Connector 13"/>
          <p:cNvCxnSpPr/>
          <p:nvPr/>
        </p:nvCxnSpPr>
        <p:spPr>
          <a:xfrm rot="5400000" flipH="1" flipV="1">
            <a:off x="3618705" y="2856706"/>
            <a:ext cx="419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2514600" y="2895600"/>
            <a:ext cx="7086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572000" y="1524000"/>
            <a:ext cx="2209800" cy="274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8800" y="152401"/>
            <a:ext cx="7772400" cy="6463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0" y="6116599"/>
            <a:ext cx="5791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6040399"/>
            <a:ext cx="5791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প্রস্থের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১০:৬।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000" y="6040399"/>
            <a:ext cx="7086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6040399"/>
            <a:ext cx="5791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খানিকটা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7000" y="5562601"/>
            <a:ext cx="71628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বৃত্তটির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প্রস্থের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</a:p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6846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838200"/>
            <a:ext cx="7086600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1600200"/>
            <a:ext cx="2209800" cy="274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81400" y="5562601"/>
            <a:ext cx="5105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5486401"/>
            <a:ext cx="6248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মাঝখানের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228601"/>
            <a:ext cx="7086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90800" y="838200"/>
            <a:ext cx="7086600" cy="4191000"/>
            <a:chOff x="990600" y="762000"/>
            <a:chExt cx="7086600" cy="4191000"/>
          </a:xfrm>
        </p:grpSpPr>
        <p:sp>
          <p:nvSpPr>
            <p:cNvPr id="18" name="Rectangle 17"/>
            <p:cNvSpPr/>
            <p:nvPr/>
          </p:nvSpPr>
          <p:spPr>
            <a:xfrm>
              <a:off x="990600" y="762000"/>
              <a:ext cx="7086600" cy="419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94705" y="2856706"/>
              <a:ext cx="419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990600" y="2895600"/>
              <a:ext cx="70866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048000" y="1524000"/>
              <a:ext cx="2209800" cy="2743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45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90800" y="609600"/>
            <a:ext cx="7086600" cy="4191000"/>
            <a:chOff x="1066800" y="1143000"/>
            <a:chExt cx="7086600" cy="4191000"/>
          </a:xfrm>
        </p:grpSpPr>
        <p:sp>
          <p:nvSpPr>
            <p:cNvPr id="10" name="Rectangle 9"/>
            <p:cNvSpPr/>
            <p:nvPr/>
          </p:nvSpPr>
          <p:spPr>
            <a:xfrm>
              <a:off x="1066800" y="1143000"/>
              <a:ext cx="7086600" cy="4191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24200" y="1828800"/>
              <a:ext cx="2209800" cy="2743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62400" y="5029201"/>
            <a:ext cx="4343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5029201"/>
            <a:ext cx="5867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তারুন্যকে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বোঝাবার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200" y="5105400"/>
            <a:ext cx="74676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লাখো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5194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19600" y="609600"/>
            <a:ext cx="3429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Flowchart: Connector 49"/>
          <p:cNvSpPr/>
          <p:nvPr/>
        </p:nvSpPr>
        <p:spPr>
          <a:xfrm>
            <a:off x="9601200" y="5791200"/>
            <a:ext cx="6858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00600" y="2438401"/>
            <a:ext cx="4038600" cy="12003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0600" y="3828872"/>
            <a:ext cx="4800600" cy="12003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আকার,পরিমাপ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600" y="5257801"/>
            <a:ext cx="4191000" cy="12003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5000" y="2438400"/>
            <a:ext cx="26670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334000"/>
            <a:ext cx="26670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0" y="3962400"/>
            <a:ext cx="26670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443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3"/>
          <p:cNvSpPr txBox="1">
            <a:spLocks/>
          </p:cNvSpPr>
          <p:nvPr/>
        </p:nvSpPr>
        <p:spPr>
          <a:xfrm>
            <a:off x="6456528" y="3263004"/>
            <a:ext cx="5403376" cy="31689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৮</a:t>
            </a:r>
          </a:p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০৭/০৫/২০১৮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874" y="3261866"/>
            <a:ext cx="5827851" cy="31700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নাসরিন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নং পা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ঁচু</a:t>
            </a:r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ড়িয়া সরকারি প্রাঃ বিদ্যালয়।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মুকসেদপুর , গোপালগঞ্জ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27670" r="38502" b="43276"/>
          <a:stretch/>
        </p:blipFill>
        <p:spPr>
          <a:xfrm>
            <a:off x="6027344" y="511243"/>
            <a:ext cx="1621553" cy="19039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97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90601"/>
            <a:ext cx="838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 বইয়ের 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পৃষ্ঠা খুলে শিক্ষার্থীদের নিরবে পড়তে দেব।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304801"/>
            <a:ext cx="29718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858870"/>
            <a:ext cx="48006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697070"/>
            <a:ext cx="6400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459070"/>
            <a:ext cx="6400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5206426"/>
            <a:ext cx="80010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5906870"/>
            <a:ext cx="6400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1828801"/>
            <a:ext cx="31242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প্রশ্নত্তোরে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64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11" grpId="0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1400" y="228600"/>
            <a:ext cx="3048000" cy="2209800"/>
          </a:xfrm>
          <a:prstGeom prst="rect">
            <a:avLst/>
          </a:prstGeom>
          <a:solidFill>
            <a:schemeClr val="tx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1828800"/>
            <a:ext cx="2897378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>
                <a:ln w="11430"/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28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7910" y="3896380"/>
            <a:ext cx="629689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181600"/>
            <a:ext cx="8229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বৃত্তটিকে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1" y="4505980"/>
            <a:ext cx="1407583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1" y="4495800"/>
            <a:ext cx="1407583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1" y="4495800"/>
            <a:ext cx="1407583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1" y="4505980"/>
            <a:ext cx="12192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1" y="6019800"/>
            <a:ext cx="1185333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6019800"/>
            <a:ext cx="1336946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1" y="6029980"/>
            <a:ext cx="13716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6019800"/>
            <a:ext cx="12954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9953" y="801402"/>
            <a:ext cx="2222500" cy="73574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401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2401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1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2401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2401" y="792718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2401" y="792718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8600" y="762001"/>
            <a:ext cx="2222500" cy="73574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2602" y="2590800"/>
            <a:ext cx="342899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1" y="3276600"/>
            <a:ext cx="11430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৫টি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9001" y="3276600"/>
            <a:ext cx="11430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৬টি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3276600"/>
            <a:ext cx="10668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৭টি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3286780"/>
            <a:ext cx="10668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৮টি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8600" y="788254"/>
            <a:ext cx="2222500" cy="73574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72401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72401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1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72401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72401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72401" y="838200"/>
            <a:ext cx="2370667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48600" y="762001"/>
            <a:ext cx="2222500" cy="73574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89350" y="152401"/>
            <a:ext cx="271145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48600" y="2586336"/>
            <a:ext cx="2286000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spc="50" dirty="0">
                <a:ln w="11430"/>
                <a:latin typeface="NikoshBAN" pitchFamily="2" charset="0"/>
                <a:cs typeface="NikoshBAN" pitchFamily="2" charset="0"/>
              </a:rPr>
              <a:t>অপশনে ক্লিক</a:t>
            </a:r>
            <a:r>
              <a:rPr lang="en-US" sz="24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400" b="1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GPS\Desktop\School\IMG_20170916_113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8600"/>
            <a:ext cx="371475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905000" y="5352872"/>
            <a:ext cx="83058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5183" y="1785083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নিরাময়মূলক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216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4038601"/>
            <a:ext cx="8534400" cy="64633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1138535"/>
            <a:ext cx="282702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:\Users\ATAUR RAHMAN\Desktop\pesha\unnamed-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88" y="152400"/>
            <a:ext cx="3529013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597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80955" y="493505"/>
            <a:ext cx="3647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1" y="1629734"/>
            <a:ext cx="2588591" cy="2717708"/>
          </a:xfrm>
          <a:prstGeom prst="rect">
            <a:avLst/>
          </a:prstGeom>
        </p:spPr>
      </p:pic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87085"/>
            <a:ext cx="9144000" cy="207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694" y="5263740"/>
            <a:ext cx="804407" cy="1137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92" y="5263740"/>
            <a:ext cx="804407" cy="1137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97" y="5263740"/>
            <a:ext cx="804407" cy="1137060"/>
          </a:xfrm>
          <a:prstGeom prst="rect">
            <a:avLst/>
          </a:prstGeom>
        </p:spPr>
      </p:pic>
      <p:pic>
        <p:nvPicPr>
          <p:cNvPr id="10" name="Picture 2" descr="C:\Users\NAGPS\Desktop\map\ma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5379" y="1365850"/>
            <a:ext cx="2514600" cy="2514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49805" y="3377769"/>
            <a:ext cx="41580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834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esktop\map\E17985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36414"/>
            <a:ext cx="4038600" cy="4397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667000" y="5791201"/>
            <a:ext cx="7543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228601"/>
            <a:ext cx="5257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5867400"/>
            <a:ext cx="3886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1" name="Picture 2" descr="C:\Users\NAGPS\Desktop\map\0-mohadesh-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295400"/>
            <a:ext cx="4435688" cy="3733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0" y="5410201"/>
            <a:ext cx="4114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144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2286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এশিয়া মহাদেশ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98307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এশিয়া মহাদেশে বাংলাদেশের অবস্থান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1"/>
            <a:ext cx="6022988" cy="47086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553200" y="3733800"/>
            <a:ext cx="533400" cy="762000"/>
            <a:chOff x="4876800" y="3505200"/>
            <a:chExt cx="533400" cy="762000"/>
          </a:xfrm>
        </p:grpSpPr>
        <p:sp>
          <p:nvSpPr>
            <p:cNvPr id="7" name="Freeform 6"/>
            <p:cNvSpPr/>
            <p:nvPr/>
          </p:nvSpPr>
          <p:spPr>
            <a:xfrm>
              <a:off x="4876800" y="3505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029200" y="3810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20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C:\Users\NAGPS\Desktop\map\Bangladesh_divisions_b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609600"/>
            <a:ext cx="3571875" cy="4953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7176" name="Picture 8" descr="C:\Users\NAGPS\Desktop\map\21-bangladesh-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905000"/>
            <a:ext cx="3352800" cy="2667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057400" y="5791201"/>
            <a:ext cx="3581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9800" y="5830670"/>
            <a:ext cx="434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পতাকা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0" y="609600"/>
            <a:ext cx="4343400" cy="1981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3200400"/>
            <a:ext cx="5410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944070"/>
            <a:ext cx="5410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562600" y="4343400"/>
            <a:ext cx="4572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562600" y="2667000"/>
            <a:ext cx="4572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2697540"/>
            <a:ext cx="80772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895600"/>
            <a:ext cx="8382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মহাসাগরগুলোর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0" y="224761"/>
            <a:ext cx="556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1" y="1905001"/>
            <a:ext cx="4543231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dirty="0">
                <a:ln w="11430"/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>
                <a:ln w="11430"/>
                <a:latin typeface="NikoshBAN" pitchFamily="2" charset="0"/>
                <a:cs typeface="NikoshBAN" pitchFamily="2" charset="0"/>
              </a:rPr>
              <a:t>-</a:t>
            </a:r>
            <a:endParaRPr lang="bn-IN" sz="44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GPS\Desktop\map\0-mohadesh-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47800"/>
            <a:ext cx="6477000" cy="4495800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3200400" y="3352800"/>
            <a:ext cx="1371601" cy="1981200"/>
          </a:xfrm>
          <a:custGeom>
            <a:avLst/>
            <a:gdLst>
              <a:gd name="connsiteX0" fmla="*/ 212169 w 850533"/>
              <a:gd name="connsiteY0" fmla="*/ 873466 h 1900408"/>
              <a:gd name="connsiteX1" fmla="*/ 169966 w 850533"/>
              <a:gd name="connsiteY1" fmla="*/ 831263 h 1900408"/>
              <a:gd name="connsiteX2" fmla="*/ 99628 w 850533"/>
              <a:gd name="connsiteY2" fmla="*/ 774992 h 1900408"/>
              <a:gd name="connsiteX3" fmla="*/ 57425 w 850533"/>
              <a:gd name="connsiteY3" fmla="*/ 648383 h 1900408"/>
              <a:gd name="connsiteX4" fmla="*/ 43357 w 850533"/>
              <a:gd name="connsiteY4" fmla="*/ 606180 h 1900408"/>
              <a:gd name="connsiteX5" fmla="*/ 29289 w 850533"/>
              <a:gd name="connsiteY5" fmla="*/ 479571 h 1900408"/>
              <a:gd name="connsiteX6" fmla="*/ 1154 w 850533"/>
              <a:gd name="connsiteY6" fmla="*/ 437368 h 1900408"/>
              <a:gd name="connsiteX7" fmla="*/ 29289 w 850533"/>
              <a:gd name="connsiteY7" fmla="*/ 310758 h 1900408"/>
              <a:gd name="connsiteX8" fmla="*/ 57425 w 850533"/>
              <a:gd name="connsiteY8" fmla="*/ 282623 h 1900408"/>
              <a:gd name="connsiteX9" fmla="*/ 71493 w 850533"/>
              <a:gd name="connsiteY9" fmla="*/ 240420 h 1900408"/>
              <a:gd name="connsiteX10" fmla="*/ 85560 w 850533"/>
              <a:gd name="connsiteY10" fmla="*/ 141946 h 1900408"/>
              <a:gd name="connsiteX11" fmla="*/ 113696 w 850533"/>
              <a:gd name="connsiteY11" fmla="*/ 99743 h 1900408"/>
              <a:gd name="connsiteX12" fmla="*/ 141831 w 850533"/>
              <a:gd name="connsiteY12" fmla="*/ 43472 h 1900408"/>
              <a:gd name="connsiteX13" fmla="*/ 184034 w 850533"/>
              <a:gd name="connsiteY13" fmla="*/ 29404 h 1900408"/>
              <a:gd name="connsiteX14" fmla="*/ 352846 w 850533"/>
              <a:gd name="connsiteY14" fmla="*/ 43472 h 1900408"/>
              <a:gd name="connsiteX15" fmla="*/ 380982 w 850533"/>
              <a:gd name="connsiteY15" fmla="*/ 71608 h 1900408"/>
              <a:gd name="connsiteX16" fmla="*/ 423185 w 850533"/>
              <a:gd name="connsiteY16" fmla="*/ 156014 h 1900408"/>
              <a:gd name="connsiteX17" fmla="*/ 507591 w 850533"/>
              <a:gd name="connsiteY17" fmla="*/ 212284 h 1900408"/>
              <a:gd name="connsiteX18" fmla="*/ 577929 w 850533"/>
              <a:gd name="connsiteY18" fmla="*/ 282623 h 1900408"/>
              <a:gd name="connsiteX19" fmla="*/ 634200 w 850533"/>
              <a:gd name="connsiteY19" fmla="*/ 409232 h 1900408"/>
              <a:gd name="connsiteX20" fmla="*/ 676403 w 850533"/>
              <a:gd name="connsiteY20" fmla="*/ 423300 h 1900408"/>
              <a:gd name="connsiteX21" fmla="*/ 774877 w 850533"/>
              <a:gd name="connsiteY21" fmla="*/ 465503 h 1900408"/>
              <a:gd name="connsiteX22" fmla="*/ 803013 w 850533"/>
              <a:gd name="connsiteY22" fmla="*/ 493638 h 1900408"/>
              <a:gd name="connsiteX23" fmla="*/ 845216 w 850533"/>
              <a:gd name="connsiteY23" fmla="*/ 521774 h 1900408"/>
              <a:gd name="connsiteX24" fmla="*/ 803013 w 850533"/>
              <a:gd name="connsiteY24" fmla="*/ 760924 h 1900408"/>
              <a:gd name="connsiteX25" fmla="*/ 746742 w 850533"/>
              <a:gd name="connsiteY25" fmla="*/ 859398 h 1900408"/>
              <a:gd name="connsiteX26" fmla="*/ 732674 w 850533"/>
              <a:gd name="connsiteY26" fmla="*/ 943804 h 1900408"/>
              <a:gd name="connsiteX27" fmla="*/ 704539 w 850533"/>
              <a:gd name="connsiteY27" fmla="*/ 1028211 h 1900408"/>
              <a:gd name="connsiteX28" fmla="*/ 690471 w 850533"/>
              <a:gd name="connsiteY28" fmla="*/ 1126684 h 1900408"/>
              <a:gd name="connsiteX29" fmla="*/ 648268 w 850533"/>
              <a:gd name="connsiteY29" fmla="*/ 1253294 h 1900408"/>
              <a:gd name="connsiteX30" fmla="*/ 634200 w 850533"/>
              <a:gd name="connsiteY30" fmla="*/ 1309564 h 1900408"/>
              <a:gd name="connsiteX31" fmla="*/ 577929 w 850533"/>
              <a:gd name="connsiteY31" fmla="*/ 1365835 h 1900408"/>
              <a:gd name="connsiteX32" fmla="*/ 507591 w 850533"/>
              <a:gd name="connsiteY32" fmla="*/ 1436174 h 1900408"/>
              <a:gd name="connsiteX33" fmla="*/ 479456 w 850533"/>
              <a:gd name="connsiteY33" fmla="*/ 1478377 h 1900408"/>
              <a:gd name="connsiteX34" fmla="*/ 451320 w 850533"/>
              <a:gd name="connsiteY34" fmla="*/ 1506512 h 1900408"/>
              <a:gd name="connsiteX35" fmla="*/ 437253 w 850533"/>
              <a:gd name="connsiteY35" fmla="*/ 1548715 h 1900408"/>
              <a:gd name="connsiteX36" fmla="*/ 409117 w 850533"/>
              <a:gd name="connsiteY36" fmla="*/ 1590918 h 1900408"/>
              <a:gd name="connsiteX37" fmla="*/ 395049 w 850533"/>
              <a:gd name="connsiteY37" fmla="*/ 1703460 h 1900408"/>
              <a:gd name="connsiteX38" fmla="*/ 423185 w 850533"/>
              <a:gd name="connsiteY38" fmla="*/ 1858204 h 1900408"/>
              <a:gd name="connsiteX39" fmla="*/ 451320 w 850533"/>
              <a:gd name="connsiteY39" fmla="*/ 1900408 h 1900408"/>
              <a:gd name="connsiteX40" fmla="*/ 409117 w 850533"/>
              <a:gd name="connsiteY40" fmla="*/ 1830069 h 1900408"/>
              <a:gd name="connsiteX41" fmla="*/ 324711 w 850533"/>
              <a:gd name="connsiteY41" fmla="*/ 1801934 h 1900408"/>
              <a:gd name="connsiteX42" fmla="*/ 296576 w 850533"/>
              <a:gd name="connsiteY42" fmla="*/ 1717528 h 1900408"/>
              <a:gd name="connsiteX43" fmla="*/ 282508 w 850533"/>
              <a:gd name="connsiteY43" fmla="*/ 1675324 h 1900408"/>
              <a:gd name="connsiteX44" fmla="*/ 240305 w 850533"/>
              <a:gd name="connsiteY44" fmla="*/ 1379903 h 1900408"/>
              <a:gd name="connsiteX45" fmla="*/ 226237 w 850533"/>
              <a:gd name="connsiteY45" fmla="*/ 915669 h 1900408"/>
              <a:gd name="connsiteX46" fmla="*/ 169966 w 850533"/>
              <a:gd name="connsiteY46" fmla="*/ 831263 h 1900408"/>
              <a:gd name="connsiteX47" fmla="*/ 141831 w 850533"/>
              <a:gd name="connsiteY47" fmla="*/ 732789 h 1900408"/>
              <a:gd name="connsiteX48" fmla="*/ 99628 w 850533"/>
              <a:gd name="connsiteY48" fmla="*/ 690586 h 1900408"/>
              <a:gd name="connsiteX49" fmla="*/ 71493 w 850533"/>
              <a:gd name="connsiteY49" fmla="*/ 648383 h 1900408"/>
              <a:gd name="connsiteX50" fmla="*/ 57425 w 850533"/>
              <a:gd name="connsiteY50" fmla="*/ 592112 h 190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50533" h="1900408">
                <a:moveTo>
                  <a:pt x="212169" y="873466"/>
                </a:moveTo>
                <a:cubicBezTo>
                  <a:pt x="198101" y="859398"/>
                  <a:pt x="185250" y="843999"/>
                  <a:pt x="169966" y="831263"/>
                </a:cubicBezTo>
                <a:cubicBezTo>
                  <a:pt x="63500" y="742542"/>
                  <a:pt x="181473" y="856840"/>
                  <a:pt x="99628" y="774992"/>
                </a:cubicBezTo>
                <a:lnTo>
                  <a:pt x="57425" y="648383"/>
                </a:lnTo>
                <a:lnTo>
                  <a:pt x="43357" y="606180"/>
                </a:lnTo>
                <a:cubicBezTo>
                  <a:pt x="38668" y="563977"/>
                  <a:pt x="39588" y="520766"/>
                  <a:pt x="29289" y="479571"/>
                </a:cubicBezTo>
                <a:cubicBezTo>
                  <a:pt x="25188" y="463169"/>
                  <a:pt x="3021" y="454172"/>
                  <a:pt x="1154" y="437368"/>
                </a:cubicBezTo>
                <a:cubicBezTo>
                  <a:pt x="0" y="426985"/>
                  <a:pt x="15383" y="333935"/>
                  <a:pt x="29289" y="310758"/>
                </a:cubicBezTo>
                <a:cubicBezTo>
                  <a:pt x="36113" y="299385"/>
                  <a:pt x="48046" y="292001"/>
                  <a:pt x="57425" y="282623"/>
                </a:cubicBezTo>
                <a:cubicBezTo>
                  <a:pt x="62114" y="268555"/>
                  <a:pt x="68585" y="254961"/>
                  <a:pt x="71493" y="240420"/>
                </a:cubicBezTo>
                <a:cubicBezTo>
                  <a:pt x="77996" y="207906"/>
                  <a:pt x="76032" y="173706"/>
                  <a:pt x="85560" y="141946"/>
                </a:cubicBezTo>
                <a:cubicBezTo>
                  <a:pt x="90418" y="125752"/>
                  <a:pt x="105308" y="114423"/>
                  <a:pt x="113696" y="99743"/>
                </a:cubicBezTo>
                <a:cubicBezTo>
                  <a:pt x="124100" y="81535"/>
                  <a:pt x="127002" y="58301"/>
                  <a:pt x="141831" y="43472"/>
                </a:cubicBezTo>
                <a:cubicBezTo>
                  <a:pt x="152316" y="32986"/>
                  <a:pt x="169966" y="34093"/>
                  <a:pt x="184034" y="29404"/>
                </a:cubicBezTo>
                <a:cubicBezTo>
                  <a:pt x="240305" y="34093"/>
                  <a:pt x="297634" y="31641"/>
                  <a:pt x="352846" y="43472"/>
                </a:cubicBezTo>
                <a:cubicBezTo>
                  <a:pt x="365815" y="46251"/>
                  <a:pt x="372696" y="61251"/>
                  <a:pt x="380982" y="71608"/>
                </a:cubicBezTo>
                <a:cubicBezTo>
                  <a:pt x="513795" y="237625"/>
                  <a:pt x="319175" y="0"/>
                  <a:pt x="423185" y="156014"/>
                </a:cubicBezTo>
                <a:cubicBezTo>
                  <a:pt x="453293" y="201176"/>
                  <a:pt x="463344" y="197536"/>
                  <a:pt x="507591" y="212284"/>
                </a:cubicBezTo>
                <a:cubicBezTo>
                  <a:pt x="546092" y="237952"/>
                  <a:pt x="558185" y="238199"/>
                  <a:pt x="577929" y="282623"/>
                </a:cubicBezTo>
                <a:cubicBezTo>
                  <a:pt x="590972" y="311970"/>
                  <a:pt x="601267" y="382885"/>
                  <a:pt x="634200" y="409232"/>
                </a:cubicBezTo>
                <a:cubicBezTo>
                  <a:pt x="645779" y="418495"/>
                  <a:pt x="662773" y="417459"/>
                  <a:pt x="676403" y="423300"/>
                </a:cubicBezTo>
                <a:cubicBezTo>
                  <a:pt x="798088" y="475450"/>
                  <a:pt x="675903" y="432511"/>
                  <a:pt x="774877" y="465503"/>
                </a:cubicBezTo>
                <a:cubicBezTo>
                  <a:pt x="784256" y="474881"/>
                  <a:pt x="792656" y="485353"/>
                  <a:pt x="803013" y="493638"/>
                </a:cubicBezTo>
                <a:cubicBezTo>
                  <a:pt x="816215" y="504200"/>
                  <a:pt x="842645" y="505063"/>
                  <a:pt x="845216" y="521774"/>
                </a:cubicBezTo>
                <a:cubicBezTo>
                  <a:pt x="850533" y="556336"/>
                  <a:pt x="834889" y="713110"/>
                  <a:pt x="803013" y="760924"/>
                </a:cubicBezTo>
                <a:cubicBezTo>
                  <a:pt x="763245" y="820577"/>
                  <a:pt x="782438" y="788005"/>
                  <a:pt x="746742" y="859398"/>
                </a:cubicBezTo>
                <a:cubicBezTo>
                  <a:pt x="742053" y="887533"/>
                  <a:pt x="739592" y="916132"/>
                  <a:pt x="732674" y="943804"/>
                </a:cubicBezTo>
                <a:cubicBezTo>
                  <a:pt x="725481" y="972576"/>
                  <a:pt x="704539" y="1028211"/>
                  <a:pt x="704539" y="1028211"/>
                </a:cubicBezTo>
                <a:cubicBezTo>
                  <a:pt x="699850" y="1061035"/>
                  <a:pt x="697927" y="1094376"/>
                  <a:pt x="690471" y="1126684"/>
                </a:cubicBezTo>
                <a:cubicBezTo>
                  <a:pt x="648270" y="1309555"/>
                  <a:pt x="676403" y="1140757"/>
                  <a:pt x="648268" y="1253294"/>
                </a:cubicBezTo>
                <a:cubicBezTo>
                  <a:pt x="643579" y="1272051"/>
                  <a:pt x="644447" y="1293169"/>
                  <a:pt x="634200" y="1309564"/>
                </a:cubicBezTo>
                <a:cubicBezTo>
                  <a:pt x="620141" y="1332058"/>
                  <a:pt x="592643" y="1343764"/>
                  <a:pt x="577929" y="1365835"/>
                </a:cubicBezTo>
                <a:cubicBezTo>
                  <a:pt x="540416" y="1422106"/>
                  <a:pt x="563862" y="1398659"/>
                  <a:pt x="507591" y="1436174"/>
                </a:cubicBezTo>
                <a:cubicBezTo>
                  <a:pt x="498213" y="1450242"/>
                  <a:pt x="490018" y="1465175"/>
                  <a:pt x="479456" y="1478377"/>
                </a:cubicBezTo>
                <a:cubicBezTo>
                  <a:pt x="471170" y="1488734"/>
                  <a:pt x="458144" y="1495139"/>
                  <a:pt x="451320" y="1506512"/>
                </a:cubicBezTo>
                <a:cubicBezTo>
                  <a:pt x="443691" y="1519227"/>
                  <a:pt x="443885" y="1535452"/>
                  <a:pt x="437253" y="1548715"/>
                </a:cubicBezTo>
                <a:cubicBezTo>
                  <a:pt x="429692" y="1563837"/>
                  <a:pt x="418496" y="1576850"/>
                  <a:pt x="409117" y="1590918"/>
                </a:cubicBezTo>
                <a:cubicBezTo>
                  <a:pt x="404428" y="1628432"/>
                  <a:pt x="395049" y="1665654"/>
                  <a:pt x="395049" y="1703460"/>
                </a:cubicBezTo>
                <a:cubicBezTo>
                  <a:pt x="395049" y="1708728"/>
                  <a:pt x="418611" y="1846006"/>
                  <a:pt x="423185" y="1858204"/>
                </a:cubicBezTo>
                <a:cubicBezTo>
                  <a:pt x="429122" y="1874035"/>
                  <a:pt x="441942" y="1886340"/>
                  <a:pt x="451320" y="1900408"/>
                </a:cubicBezTo>
                <a:cubicBezTo>
                  <a:pt x="441694" y="1871528"/>
                  <a:pt x="440016" y="1845518"/>
                  <a:pt x="409117" y="1830069"/>
                </a:cubicBezTo>
                <a:cubicBezTo>
                  <a:pt x="382591" y="1816806"/>
                  <a:pt x="324711" y="1801934"/>
                  <a:pt x="324711" y="1801934"/>
                </a:cubicBezTo>
                <a:lnTo>
                  <a:pt x="296576" y="1717528"/>
                </a:lnTo>
                <a:cubicBezTo>
                  <a:pt x="291887" y="1703460"/>
                  <a:pt x="284946" y="1689951"/>
                  <a:pt x="282508" y="1675324"/>
                </a:cubicBezTo>
                <a:cubicBezTo>
                  <a:pt x="247392" y="1464627"/>
                  <a:pt x="260673" y="1563210"/>
                  <a:pt x="240305" y="1379903"/>
                </a:cubicBezTo>
                <a:cubicBezTo>
                  <a:pt x="235616" y="1225158"/>
                  <a:pt x="245924" y="1069228"/>
                  <a:pt x="226237" y="915669"/>
                </a:cubicBezTo>
                <a:cubicBezTo>
                  <a:pt x="221937" y="882129"/>
                  <a:pt x="169966" y="831263"/>
                  <a:pt x="169966" y="831263"/>
                </a:cubicBezTo>
                <a:cubicBezTo>
                  <a:pt x="168089" y="823756"/>
                  <a:pt x="149905" y="744901"/>
                  <a:pt x="141831" y="732789"/>
                </a:cubicBezTo>
                <a:cubicBezTo>
                  <a:pt x="130795" y="716236"/>
                  <a:pt x="112364" y="705870"/>
                  <a:pt x="99628" y="690586"/>
                </a:cubicBezTo>
                <a:cubicBezTo>
                  <a:pt x="88804" y="677598"/>
                  <a:pt x="80871" y="662451"/>
                  <a:pt x="71493" y="648383"/>
                </a:cubicBezTo>
                <a:lnTo>
                  <a:pt x="57425" y="592112"/>
                </a:lnTo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571467" y="1791286"/>
            <a:ext cx="1526554" cy="1575582"/>
          </a:xfrm>
          <a:custGeom>
            <a:avLst/>
            <a:gdLst>
              <a:gd name="connsiteX0" fmla="*/ 32228 w 1526554"/>
              <a:gd name="connsiteY0" fmla="*/ 337625 h 1575582"/>
              <a:gd name="connsiteX1" fmla="*/ 46296 w 1526554"/>
              <a:gd name="connsiteY1" fmla="*/ 281354 h 1575582"/>
              <a:gd name="connsiteX2" fmla="*/ 102567 w 1526554"/>
              <a:gd name="connsiteY2" fmla="*/ 253219 h 1575582"/>
              <a:gd name="connsiteX3" fmla="*/ 341718 w 1526554"/>
              <a:gd name="connsiteY3" fmla="*/ 267286 h 1575582"/>
              <a:gd name="connsiteX4" fmla="*/ 369853 w 1526554"/>
              <a:gd name="connsiteY4" fmla="*/ 295422 h 1575582"/>
              <a:gd name="connsiteX5" fmla="*/ 383921 w 1526554"/>
              <a:gd name="connsiteY5" fmla="*/ 337625 h 1575582"/>
              <a:gd name="connsiteX6" fmla="*/ 412056 w 1526554"/>
              <a:gd name="connsiteY6" fmla="*/ 379828 h 1575582"/>
              <a:gd name="connsiteX7" fmla="*/ 397988 w 1526554"/>
              <a:gd name="connsiteY7" fmla="*/ 576776 h 1575582"/>
              <a:gd name="connsiteX8" fmla="*/ 355785 w 1526554"/>
              <a:gd name="connsiteY8" fmla="*/ 618979 h 1575582"/>
              <a:gd name="connsiteX9" fmla="*/ 327650 w 1526554"/>
              <a:gd name="connsiteY9" fmla="*/ 661182 h 1575582"/>
              <a:gd name="connsiteX10" fmla="*/ 285447 w 1526554"/>
              <a:gd name="connsiteY10" fmla="*/ 717452 h 1575582"/>
              <a:gd name="connsiteX11" fmla="*/ 271379 w 1526554"/>
              <a:gd name="connsiteY11" fmla="*/ 759656 h 1575582"/>
              <a:gd name="connsiteX12" fmla="*/ 229176 w 1526554"/>
              <a:gd name="connsiteY12" fmla="*/ 801859 h 1575582"/>
              <a:gd name="connsiteX13" fmla="*/ 285447 w 1526554"/>
              <a:gd name="connsiteY13" fmla="*/ 914400 h 1575582"/>
              <a:gd name="connsiteX14" fmla="*/ 355785 w 1526554"/>
              <a:gd name="connsiteY14" fmla="*/ 956603 h 1575582"/>
              <a:gd name="connsiteX15" fmla="*/ 440191 w 1526554"/>
              <a:gd name="connsiteY15" fmla="*/ 1069145 h 1575582"/>
              <a:gd name="connsiteX16" fmla="*/ 454259 w 1526554"/>
              <a:gd name="connsiteY16" fmla="*/ 1111348 h 1575582"/>
              <a:gd name="connsiteX17" fmla="*/ 468327 w 1526554"/>
              <a:gd name="connsiteY17" fmla="*/ 1322363 h 1575582"/>
              <a:gd name="connsiteX18" fmla="*/ 496462 w 1526554"/>
              <a:gd name="connsiteY18" fmla="*/ 1350499 h 1575582"/>
              <a:gd name="connsiteX19" fmla="*/ 510530 w 1526554"/>
              <a:gd name="connsiteY19" fmla="*/ 1392702 h 1575582"/>
              <a:gd name="connsiteX20" fmla="*/ 538665 w 1526554"/>
              <a:gd name="connsiteY20" fmla="*/ 1434905 h 1575582"/>
              <a:gd name="connsiteX21" fmla="*/ 623071 w 1526554"/>
              <a:gd name="connsiteY21" fmla="*/ 1463040 h 1575582"/>
              <a:gd name="connsiteX22" fmla="*/ 707478 w 1526554"/>
              <a:gd name="connsiteY22" fmla="*/ 1505243 h 1575582"/>
              <a:gd name="connsiteX23" fmla="*/ 735613 w 1526554"/>
              <a:gd name="connsiteY23" fmla="*/ 1533379 h 1575582"/>
              <a:gd name="connsiteX24" fmla="*/ 777816 w 1526554"/>
              <a:gd name="connsiteY24" fmla="*/ 1547446 h 1575582"/>
              <a:gd name="connsiteX25" fmla="*/ 820019 w 1526554"/>
              <a:gd name="connsiteY25" fmla="*/ 1575582 h 1575582"/>
              <a:gd name="connsiteX26" fmla="*/ 876290 w 1526554"/>
              <a:gd name="connsiteY26" fmla="*/ 1505243 h 1575582"/>
              <a:gd name="connsiteX27" fmla="*/ 834087 w 1526554"/>
              <a:gd name="connsiteY27" fmla="*/ 1463040 h 1575582"/>
              <a:gd name="connsiteX28" fmla="*/ 777816 w 1526554"/>
              <a:gd name="connsiteY28" fmla="*/ 1448972 h 1575582"/>
              <a:gd name="connsiteX29" fmla="*/ 763748 w 1526554"/>
              <a:gd name="connsiteY29" fmla="*/ 1308296 h 1575582"/>
              <a:gd name="connsiteX30" fmla="*/ 609004 w 1526554"/>
              <a:gd name="connsiteY30" fmla="*/ 1294228 h 1575582"/>
              <a:gd name="connsiteX31" fmla="*/ 651207 w 1526554"/>
              <a:gd name="connsiteY31" fmla="*/ 1139483 h 1575582"/>
              <a:gd name="connsiteX32" fmla="*/ 693410 w 1526554"/>
              <a:gd name="connsiteY32" fmla="*/ 1111348 h 1575582"/>
              <a:gd name="connsiteX33" fmla="*/ 848155 w 1526554"/>
              <a:gd name="connsiteY33" fmla="*/ 1125416 h 1575582"/>
              <a:gd name="connsiteX34" fmla="*/ 890358 w 1526554"/>
              <a:gd name="connsiteY34" fmla="*/ 1209822 h 1575582"/>
              <a:gd name="connsiteX35" fmla="*/ 932561 w 1526554"/>
              <a:gd name="connsiteY35" fmla="*/ 1223889 h 1575582"/>
              <a:gd name="connsiteX36" fmla="*/ 960696 w 1526554"/>
              <a:gd name="connsiteY36" fmla="*/ 1181686 h 1575582"/>
              <a:gd name="connsiteX37" fmla="*/ 988831 w 1526554"/>
              <a:gd name="connsiteY37" fmla="*/ 998806 h 1575582"/>
              <a:gd name="connsiteX38" fmla="*/ 1059170 w 1526554"/>
              <a:gd name="connsiteY38" fmla="*/ 872197 h 1575582"/>
              <a:gd name="connsiteX39" fmla="*/ 1185779 w 1526554"/>
              <a:gd name="connsiteY39" fmla="*/ 858129 h 1575582"/>
              <a:gd name="connsiteX40" fmla="*/ 1256118 w 1526554"/>
              <a:gd name="connsiteY40" fmla="*/ 689317 h 1575582"/>
              <a:gd name="connsiteX41" fmla="*/ 1298321 w 1526554"/>
              <a:gd name="connsiteY41" fmla="*/ 675249 h 1575582"/>
              <a:gd name="connsiteX42" fmla="*/ 1340524 w 1526554"/>
              <a:gd name="connsiteY42" fmla="*/ 647114 h 1575582"/>
              <a:gd name="connsiteX43" fmla="*/ 1382727 w 1526554"/>
              <a:gd name="connsiteY43" fmla="*/ 633046 h 1575582"/>
              <a:gd name="connsiteX44" fmla="*/ 1481201 w 1526554"/>
              <a:gd name="connsiteY44" fmla="*/ 590843 h 1575582"/>
              <a:gd name="connsiteX45" fmla="*/ 1495268 w 1526554"/>
              <a:gd name="connsiteY45" fmla="*/ 548640 h 1575582"/>
              <a:gd name="connsiteX46" fmla="*/ 1523404 w 1526554"/>
              <a:gd name="connsiteY46" fmla="*/ 506437 h 1575582"/>
              <a:gd name="connsiteX47" fmla="*/ 1509336 w 1526554"/>
              <a:gd name="connsiteY47" fmla="*/ 422031 h 1575582"/>
              <a:gd name="connsiteX48" fmla="*/ 1467133 w 1526554"/>
              <a:gd name="connsiteY48" fmla="*/ 337625 h 1575582"/>
              <a:gd name="connsiteX49" fmla="*/ 1438998 w 1526554"/>
              <a:gd name="connsiteY49" fmla="*/ 309489 h 1575582"/>
              <a:gd name="connsiteX50" fmla="*/ 1396795 w 1526554"/>
              <a:gd name="connsiteY50" fmla="*/ 295422 h 1575582"/>
              <a:gd name="connsiteX51" fmla="*/ 1354591 w 1526554"/>
              <a:gd name="connsiteY51" fmla="*/ 225083 h 1575582"/>
              <a:gd name="connsiteX52" fmla="*/ 1312388 w 1526554"/>
              <a:gd name="connsiteY52" fmla="*/ 211016 h 1575582"/>
              <a:gd name="connsiteX53" fmla="*/ 1213915 w 1526554"/>
              <a:gd name="connsiteY53" fmla="*/ 253219 h 1575582"/>
              <a:gd name="connsiteX54" fmla="*/ 1157644 w 1526554"/>
              <a:gd name="connsiteY54" fmla="*/ 393896 h 1575582"/>
              <a:gd name="connsiteX55" fmla="*/ 1143576 w 1526554"/>
              <a:gd name="connsiteY55" fmla="*/ 436099 h 1575582"/>
              <a:gd name="connsiteX56" fmla="*/ 1101373 w 1526554"/>
              <a:gd name="connsiteY56" fmla="*/ 450166 h 1575582"/>
              <a:gd name="connsiteX57" fmla="*/ 1045102 w 1526554"/>
              <a:gd name="connsiteY57" fmla="*/ 365760 h 1575582"/>
              <a:gd name="connsiteX58" fmla="*/ 1002899 w 1526554"/>
              <a:gd name="connsiteY58" fmla="*/ 323557 h 1575582"/>
              <a:gd name="connsiteX59" fmla="*/ 974764 w 1526554"/>
              <a:gd name="connsiteY59" fmla="*/ 281354 h 1575582"/>
              <a:gd name="connsiteX60" fmla="*/ 1002899 w 1526554"/>
              <a:gd name="connsiteY60" fmla="*/ 239151 h 1575582"/>
              <a:gd name="connsiteX61" fmla="*/ 1073238 w 1526554"/>
              <a:gd name="connsiteY61" fmla="*/ 182880 h 1575582"/>
              <a:gd name="connsiteX62" fmla="*/ 1115441 w 1526554"/>
              <a:gd name="connsiteY62" fmla="*/ 168812 h 1575582"/>
              <a:gd name="connsiteX63" fmla="*/ 1199847 w 1526554"/>
              <a:gd name="connsiteY63" fmla="*/ 112542 h 1575582"/>
              <a:gd name="connsiteX64" fmla="*/ 1185779 w 1526554"/>
              <a:gd name="connsiteY64" fmla="*/ 70339 h 1575582"/>
              <a:gd name="connsiteX65" fmla="*/ 988831 w 1526554"/>
              <a:gd name="connsiteY65" fmla="*/ 56271 h 1575582"/>
              <a:gd name="connsiteX66" fmla="*/ 707478 w 1526554"/>
              <a:gd name="connsiteY66" fmla="*/ 42203 h 1575582"/>
              <a:gd name="connsiteX67" fmla="*/ 637139 w 1526554"/>
              <a:gd name="connsiteY67" fmla="*/ 14068 h 1575582"/>
              <a:gd name="connsiteX68" fmla="*/ 594936 w 1526554"/>
              <a:gd name="connsiteY68" fmla="*/ 0 h 1575582"/>
              <a:gd name="connsiteX69" fmla="*/ 215108 w 1526554"/>
              <a:gd name="connsiteY69" fmla="*/ 14068 h 1575582"/>
              <a:gd name="connsiteX70" fmla="*/ 172905 w 1526554"/>
              <a:gd name="connsiteY70" fmla="*/ 42203 h 1575582"/>
              <a:gd name="connsiteX71" fmla="*/ 130702 w 1526554"/>
              <a:gd name="connsiteY71" fmla="*/ 182880 h 1575582"/>
              <a:gd name="connsiteX72" fmla="*/ 116635 w 1526554"/>
              <a:gd name="connsiteY72" fmla="*/ 225083 h 1575582"/>
              <a:gd name="connsiteX73" fmla="*/ 32228 w 1526554"/>
              <a:gd name="connsiteY73" fmla="*/ 337625 h 1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526554" h="1575582">
                <a:moveTo>
                  <a:pt x="32228" y="337625"/>
                </a:moveTo>
                <a:cubicBezTo>
                  <a:pt x="20505" y="347004"/>
                  <a:pt x="33918" y="296207"/>
                  <a:pt x="46296" y="281354"/>
                </a:cubicBezTo>
                <a:cubicBezTo>
                  <a:pt x="59721" y="265244"/>
                  <a:pt x="81620" y="254217"/>
                  <a:pt x="102567" y="253219"/>
                </a:cubicBezTo>
                <a:cubicBezTo>
                  <a:pt x="182331" y="249421"/>
                  <a:pt x="262001" y="262597"/>
                  <a:pt x="341718" y="267286"/>
                </a:cubicBezTo>
                <a:cubicBezTo>
                  <a:pt x="351096" y="276665"/>
                  <a:pt x="363029" y="284049"/>
                  <a:pt x="369853" y="295422"/>
                </a:cubicBezTo>
                <a:cubicBezTo>
                  <a:pt x="377482" y="308138"/>
                  <a:pt x="377289" y="324362"/>
                  <a:pt x="383921" y="337625"/>
                </a:cubicBezTo>
                <a:cubicBezTo>
                  <a:pt x="391482" y="352747"/>
                  <a:pt x="402678" y="365760"/>
                  <a:pt x="412056" y="379828"/>
                </a:cubicBezTo>
                <a:cubicBezTo>
                  <a:pt x="407367" y="445477"/>
                  <a:pt x="413063" y="512709"/>
                  <a:pt x="397988" y="576776"/>
                </a:cubicBezTo>
                <a:cubicBezTo>
                  <a:pt x="393431" y="596142"/>
                  <a:pt x="368521" y="603695"/>
                  <a:pt x="355785" y="618979"/>
                </a:cubicBezTo>
                <a:cubicBezTo>
                  <a:pt x="344961" y="631967"/>
                  <a:pt x="337477" y="647424"/>
                  <a:pt x="327650" y="661182"/>
                </a:cubicBezTo>
                <a:cubicBezTo>
                  <a:pt x="314022" y="680261"/>
                  <a:pt x="299515" y="698695"/>
                  <a:pt x="285447" y="717452"/>
                </a:cubicBezTo>
                <a:cubicBezTo>
                  <a:pt x="280758" y="731520"/>
                  <a:pt x="279605" y="747318"/>
                  <a:pt x="271379" y="759656"/>
                </a:cubicBezTo>
                <a:cubicBezTo>
                  <a:pt x="260343" y="776209"/>
                  <a:pt x="233492" y="782438"/>
                  <a:pt x="229176" y="801859"/>
                </a:cubicBezTo>
                <a:cubicBezTo>
                  <a:pt x="209848" y="888835"/>
                  <a:pt x="240954" y="878805"/>
                  <a:pt x="285447" y="914400"/>
                </a:cubicBezTo>
                <a:cubicBezTo>
                  <a:pt x="340620" y="958539"/>
                  <a:pt x="282493" y="932173"/>
                  <a:pt x="355785" y="956603"/>
                </a:cubicBezTo>
                <a:cubicBezTo>
                  <a:pt x="389114" y="989932"/>
                  <a:pt x="424283" y="1021422"/>
                  <a:pt x="440191" y="1069145"/>
                </a:cubicBezTo>
                <a:lnTo>
                  <a:pt x="454259" y="1111348"/>
                </a:lnTo>
                <a:cubicBezTo>
                  <a:pt x="458948" y="1181686"/>
                  <a:pt x="456076" y="1252941"/>
                  <a:pt x="468327" y="1322363"/>
                </a:cubicBezTo>
                <a:cubicBezTo>
                  <a:pt x="470632" y="1335424"/>
                  <a:pt x="489638" y="1339126"/>
                  <a:pt x="496462" y="1350499"/>
                </a:cubicBezTo>
                <a:cubicBezTo>
                  <a:pt x="504091" y="1363215"/>
                  <a:pt x="503898" y="1379439"/>
                  <a:pt x="510530" y="1392702"/>
                </a:cubicBezTo>
                <a:cubicBezTo>
                  <a:pt x="518091" y="1407824"/>
                  <a:pt x="524328" y="1425944"/>
                  <a:pt x="538665" y="1434905"/>
                </a:cubicBezTo>
                <a:cubicBezTo>
                  <a:pt x="563814" y="1450623"/>
                  <a:pt x="623071" y="1463040"/>
                  <a:pt x="623071" y="1463040"/>
                </a:cubicBezTo>
                <a:cubicBezTo>
                  <a:pt x="688594" y="1528563"/>
                  <a:pt x="603768" y="1453388"/>
                  <a:pt x="707478" y="1505243"/>
                </a:cubicBezTo>
                <a:cubicBezTo>
                  <a:pt x="719341" y="1511174"/>
                  <a:pt x="724240" y="1526555"/>
                  <a:pt x="735613" y="1533379"/>
                </a:cubicBezTo>
                <a:cubicBezTo>
                  <a:pt x="748328" y="1541008"/>
                  <a:pt x="763748" y="1542757"/>
                  <a:pt x="777816" y="1547446"/>
                </a:cubicBezTo>
                <a:cubicBezTo>
                  <a:pt x="791884" y="1556825"/>
                  <a:pt x="803112" y="1575582"/>
                  <a:pt x="820019" y="1575582"/>
                </a:cubicBezTo>
                <a:cubicBezTo>
                  <a:pt x="862439" y="1575582"/>
                  <a:pt x="867506" y="1531595"/>
                  <a:pt x="876290" y="1505243"/>
                </a:cubicBezTo>
                <a:cubicBezTo>
                  <a:pt x="862222" y="1491175"/>
                  <a:pt x="851360" y="1472911"/>
                  <a:pt x="834087" y="1463040"/>
                </a:cubicBezTo>
                <a:cubicBezTo>
                  <a:pt x="817300" y="1453447"/>
                  <a:pt x="785817" y="1466573"/>
                  <a:pt x="777816" y="1448972"/>
                </a:cubicBezTo>
                <a:cubicBezTo>
                  <a:pt x="758315" y="1406070"/>
                  <a:pt x="768437" y="1355188"/>
                  <a:pt x="763748" y="1308296"/>
                </a:cubicBezTo>
                <a:cubicBezTo>
                  <a:pt x="742550" y="1311829"/>
                  <a:pt x="627815" y="1345957"/>
                  <a:pt x="609004" y="1294228"/>
                </a:cubicBezTo>
                <a:cubicBezTo>
                  <a:pt x="583617" y="1224413"/>
                  <a:pt x="605827" y="1175787"/>
                  <a:pt x="651207" y="1139483"/>
                </a:cubicBezTo>
                <a:cubicBezTo>
                  <a:pt x="664409" y="1128921"/>
                  <a:pt x="679342" y="1120726"/>
                  <a:pt x="693410" y="1111348"/>
                </a:cubicBezTo>
                <a:cubicBezTo>
                  <a:pt x="744992" y="1116037"/>
                  <a:pt x="798651" y="1110184"/>
                  <a:pt x="848155" y="1125416"/>
                </a:cubicBezTo>
                <a:cubicBezTo>
                  <a:pt x="885840" y="1137012"/>
                  <a:pt x="869781" y="1189246"/>
                  <a:pt x="890358" y="1209822"/>
                </a:cubicBezTo>
                <a:cubicBezTo>
                  <a:pt x="900843" y="1220307"/>
                  <a:pt x="918493" y="1219200"/>
                  <a:pt x="932561" y="1223889"/>
                </a:cubicBezTo>
                <a:cubicBezTo>
                  <a:pt x="941939" y="1209821"/>
                  <a:pt x="953135" y="1196808"/>
                  <a:pt x="960696" y="1181686"/>
                </a:cubicBezTo>
                <a:cubicBezTo>
                  <a:pt x="987824" y="1127430"/>
                  <a:pt x="979146" y="1050458"/>
                  <a:pt x="988831" y="998806"/>
                </a:cubicBezTo>
                <a:cubicBezTo>
                  <a:pt x="994635" y="967850"/>
                  <a:pt x="1015197" y="886855"/>
                  <a:pt x="1059170" y="872197"/>
                </a:cubicBezTo>
                <a:cubicBezTo>
                  <a:pt x="1099454" y="858769"/>
                  <a:pt x="1143576" y="862818"/>
                  <a:pt x="1185779" y="858129"/>
                </a:cubicBezTo>
                <a:cubicBezTo>
                  <a:pt x="1189117" y="848116"/>
                  <a:pt x="1220109" y="718124"/>
                  <a:pt x="1256118" y="689317"/>
                </a:cubicBezTo>
                <a:cubicBezTo>
                  <a:pt x="1267697" y="680054"/>
                  <a:pt x="1285058" y="681881"/>
                  <a:pt x="1298321" y="675249"/>
                </a:cubicBezTo>
                <a:cubicBezTo>
                  <a:pt x="1313443" y="667688"/>
                  <a:pt x="1325402" y="654675"/>
                  <a:pt x="1340524" y="647114"/>
                </a:cubicBezTo>
                <a:cubicBezTo>
                  <a:pt x="1353787" y="640482"/>
                  <a:pt x="1369464" y="639678"/>
                  <a:pt x="1382727" y="633046"/>
                </a:cubicBezTo>
                <a:cubicBezTo>
                  <a:pt x="1479876" y="584471"/>
                  <a:pt x="1364090" y="620121"/>
                  <a:pt x="1481201" y="590843"/>
                </a:cubicBezTo>
                <a:cubicBezTo>
                  <a:pt x="1485890" y="576775"/>
                  <a:pt x="1488636" y="561903"/>
                  <a:pt x="1495268" y="548640"/>
                </a:cubicBezTo>
                <a:cubicBezTo>
                  <a:pt x="1502829" y="533518"/>
                  <a:pt x="1521537" y="523241"/>
                  <a:pt x="1523404" y="506437"/>
                </a:cubicBezTo>
                <a:cubicBezTo>
                  <a:pt x="1526554" y="478088"/>
                  <a:pt x="1515524" y="449875"/>
                  <a:pt x="1509336" y="422031"/>
                </a:cubicBezTo>
                <a:cubicBezTo>
                  <a:pt x="1501335" y="386028"/>
                  <a:pt x="1490480" y="366809"/>
                  <a:pt x="1467133" y="337625"/>
                </a:cubicBezTo>
                <a:cubicBezTo>
                  <a:pt x="1458848" y="327268"/>
                  <a:pt x="1450371" y="316313"/>
                  <a:pt x="1438998" y="309489"/>
                </a:cubicBezTo>
                <a:cubicBezTo>
                  <a:pt x="1426283" y="301860"/>
                  <a:pt x="1410863" y="300111"/>
                  <a:pt x="1396795" y="295422"/>
                </a:cubicBezTo>
                <a:cubicBezTo>
                  <a:pt x="1385729" y="262226"/>
                  <a:pt x="1386775" y="244393"/>
                  <a:pt x="1354591" y="225083"/>
                </a:cubicBezTo>
                <a:cubicBezTo>
                  <a:pt x="1341876" y="217454"/>
                  <a:pt x="1326456" y="215705"/>
                  <a:pt x="1312388" y="211016"/>
                </a:cubicBezTo>
                <a:cubicBezTo>
                  <a:pt x="1260272" y="221439"/>
                  <a:pt x="1241635" y="211640"/>
                  <a:pt x="1213915" y="253219"/>
                </a:cubicBezTo>
                <a:cubicBezTo>
                  <a:pt x="1186312" y="294623"/>
                  <a:pt x="1172898" y="348133"/>
                  <a:pt x="1157644" y="393896"/>
                </a:cubicBezTo>
                <a:cubicBezTo>
                  <a:pt x="1152955" y="407964"/>
                  <a:pt x="1157644" y="431410"/>
                  <a:pt x="1143576" y="436099"/>
                </a:cubicBezTo>
                <a:lnTo>
                  <a:pt x="1101373" y="450166"/>
                </a:lnTo>
                <a:cubicBezTo>
                  <a:pt x="966742" y="315535"/>
                  <a:pt x="1126538" y="487913"/>
                  <a:pt x="1045102" y="365760"/>
                </a:cubicBezTo>
                <a:cubicBezTo>
                  <a:pt x="1034066" y="349207"/>
                  <a:pt x="1015635" y="338841"/>
                  <a:pt x="1002899" y="323557"/>
                </a:cubicBezTo>
                <a:cubicBezTo>
                  <a:pt x="992075" y="310569"/>
                  <a:pt x="984142" y="295422"/>
                  <a:pt x="974764" y="281354"/>
                </a:cubicBezTo>
                <a:cubicBezTo>
                  <a:pt x="984142" y="267286"/>
                  <a:pt x="992337" y="252353"/>
                  <a:pt x="1002899" y="239151"/>
                </a:cubicBezTo>
                <a:cubicBezTo>
                  <a:pt x="1020344" y="217345"/>
                  <a:pt x="1048869" y="195065"/>
                  <a:pt x="1073238" y="182880"/>
                </a:cubicBezTo>
                <a:cubicBezTo>
                  <a:pt x="1086501" y="176248"/>
                  <a:pt x="1102478" y="176013"/>
                  <a:pt x="1115441" y="168812"/>
                </a:cubicBezTo>
                <a:cubicBezTo>
                  <a:pt x="1145000" y="152390"/>
                  <a:pt x="1199847" y="112542"/>
                  <a:pt x="1199847" y="112542"/>
                </a:cubicBezTo>
                <a:cubicBezTo>
                  <a:pt x="1195158" y="98474"/>
                  <a:pt x="1193408" y="83055"/>
                  <a:pt x="1185779" y="70339"/>
                </a:cubicBezTo>
                <a:cubicBezTo>
                  <a:pt x="1143644" y="114"/>
                  <a:pt x="1060480" y="50300"/>
                  <a:pt x="988831" y="56271"/>
                </a:cubicBezTo>
                <a:cubicBezTo>
                  <a:pt x="895047" y="51582"/>
                  <a:pt x="800711" y="53391"/>
                  <a:pt x="707478" y="42203"/>
                </a:cubicBezTo>
                <a:cubicBezTo>
                  <a:pt x="682405" y="39194"/>
                  <a:pt x="660784" y="22935"/>
                  <a:pt x="637139" y="14068"/>
                </a:cubicBezTo>
                <a:cubicBezTo>
                  <a:pt x="623254" y="8861"/>
                  <a:pt x="609004" y="4689"/>
                  <a:pt x="594936" y="0"/>
                </a:cubicBezTo>
                <a:cubicBezTo>
                  <a:pt x="468327" y="4689"/>
                  <a:pt x="341175" y="1461"/>
                  <a:pt x="215108" y="14068"/>
                </a:cubicBezTo>
                <a:cubicBezTo>
                  <a:pt x="198285" y="15750"/>
                  <a:pt x="181866" y="27866"/>
                  <a:pt x="172905" y="42203"/>
                </a:cubicBezTo>
                <a:cubicBezTo>
                  <a:pt x="155312" y="70352"/>
                  <a:pt x="141105" y="146471"/>
                  <a:pt x="130702" y="182880"/>
                </a:cubicBezTo>
                <a:cubicBezTo>
                  <a:pt x="126628" y="197138"/>
                  <a:pt x="125532" y="213220"/>
                  <a:pt x="116635" y="225083"/>
                </a:cubicBezTo>
                <a:cubicBezTo>
                  <a:pt x="0" y="380598"/>
                  <a:pt x="43951" y="328246"/>
                  <a:pt x="32228" y="337625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585890" y="2685555"/>
            <a:ext cx="1192957" cy="2003677"/>
          </a:xfrm>
          <a:custGeom>
            <a:avLst/>
            <a:gdLst>
              <a:gd name="connsiteX0" fmla="*/ 184231 w 1192957"/>
              <a:gd name="connsiteY0" fmla="*/ 48268 h 2003677"/>
              <a:gd name="connsiteX1" fmla="*/ 170163 w 1192957"/>
              <a:gd name="connsiteY1" fmla="*/ 132674 h 2003677"/>
              <a:gd name="connsiteX2" fmla="*/ 127960 w 1192957"/>
              <a:gd name="connsiteY2" fmla="*/ 203012 h 2003677"/>
              <a:gd name="connsiteX3" fmla="*/ 85757 w 1192957"/>
              <a:gd name="connsiteY3" fmla="*/ 217080 h 2003677"/>
              <a:gd name="connsiteX4" fmla="*/ 29486 w 1192957"/>
              <a:gd name="connsiteY4" fmla="*/ 329621 h 2003677"/>
              <a:gd name="connsiteX5" fmla="*/ 29486 w 1192957"/>
              <a:gd name="connsiteY5" fmla="*/ 526569 h 2003677"/>
              <a:gd name="connsiteX6" fmla="*/ 57622 w 1192957"/>
              <a:gd name="connsiteY6" fmla="*/ 667246 h 2003677"/>
              <a:gd name="connsiteX7" fmla="*/ 85757 w 1192957"/>
              <a:gd name="connsiteY7" fmla="*/ 751652 h 2003677"/>
              <a:gd name="connsiteX8" fmla="*/ 99825 w 1192957"/>
              <a:gd name="connsiteY8" fmla="*/ 793855 h 2003677"/>
              <a:gd name="connsiteX9" fmla="*/ 142028 w 1192957"/>
              <a:gd name="connsiteY9" fmla="*/ 878261 h 2003677"/>
              <a:gd name="connsiteX10" fmla="*/ 184231 w 1192957"/>
              <a:gd name="connsiteY10" fmla="*/ 892329 h 2003677"/>
              <a:gd name="connsiteX11" fmla="*/ 353043 w 1192957"/>
              <a:gd name="connsiteY11" fmla="*/ 878261 h 2003677"/>
              <a:gd name="connsiteX12" fmla="*/ 451517 w 1192957"/>
              <a:gd name="connsiteY12" fmla="*/ 864194 h 2003677"/>
              <a:gd name="connsiteX13" fmla="*/ 465585 w 1192957"/>
              <a:gd name="connsiteY13" fmla="*/ 1047074 h 2003677"/>
              <a:gd name="connsiteX14" fmla="*/ 521856 w 1192957"/>
              <a:gd name="connsiteY14" fmla="*/ 1131480 h 2003677"/>
              <a:gd name="connsiteX15" fmla="*/ 535923 w 1192957"/>
              <a:gd name="connsiteY15" fmla="*/ 1187751 h 2003677"/>
              <a:gd name="connsiteX16" fmla="*/ 564059 w 1192957"/>
              <a:gd name="connsiteY16" fmla="*/ 1215886 h 2003677"/>
              <a:gd name="connsiteX17" fmla="*/ 592194 w 1192957"/>
              <a:gd name="connsiteY17" fmla="*/ 1750458 h 2003677"/>
              <a:gd name="connsiteX18" fmla="*/ 606262 w 1192957"/>
              <a:gd name="connsiteY18" fmla="*/ 1792661 h 2003677"/>
              <a:gd name="connsiteX19" fmla="*/ 634397 w 1192957"/>
              <a:gd name="connsiteY19" fmla="*/ 1834864 h 2003677"/>
              <a:gd name="connsiteX20" fmla="*/ 690668 w 1192957"/>
              <a:gd name="connsiteY20" fmla="*/ 1919271 h 2003677"/>
              <a:gd name="connsiteX21" fmla="*/ 746939 w 1192957"/>
              <a:gd name="connsiteY21" fmla="*/ 2003677 h 2003677"/>
              <a:gd name="connsiteX22" fmla="*/ 789142 w 1192957"/>
              <a:gd name="connsiteY22" fmla="*/ 1989609 h 2003677"/>
              <a:gd name="connsiteX23" fmla="*/ 803209 w 1192957"/>
              <a:gd name="connsiteY23" fmla="*/ 1919271 h 2003677"/>
              <a:gd name="connsiteX24" fmla="*/ 831345 w 1192957"/>
              <a:gd name="connsiteY24" fmla="*/ 1834864 h 2003677"/>
              <a:gd name="connsiteX25" fmla="*/ 845413 w 1192957"/>
              <a:gd name="connsiteY25" fmla="*/ 1764526 h 2003677"/>
              <a:gd name="connsiteX26" fmla="*/ 901683 w 1192957"/>
              <a:gd name="connsiteY26" fmla="*/ 1680120 h 2003677"/>
              <a:gd name="connsiteX27" fmla="*/ 929819 w 1192957"/>
              <a:gd name="connsiteY27" fmla="*/ 1637917 h 2003677"/>
              <a:gd name="connsiteX28" fmla="*/ 972022 w 1192957"/>
              <a:gd name="connsiteY28" fmla="*/ 1511308 h 2003677"/>
              <a:gd name="connsiteX29" fmla="*/ 986089 w 1192957"/>
              <a:gd name="connsiteY29" fmla="*/ 1469104 h 2003677"/>
              <a:gd name="connsiteX30" fmla="*/ 1000157 w 1192957"/>
              <a:gd name="connsiteY30" fmla="*/ 1412834 h 2003677"/>
              <a:gd name="connsiteX31" fmla="*/ 1028293 w 1192957"/>
              <a:gd name="connsiteY31" fmla="*/ 1370631 h 2003677"/>
              <a:gd name="connsiteX32" fmla="*/ 1028293 w 1192957"/>
              <a:gd name="connsiteY32" fmla="*/ 1103344 h 2003677"/>
              <a:gd name="connsiteX33" fmla="*/ 1042360 w 1192957"/>
              <a:gd name="connsiteY33" fmla="*/ 934532 h 2003677"/>
              <a:gd name="connsiteX34" fmla="*/ 1056428 w 1192957"/>
              <a:gd name="connsiteY34" fmla="*/ 892329 h 2003677"/>
              <a:gd name="connsiteX35" fmla="*/ 1140834 w 1192957"/>
              <a:gd name="connsiteY35" fmla="*/ 850126 h 2003677"/>
              <a:gd name="connsiteX36" fmla="*/ 1168969 w 1192957"/>
              <a:gd name="connsiteY36" fmla="*/ 807923 h 2003677"/>
              <a:gd name="connsiteX37" fmla="*/ 1168969 w 1192957"/>
              <a:gd name="connsiteY37" fmla="*/ 695381 h 2003677"/>
              <a:gd name="connsiteX38" fmla="*/ 1126766 w 1192957"/>
              <a:gd name="connsiteY38" fmla="*/ 681314 h 2003677"/>
              <a:gd name="connsiteX39" fmla="*/ 986089 w 1192957"/>
              <a:gd name="connsiteY39" fmla="*/ 667246 h 2003677"/>
              <a:gd name="connsiteX40" fmla="*/ 929819 w 1192957"/>
              <a:gd name="connsiteY40" fmla="*/ 526569 h 2003677"/>
              <a:gd name="connsiteX41" fmla="*/ 915751 w 1192957"/>
              <a:gd name="connsiteY41" fmla="*/ 484366 h 2003677"/>
              <a:gd name="connsiteX42" fmla="*/ 901683 w 1192957"/>
              <a:gd name="connsiteY42" fmla="*/ 442163 h 2003677"/>
              <a:gd name="connsiteX43" fmla="*/ 887616 w 1192957"/>
              <a:gd name="connsiteY43" fmla="*/ 329621 h 2003677"/>
              <a:gd name="connsiteX44" fmla="*/ 831345 w 1192957"/>
              <a:gd name="connsiteY44" fmla="*/ 203012 h 2003677"/>
              <a:gd name="connsiteX45" fmla="*/ 761006 w 1192957"/>
              <a:gd name="connsiteY45" fmla="*/ 160809 h 2003677"/>
              <a:gd name="connsiteX46" fmla="*/ 549991 w 1192957"/>
              <a:gd name="connsiteY46" fmla="*/ 146741 h 2003677"/>
              <a:gd name="connsiteX47" fmla="*/ 507788 w 1192957"/>
              <a:gd name="connsiteY47" fmla="*/ 118606 h 2003677"/>
              <a:gd name="connsiteX48" fmla="*/ 437449 w 1192957"/>
              <a:gd name="connsiteY48" fmla="*/ 48268 h 2003677"/>
              <a:gd name="connsiteX49" fmla="*/ 353043 w 1192957"/>
              <a:gd name="connsiteY49" fmla="*/ 6064 h 2003677"/>
              <a:gd name="connsiteX50" fmla="*/ 226434 w 1192957"/>
              <a:gd name="connsiteY50" fmla="*/ 20132 h 2003677"/>
              <a:gd name="connsiteX51" fmla="*/ 170163 w 1192957"/>
              <a:gd name="connsiteY51" fmla="*/ 104538 h 200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92957" h="2003677">
                <a:moveTo>
                  <a:pt x="184231" y="48268"/>
                </a:moveTo>
                <a:cubicBezTo>
                  <a:pt x="179542" y="76403"/>
                  <a:pt x="176351" y="104830"/>
                  <a:pt x="170163" y="132674"/>
                </a:cubicBezTo>
                <a:cubicBezTo>
                  <a:pt x="163353" y="163318"/>
                  <a:pt x="156339" y="185985"/>
                  <a:pt x="127960" y="203012"/>
                </a:cubicBezTo>
                <a:cubicBezTo>
                  <a:pt x="115244" y="210641"/>
                  <a:pt x="99825" y="212391"/>
                  <a:pt x="85757" y="217080"/>
                </a:cubicBezTo>
                <a:cubicBezTo>
                  <a:pt x="53428" y="314069"/>
                  <a:pt x="78593" y="280516"/>
                  <a:pt x="29486" y="329621"/>
                </a:cubicBezTo>
                <a:cubicBezTo>
                  <a:pt x="0" y="418083"/>
                  <a:pt x="10726" y="367108"/>
                  <a:pt x="29486" y="526569"/>
                </a:cubicBezTo>
                <a:cubicBezTo>
                  <a:pt x="34392" y="568275"/>
                  <a:pt x="45001" y="625174"/>
                  <a:pt x="57622" y="667246"/>
                </a:cubicBezTo>
                <a:cubicBezTo>
                  <a:pt x="66144" y="695652"/>
                  <a:pt x="76379" y="723517"/>
                  <a:pt x="85757" y="751652"/>
                </a:cubicBezTo>
                <a:lnTo>
                  <a:pt x="99825" y="793855"/>
                </a:lnTo>
                <a:cubicBezTo>
                  <a:pt x="109092" y="821656"/>
                  <a:pt x="117237" y="858428"/>
                  <a:pt x="142028" y="878261"/>
                </a:cubicBezTo>
                <a:cubicBezTo>
                  <a:pt x="153607" y="887524"/>
                  <a:pt x="170163" y="887640"/>
                  <a:pt x="184231" y="892329"/>
                </a:cubicBezTo>
                <a:cubicBezTo>
                  <a:pt x="240502" y="887640"/>
                  <a:pt x="297831" y="890092"/>
                  <a:pt x="353043" y="878261"/>
                </a:cubicBezTo>
                <a:cubicBezTo>
                  <a:pt x="483509" y="850304"/>
                  <a:pt x="214177" y="816725"/>
                  <a:pt x="451517" y="864194"/>
                </a:cubicBezTo>
                <a:cubicBezTo>
                  <a:pt x="456206" y="925154"/>
                  <a:pt x="450025" y="987947"/>
                  <a:pt x="465585" y="1047074"/>
                </a:cubicBezTo>
                <a:cubicBezTo>
                  <a:pt x="474191" y="1079775"/>
                  <a:pt x="521856" y="1131480"/>
                  <a:pt x="521856" y="1131480"/>
                </a:cubicBezTo>
                <a:cubicBezTo>
                  <a:pt x="526545" y="1150237"/>
                  <a:pt x="527276" y="1170458"/>
                  <a:pt x="535923" y="1187751"/>
                </a:cubicBezTo>
                <a:cubicBezTo>
                  <a:pt x="541854" y="1199614"/>
                  <a:pt x="562958" y="1202669"/>
                  <a:pt x="564059" y="1215886"/>
                </a:cubicBezTo>
                <a:cubicBezTo>
                  <a:pt x="590978" y="1538910"/>
                  <a:pt x="537951" y="1560612"/>
                  <a:pt x="592194" y="1750458"/>
                </a:cubicBezTo>
                <a:cubicBezTo>
                  <a:pt x="596268" y="1764716"/>
                  <a:pt x="599630" y="1779398"/>
                  <a:pt x="606262" y="1792661"/>
                </a:cubicBezTo>
                <a:cubicBezTo>
                  <a:pt x="613823" y="1807783"/>
                  <a:pt x="626836" y="1819742"/>
                  <a:pt x="634397" y="1834864"/>
                </a:cubicBezTo>
                <a:cubicBezTo>
                  <a:pt x="675115" y="1916300"/>
                  <a:pt x="610666" y="1839269"/>
                  <a:pt x="690668" y="1919271"/>
                </a:cubicBezTo>
                <a:cubicBezTo>
                  <a:pt x="701209" y="1950894"/>
                  <a:pt x="707423" y="1990505"/>
                  <a:pt x="746939" y="2003677"/>
                </a:cubicBezTo>
                <a:lnTo>
                  <a:pt x="789142" y="1989609"/>
                </a:lnTo>
                <a:cubicBezTo>
                  <a:pt x="793831" y="1966163"/>
                  <a:pt x="796918" y="1942339"/>
                  <a:pt x="803209" y="1919271"/>
                </a:cubicBezTo>
                <a:cubicBezTo>
                  <a:pt x="811012" y="1890658"/>
                  <a:pt x="825529" y="1863946"/>
                  <a:pt x="831345" y="1834864"/>
                </a:cubicBezTo>
                <a:cubicBezTo>
                  <a:pt x="836034" y="1811418"/>
                  <a:pt x="835519" y="1786293"/>
                  <a:pt x="845413" y="1764526"/>
                </a:cubicBezTo>
                <a:cubicBezTo>
                  <a:pt x="859405" y="1733743"/>
                  <a:pt x="882926" y="1708255"/>
                  <a:pt x="901683" y="1680120"/>
                </a:cubicBezTo>
                <a:lnTo>
                  <a:pt x="929819" y="1637917"/>
                </a:lnTo>
                <a:lnTo>
                  <a:pt x="972022" y="1511308"/>
                </a:lnTo>
                <a:cubicBezTo>
                  <a:pt x="976711" y="1497240"/>
                  <a:pt x="982492" y="1483490"/>
                  <a:pt x="986089" y="1469104"/>
                </a:cubicBezTo>
                <a:cubicBezTo>
                  <a:pt x="990778" y="1450347"/>
                  <a:pt x="992541" y="1430605"/>
                  <a:pt x="1000157" y="1412834"/>
                </a:cubicBezTo>
                <a:cubicBezTo>
                  <a:pt x="1006817" y="1397294"/>
                  <a:pt x="1018914" y="1384699"/>
                  <a:pt x="1028293" y="1370631"/>
                </a:cubicBezTo>
                <a:cubicBezTo>
                  <a:pt x="1069088" y="1248239"/>
                  <a:pt x="1028293" y="1388206"/>
                  <a:pt x="1028293" y="1103344"/>
                </a:cubicBezTo>
                <a:cubicBezTo>
                  <a:pt x="1028293" y="1046878"/>
                  <a:pt x="1034897" y="990502"/>
                  <a:pt x="1042360" y="934532"/>
                </a:cubicBezTo>
                <a:cubicBezTo>
                  <a:pt x="1044320" y="919833"/>
                  <a:pt x="1047165" y="903908"/>
                  <a:pt x="1056428" y="892329"/>
                </a:cubicBezTo>
                <a:cubicBezTo>
                  <a:pt x="1076261" y="867538"/>
                  <a:pt x="1113033" y="859393"/>
                  <a:pt x="1140834" y="850126"/>
                </a:cubicBezTo>
                <a:cubicBezTo>
                  <a:pt x="1150212" y="836058"/>
                  <a:pt x="1161408" y="823045"/>
                  <a:pt x="1168969" y="807923"/>
                </a:cubicBezTo>
                <a:cubicBezTo>
                  <a:pt x="1186250" y="773361"/>
                  <a:pt x="1192957" y="731363"/>
                  <a:pt x="1168969" y="695381"/>
                </a:cubicBezTo>
                <a:cubicBezTo>
                  <a:pt x="1160744" y="683043"/>
                  <a:pt x="1141422" y="683569"/>
                  <a:pt x="1126766" y="681314"/>
                </a:cubicBezTo>
                <a:cubicBezTo>
                  <a:pt x="1080188" y="674148"/>
                  <a:pt x="1032981" y="671935"/>
                  <a:pt x="986089" y="667246"/>
                </a:cubicBezTo>
                <a:cubicBezTo>
                  <a:pt x="944690" y="584447"/>
                  <a:pt x="964587" y="630872"/>
                  <a:pt x="929819" y="526569"/>
                </a:cubicBezTo>
                <a:lnTo>
                  <a:pt x="915751" y="484366"/>
                </a:lnTo>
                <a:lnTo>
                  <a:pt x="901683" y="442163"/>
                </a:lnTo>
                <a:cubicBezTo>
                  <a:pt x="896994" y="404649"/>
                  <a:pt x="895537" y="366588"/>
                  <a:pt x="887616" y="329621"/>
                </a:cubicBezTo>
                <a:cubicBezTo>
                  <a:pt x="876190" y="276301"/>
                  <a:pt x="863356" y="243026"/>
                  <a:pt x="831345" y="203012"/>
                </a:cubicBezTo>
                <a:cubicBezTo>
                  <a:pt x="810764" y="177286"/>
                  <a:pt x="795622" y="164655"/>
                  <a:pt x="761006" y="160809"/>
                </a:cubicBezTo>
                <a:cubicBezTo>
                  <a:pt x="690943" y="153024"/>
                  <a:pt x="620329" y="151430"/>
                  <a:pt x="549991" y="146741"/>
                </a:cubicBezTo>
                <a:cubicBezTo>
                  <a:pt x="535923" y="137363"/>
                  <a:pt x="520512" y="129739"/>
                  <a:pt x="507788" y="118606"/>
                </a:cubicBezTo>
                <a:cubicBezTo>
                  <a:pt x="482834" y="96772"/>
                  <a:pt x="468905" y="58754"/>
                  <a:pt x="437449" y="48268"/>
                </a:cubicBezTo>
                <a:cubicBezTo>
                  <a:pt x="379206" y="28853"/>
                  <a:pt x="407584" y="42426"/>
                  <a:pt x="353043" y="6064"/>
                </a:cubicBezTo>
                <a:cubicBezTo>
                  <a:pt x="310840" y="10753"/>
                  <a:pt x="263821" y="0"/>
                  <a:pt x="226434" y="20132"/>
                </a:cubicBezTo>
                <a:cubicBezTo>
                  <a:pt x="196661" y="36163"/>
                  <a:pt x="170163" y="104538"/>
                  <a:pt x="170163" y="104538"/>
                </a:cubicBezTo>
              </a:path>
            </a:pathLst>
          </a:cu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618365" y="1762100"/>
            <a:ext cx="1143240" cy="873248"/>
          </a:xfrm>
          <a:custGeom>
            <a:avLst/>
            <a:gdLst>
              <a:gd name="connsiteX0" fmla="*/ 151755 w 1143240"/>
              <a:gd name="connsiteY0" fmla="*/ 423082 h 873248"/>
              <a:gd name="connsiteX1" fmla="*/ 193958 w 1143240"/>
              <a:gd name="connsiteY1" fmla="*/ 451217 h 873248"/>
              <a:gd name="connsiteX2" fmla="*/ 208026 w 1143240"/>
              <a:gd name="connsiteY2" fmla="*/ 493420 h 873248"/>
              <a:gd name="connsiteX3" fmla="*/ 236161 w 1143240"/>
              <a:gd name="connsiteY3" fmla="*/ 605962 h 873248"/>
              <a:gd name="connsiteX4" fmla="*/ 264297 w 1143240"/>
              <a:gd name="connsiteY4" fmla="*/ 634097 h 873248"/>
              <a:gd name="connsiteX5" fmla="*/ 292432 w 1143240"/>
              <a:gd name="connsiteY5" fmla="*/ 676300 h 873248"/>
              <a:gd name="connsiteX6" fmla="*/ 278364 w 1143240"/>
              <a:gd name="connsiteY6" fmla="*/ 718503 h 873248"/>
              <a:gd name="connsiteX7" fmla="*/ 109552 w 1143240"/>
              <a:gd name="connsiteY7" fmla="*/ 732571 h 873248"/>
              <a:gd name="connsiteX8" fmla="*/ 165823 w 1143240"/>
              <a:gd name="connsiteY8" fmla="*/ 873248 h 873248"/>
              <a:gd name="connsiteX9" fmla="*/ 250229 w 1143240"/>
              <a:gd name="connsiteY9" fmla="*/ 845112 h 873248"/>
              <a:gd name="connsiteX10" fmla="*/ 292432 w 1143240"/>
              <a:gd name="connsiteY10" fmla="*/ 802909 h 873248"/>
              <a:gd name="connsiteX11" fmla="*/ 320567 w 1143240"/>
              <a:gd name="connsiteY11" fmla="*/ 760706 h 873248"/>
              <a:gd name="connsiteX12" fmla="*/ 404973 w 1143240"/>
              <a:gd name="connsiteY12" fmla="*/ 718503 h 873248"/>
              <a:gd name="connsiteX13" fmla="*/ 531583 w 1143240"/>
              <a:gd name="connsiteY13" fmla="*/ 760706 h 873248"/>
              <a:gd name="connsiteX14" fmla="*/ 573786 w 1143240"/>
              <a:gd name="connsiteY14" fmla="*/ 788842 h 873248"/>
              <a:gd name="connsiteX15" fmla="*/ 615989 w 1143240"/>
              <a:gd name="connsiteY15" fmla="*/ 802909 h 873248"/>
              <a:gd name="connsiteX16" fmla="*/ 714463 w 1143240"/>
              <a:gd name="connsiteY16" fmla="*/ 760706 h 873248"/>
              <a:gd name="connsiteX17" fmla="*/ 812937 w 1143240"/>
              <a:gd name="connsiteY17" fmla="*/ 704435 h 873248"/>
              <a:gd name="connsiteX18" fmla="*/ 827004 w 1143240"/>
              <a:gd name="connsiteY18" fmla="*/ 634097 h 873248"/>
              <a:gd name="connsiteX19" fmla="*/ 981749 w 1143240"/>
              <a:gd name="connsiteY19" fmla="*/ 690368 h 873248"/>
              <a:gd name="connsiteX20" fmla="*/ 1023952 w 1143240"/>
              <a:gd name="connsiteY20" fmla="*/ 704435 h 873248"/>
              <a:gd name="connsiteX21" fmla="*/ 1038020 w 1143240"/>
              <a:gd name="connsiteY21" fmla="*/ 634097 h 873248"/>
              <a:gd name="connsiteX22" fmla="*/ 1052087 w 1143240"/>
              <a:gd name="connsiteY22" fmla="*/ 549691 h 873248"/>
              <a:gd name="connsiteX23" fmla="*/ 1136493 w 1143240"/>
              <a:gd name="connsiteY23" fmla="*/ 535623 h 873248"/>
              <a:gd name="connsiteX24" fmla="*/ 1094290 w 1143240"/>
              <a:gd name="connsiteY24" fmla="*/ 254269 h 873248"/>
              <a:gd name="connsiteX25" fmla="*/ 1080223 w 1143240"/>
              <a:gd name="connsiteY25" fmla="*/ 212066 h 873248"/>
              <a:gd name="connsiteX26" fmla="*/ 1052087 w 1143240"/>
              <a:gd name="connsiteY26" fmla="*/ 183931 h 873248"/>
              <a:gd name="connsiteX27" fmla="*/ 981749 w 1143240"/>
              <a:gd name="connsiteY27" fmla="*/ 85457 h 873248"/>
              <a:gd name="connsiteX28" fmla="*/ 869207 w 1143240"/>
              <a:gd name="connsiteY28" fmla="*/ 99525 h 873248"/>
              <a:gd name="connsiteX29" fmla="*/ 827004 w 1143240"/>
              <a:gd name="connsiteY29" fmla="*/ 113592 h 873248"/>
              <a:gd name="connsiteX30" fmla="*/ 812937 w 1143240"/>
              <a:gd name="connsiteY30" fmla="*/ 155795 h 873248"/>
              <a:gd name="connsiteX31" fmla="*/ 784801 w 1143240"/>
              <a:gd name="connsiteY31" fmla="*/ 183931 h 873248"/>
              <a:gd name="connsiteX32" fmla="*/ 770733 w 1143240"/>
              <a:gd name="connsiteY32" fmla="*/ 226134 h 873248"/>
              <a:gd name="connsiteX33" fmla="*/ 728530 w 1143240"/>
              <a:gd name="connsiteY33" fmla="*/ 254269 h 873248"/>
              <a:gd name="connsiteX34" fmla="*/ 686327 w 1143240"/>
              <a:gd name="connsiteY34" fmla="*/ 296472 h 873248"/>
              <a:gd name="connsiteX35" fmla="*/ 644124 w 1143240"/>
              <a:gd name="connsiteY35" fmla="*/ 268337 h 873248"/>
              <a:gd name="connsiteX36" fmla="*/ 672260 w 1143240"/>
              <a:gd name="connsiteY36" fmla="*/ 240202 h 873248"/>
              <a:gd name="connsiteX37" fmla="*/ 714463 w 1143240"/>
              <a:gd name="connsiteY37" fmla="*/ 212066 h 873248"/>
              <a:gd name="connsiteX38" fmla="*/ 728530 w 1143240"/>
              <a:gd name="connsiteY38" fmla="*/ 169863 h 873248"/>
              <a:gd name="connsiteX39" fmla="*/ 503447 w 1143240"/>
              <a:gd name="connsiteY39" fmla="*/ 85457 h 873248"/>
              <a:gd name="connsiteX40" fmla="*/ 461244 w 1143240"/>
              <a:gd name="connsiteY40" fmla="*/ 113592 h 873248"/>
              <a:gd name="connsiteX41" fmla="*/ 376838 w 1143240"/>
              <a:gd name="connsiteY41" fmla="*/ 226134 h 873248"/>
              <a:gd name="connsiteX42" fmla="*/ 362770 w 1143240"/>
              <a:gd name="connsiteY42" fmla="*/ 268337 h 873248"/>
              <a:gd name="connsiteX43" fmla="*/ 376838 w 1143240"/>
              <a:gd name="connsiteY43" fmla="*/ 310540 h 873248"/>
              <a:gd name="connsiteX44" fmla="*/ 447177 w 1143240"/>
              <a:gd name="connsiteY44" fmla="*/ 324608 h 873248"/>
              <a:gd name="connsiteX45" fmla="*/ 489380 w 1143240"/>
              <a:gd name="connsiteY45" fmla="*/ 352743 h 873248"/>
              <a:gd name="connsiteX46" fmla="*/ 531583 w 1143240"/>
              <a:gd name="connsiteY46" fmla="*/ 338675 h 873248"/>
              <a:gd name="connsiteX47" fmla="*/ 559718 w 1143240"/>
              <a:gd name="connsiteY47" fmla="*/ 240202 h 873248"/>
              <a:gd name="connsiteX48" fmla="*/ 587853 w 1143240"/>
              <a:gd name="connsiteY48" fmla="*/ 212066 h 873248"/>
              <a:gd name="connsiteX49" fmla="*/ 615989 w 1143240"/>
              <a:gd name="connsiteY49" fmla="*/ 240202 h 873248"/>
              <a:gd name="connsiteX50" fmla="*/ 573786 w 1143240"/>
              <a:gd name="connsiteY50" fmla="*/ 366811 h 873248"/>
              <a:gd name="connsiteX51" fmla="*/ 503447 w 1143240"/>
              <a:gd name="connsiteY51" fmla="*/ 380878 h 873248"/>
              <a:gd name="connsiteX52" fmla="*/ 461244 w 1143240"/>
              <a:gd name="connsiteY52" fmla="*/ 394946 h 873248"/>
              <a:gd name="connsiteX53" fmla="*/ 419041 w 1143240"/>
              <a:gd name="connsiteY53" fmla="*/ 380878 h 873248"/>
              <a:gd name="connsiteX54" fmla="*/ 151755 w 1143240"/>
              <a:gd name="connsiteY54" fmla="*/ 352743 h 873248"/>
              <a:gd name="connsiteX55" fmla="*/ 137687 w 1143240"/>
              <a:gd name="connsiteY55" fmla="*/ 394946 h 873248"/>
              <a:gd name="connsiteX56" fmla="*/ 151755 w 1143240"/>
              <a:gd name="connsiteY56" fmla="*/ 437149 h 873248"/>
              <a:gd name="connsiteX57" fmla="*/ 250229 w 1143240"/>
              <a:gd name="connsiteY57" fmla="*/ 465285 h 87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43240" h="873248">
                <a:moveTo>
                  <a:pt x="151755" y="423082"/>
                </a:moveTo>
                <a:cubicBezTo>
                  <a:pt x="165823" y="432460"/>
                  <a:pt x="183396" y="438015"/>
                  <a:pt x="193958" y="451217"/>
                </a:cubicBezTo>
                <a:cubicBezTo>
                  <a:pt x="203221" y="462796"/>
                  <a:pt x="204430" y="479034"/>
                  <a:pt x="208026" y="493420"/>
                </a:cubicBezTo>
                <a:cubicBezTo>
                  <a:pt x="212349" y="510712"/>
                  <a:pt x="222379" y="582992"/>
                  <a:pt x="236161" y="605962"/>
                </a:cubicBezTo>
                <a:cubicBezTo>
                  <a:pt x="242985" y="617335"/>
                  <a:pt x="256011" y="623740"/>
                  <a:pt x="264297" y="634097"/>
                </a:cubicBezTo>
                <a:cubicBezTo>
                  <a:pt x="274859" y="647299"/>
                  <a:pt x="283054" y="662232"/>
                  <a:pt x="292432" y="676300"/>
                </a:cubicBezTo>
                <a:cubicBezTo>
                  <a:pt x="287743" y="690368"/>
                  <a:pt x="292537" y="714142"/>
                  <a:pt x="278364" y="718503"/>
                </a:cubicBezTo>
                <a:cubicBezTo>
                  <a:pt x="224395" y="735109"/>
                  <a:pt x="151333" y="694588"/>
                  <a:pt x="109552" y="732571"/>
                </a:cubicBezTo>
                <a:cubicBezTo>
                  <a:pt x="0" y="832164"/>
                  <a:pt x="127078" y="860333"/>
                  <a:pt x="165823" y="873248"/>
                </a:cubicBezTo>
                <a:cubicBezTo>
                  <a:pt x="193958" y="863869"/>
                  <a:pt x="229258" y="866083"/>
                  <a:pt x="250229" y="845112"/>
                </a:cubicBezTo>
                <a:cubicBezTo>
                  <a:pt x="264297" y="831044"/>
                  <a:pt x="279696" y="818193"/>
                  <a:pt x="292432" y="802909"/>
                </a:cubicBezTo>
                <a:cubicBezTo>
                  <a:pt x="303256" y="789921"/>
                  <a:pt x="308612" y="772661"/>
                  <a:pt x="320567" y="760706"/>
                </a:cubicBezTo>
                <a:cubicBezTo>
                  <a:pt x="347837" y="733436"/>
                  <a:pt x="370649" y="729944"/>
                  <a:pt x="404973" y="718503"/>
                </a:cubicBezTo>
                <a:cubicBezTo>
                  <a:pt x="500873" y="782434"/>
                  <a:pt x="379952" y="710161"/>
                  <a:pt x="531583" y="760706"/>
                </a:cubicBezTo>
                <a:cubicBezTo>
                  <a:pt x="547623" y="766053"/>
                  <a:pt x="558664" y="781281"/>
                  <a:pt x="573786" y="788842"/>
                </a:cubicBezTo>
                <a:cubicBezTo>
                  <a:pt x="587049" y="795474"/>
                  <a:pt x="601921" y="798220"/>
                  <a:pt x="615989" y="802909"/>
                </a:cubicBezTo>
                <a:cubicBezTo>
                  <a:pt x="802629" y="709591"/>
                  <a:pt x="569559" y="822808"/>
                  <a:pt x="714463" y="760706"/>
                </a:cubicBezTo>
                <a:cubicBezTo>
                  <a:pt x="764438" y="739288"/>
                  <a:pt x="770552" y="732692"/>
                  <a:pt x="812937" y="704435"/>
                </a:cubicBezTo>
                <a:cubicBezTo>
                  <a:pt x="817626" y="680989"/>
                  <a:pt x="804804" y="642977"/>
                  <a:pt x="827004" y="634097"/>
                </a:cubicBezTo>
                <a:cubicBezTo>
                  <a:pt x="985060" y="570875"/>
                  <a:pt x="924228" y="644352"/>
                  <a:pt x="981749" y="690368"/>
                </a:cubicBezTo>
                <a:cubicBezTo>
                  <a:pt x="993328" y="699631"/>
                  <a:pt x="1009884" y="699746"/>
                  <a:pt x="1023952" y="704435"/>
                </a:cubicBezTo>
                <a:cubicBezTo>
                  <a:pt x="1028641" y="680989"/>
                  <a:pt x="1033743" y="657622"/>
                  <a:pt x="1038020" y="634097"/>
                </a:cubicBezTo>
                <a:cubicBezTo>
                  <a:pt x="1043122" y="606034"/>
                  <a:pt x="1031918" y="569860"/>
                  <a:pt x="1052087" y="549691"/>
                </a:cubicBezTo>
                <a:cubicBezTo>
                  <a:pt x="1072256" y="529522"/>
                  <a:pt x="1108358" y="540312"/>
                  <a:pt x="1136493" y="535623"/>
                </a:cubicBezTo>
                <a:cubicBezTo>
                  <a:pt x="1120312" y="309083"/>
                  <a:pt x="1143240" y="401118"/>
                  <a:pt x="1094290" y="254269"/>
                </a:cubicBezTo>
                <a:cubicBezTo>
                  <a:pt x="1089601" y="240201"/>
                  <a:pt x="1090709" y="222551"/>
                  <a:pt x="1080223" y="212066"/>
                </a:cubicBezTo>
                <a:lnTo>
                  <a:pt x="1052087" y="183931"/>
                </a:lnTo>
                <a:cubicBezTo>
                  <a:pt x="1019263" y="85457"/>
                  <a:pt x="1052087" y="108904"/>
                  <a:pt x="981749" y="85457"/>
                </a:cubicBezTo>
                <a:cubicBezTo>
                  <a:pt x="944235" y="90146"/>
                  <a:pt x="906403" y="92762"/>
                  <a:pt x="869207" y="99525"/>
                </a:cubicBezTo>
                <a:cubicBezTo>
                  <a:pt x="854618" y="102178"/>
                  <a:pt x="837489" y="103107"/>
                  <a:pt x="827004" y="113592"/>
                </a:cubicBezTo>
                <a:cubicBezTo>
                  <a:pt x="816519" y="124077"/>
                  <a:pt x="820566" y="143080"/>
                  <a:pt x="812937" y="155795"/>
                </a:cubicBezTo>
                <a:cubicBezTo>
                  <a:pt x="806113" y="167168"/>
                  <a:pt x="794180" y="174552"/>
                  <a:pt x="784801" y="183931"/>
                </a:cubicBezTo>
                <a:cubicBezTo>
                  <a:pt x="780112" y="197999"/>
                  <a:pt x="779996" y="214555"/>
                  <a:pt x="770733" y="226134"/>
                </a:cubicBezTo>
                <a:cubicBezTo>
                  <a:pt x="760171" y="239336"/>
                  <a:pt x="741518" y="243445"/>
                  <a:pt x="728530" y="254269"/>
                </a:cubicBezTo>
                <a:cubicBezTo>
                  <a:pt x="713246" y="267005"/>
                  <a:pt x="700395" y="282404"/>
                  <a:pt x="686327" y="296472"/>
                </a:cubicBezTo>
                <a:cubicBezTo>
                  <a:pt x="672259" y="287094"/>
                  <a:pt x="648224" y="284739"/>
                  <a:pt x="644124" y="268337"/>
                </a:cubicBezTo>
                <a:cubicBezTo>
                  <a:pt x="640907" y="255470"/>
                  <a:pt x="661903" y="248487"/>
                  <a:pt x="672260" y="240202"/>
                </a:cubicBezTo>
                <a:cubicBezTo>
                  <a:pt x="685462" y="229640"/>
                  <a:pt x="700395" y="221445"/>
                  <a:pt x="714463" y="212066"/>
                </a:cubicBezTo>
                <a:cubicBezTo>
                  <a:pt x="719152" y="197998"/>
                  <a:pt x="728530" y="184692"/>
                  <a:pt x="728530" y="169863"/>
                </a:cubicBezTo>
                <a:cubicBezTo>
                  <a:pt x="728530" y="0"/>
                  <a:pt x="696446" y="72590"/>
                  <a:pt x="503447" y="85457"/>
                </a:cubicBezTo>
                <a:cubicBezTo>
                  <a:pt x="489379" y="94835"/>
                  <a:pt x="474446" y="103030"/>
                  <a:pt x="461244" y="113592"/>
                </a:cubicBezTo>
                <a:cubicBezTo>
                  <a:pt x="430947" y="137830"/>
                  <a:pt x="385019" y="201592"/>
                  <a:pt x="376838" y="226134"/>
                </a:cubicBezTo>
                <a:lnTo>
                  <a:pt x="362770" y="268337"/>
                </a:lnTo>
                <a:cubicBezTo>
                  <a:pt x="367459" y="282405"/>
                  <a:pt x="364500" y="302315"/>
                  <a:pt x="376838" y="310540"/>
                </a:cubicBezTo>
                <a:cubicBezTo>
                  <a:pt x="396733" y="323803"/>
                  <a:pt x="424789" y="316212"/>
                  <a:pt x="447177" y="324608"/>
                </a:cubicBezTo>
                <a:cubicBezTo>
                  <a:pt x="463008" y="330544"/>
                  <a:pt x="475312" y="343365"/>
                  <a:pt x="489380" y="352743"/>
                </a:cubicBezTo>
                <a:cubicBezTo>
                  <a:pt x="503448" y="348054"/>
                  <a:pt x="521098" y="349161"/>
                  <a:pt x="531583" y="338675"/>
                </a:cubicBezTo>
                <a:cubicBezTo>
                  <a:pt x="538494" y="331764"/>
                  <a:pt x="559355" y="240928"/>
                  <a:pt x="559718" y="240202"/>
                </a:cubicBezTo>
                <a:cubicBezTo>
                  <a:pt x="565649" y="228339"/>
                  <a:pt x="578475" y="221445"/>
                  <a:pt x="587853" y="212066"/>
                </a:cubicBezTo>
                <a:cubicBezTo>
                  <a:pt x="597232" y="221445"/>
                  <a:pt x="614344" y="227041"/>
                  <a:pt x="615989" y="240202"/>
                </a:cubicBezTo>
                <a:cubicBezTo>
                  <a:pt x="618625" y="261289"/>
                  <a:pt x="606194" y="348292"/>
                  <a:pt x="573786" y="366811"/>
                </a:cubicBezTo>
                <a:cubicBezTo>
                  <a:pt x="553026" y="378674"/>
                  <a:pt x="526644" y="375079"/>
                  <a:pt x="503447" y="380878"/>
                </a:cubicBezTo>
                <a:cubicBezTo>
                  <a:pt x="489061" y="384474"/>
                  <a:pt x="475312" y="390257"/>
                  <a:pt x="461244" y="394946"/>
                </a:cubicBezTo>
                <a:cubicBezTo>
                  <a:pt x="447176" y="390257"/>
                  <a:pt x="433788" y="382430"/>
                  <a:pt x="419041" y="380878"/>
                </a:cubicBezTo>
                <a:cubicBezTo>
                  <a:pt x="134180" y="350893"/>
                  <a:pt x="274146" y="393541"/>
                  <a:pt x="151755" y="352743"/>
                </a:cubicBezTo>
                <a:cubicBezTo>
                  <a:pt x="147066" y="366811"/>
                  <a:pt x="137687" y="380117"/>
                  <a:pt x="137687" y="394946"/>
                </a:cubicBezTo>
                <a:cubicBezTo>
                  <a:pt x="137687" y="409775"/>
                  <a:pt x="139688" y="428530"/>
                  <a:pt x="151755" y="437149"/>
                </a:cubicBezTo>
                <a:cubicBezTo>
                  <a:pt x="193221" y="466768"/>
                  <a:pt x="213997" y="465285"/>
                  <a:pt x="250229" y="465285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581616" y="1676400"/>
            <a:ext cx="1809785" cy="1676400"/>
          </a:xfrm>
          <a:custGeom>
            <a:avLst/>
            <a:gdLst>
              <a:gd name="connsiteX0" fmla="*/ 70339 w 1645662"/>
              <a:gd name="connsiteY0" fmla="*/ 154745 h 1378634"/>
              <a:gd name="connsiteX1" fmla="*/ 42203 w 1645662"/>
              <a:gd name="connsiteY1" fmla="*/ 196948 h 1378634"/>
              <a:gd name="connsiteX2" fmla="*/ 56271 w 1645662"/>
              <a:gd name="connsiteY2" fmla="*/ 253219 h 1378634"/>
              <a:gd name="connsiteX3" fmla="*/ 84406 w 1645662"/>
              <a:gd name="connsiteY3" fmla="*/ 337625 h 1378634"/>
              <a:gd name="connsiteX4" fmla="*/ 98474 w 1645662"/>
              <a:gd name="connsiteY4" fmla="*/ 379828 h 1378634"/>
              <a:gd name="connsiteX5" fmla="*/ 112542 w 1645662"/>
              <a:gd name="connsiteY5" fmla="*/ 422031 h 1378634"/>
              <a:gd name="connsiteX6" fmla="*/ 98474 w 1645662"/>
              <a:gd name="connsiteY6" fmla="*/ 534573 h 1378634"/>
              <a:gd name="connsiteX7" fmla="*/ 70339 w 1645662"/>
              <a:gd name="connsiteY7" fmla="*/ 576776 h 1378634"/>
              <a:gd name="connsiteX8" fmla="*/ 56271 w 1645662"/>
              <a:gd name="connsiteY8" fmla="*/ 618979 h 1378634"/>
              <a:gd name="connsiteX9" fmla="*/ 84406 w 1645662"/>
              <a:gd name="connsiteY9" fmla="*/ 801859 h 1378634"/>
              <a:gd name="connsiteX10" fmla="*/ 112542 w 1645662"/>
              <a:gd name="connsiteY10" fmla="*/ 829994 h 1378634"/>
              <a:gd name="connsiteX11" fmla="*/ 98474 w 1645662"/>
              <a:gd name="connsiteY11" fmla="*/ 928468 h 1378634"/>
              <a:gd name="connsiteX12" fmla="*/ 28135 w 1645662"/>
              <a:gd name="connsiteY12" fmla="*/ 914400 h 1378634"/>
              <a:gd name="connsiteX13" fmla="*/ 0 w 1645662"/>
              <a:gd name="connsiteY13" fmla="*/ 942536 h 1378634"/>
              <a:gd name="connsiteX14" fmla="*/ 56271 w 1645662"/>
              <a:gd name="connsiteY14" fmla="*/ 1026942 h 1378634"/>
              <a:gd name="connsiteX15" fmla="*/ 84406 w 1645662"/>
              <a:gd name="connsiteY15" fmla="*/ 1083213 h 1378634"/>
              <a:gd name="connsiteX16" fmla="*/ 126609 w 1645662"/>
              <a:gd name="connsiteY16" fmla="*/ 1097280 h 1378634"/>
              <a:gd name="connsiteX17" fmla="*/ 196948 w 1645662"/>
              <a:gd name="connsiteY17" fmla="*/ 1111348 h 1378634"/>
              <a:gd name="connsiteX18" fmla="*/ 295422 w 1645662"/>
              <a:gd name="connsiteY18" fmla="*/ 1139484 h 1378634"/>
              <a:gd name="connsiteX19" fmla="*/ 379828 w 1645662"/>
              <a:gd name="connsiteY19" fmla="*/ 1195754 h 1378634"/>
              <a:gd name="connsiteX20" fmla="*/ 464234 w 1645662"/>
              <a:gd name="connsiteY20" fmla="*/ 1237957 h 1378634"/>
              <a:gd name="connsiteX21" fmla="*/ 492369 w 1645662"/>
              <a:gd name="connsiteY21" fmla="*/ 1266093 h 1378634"/>
              <a:gd name="connsiteX22" fmla="*/ 590843 w 1645662"/>
              <a:gd name="connsiteY22" fmla="*/ 1280160 h 1378634"/>
              <a:gd name="connsiteX23" fmla="*/ 633046 w 1645662"/>
              <a:gd name="connsiteY23" fmla="*/ 1294228 h 1378634"/>
              <a:gd name="connsiteX24" fmla="*/ 647114 w 1645662"/>
              <a:gd name="connsiteY24" fmla="*/ 1378634 h 1378634"/>
              <a:gd name="connsiteX25" fmla="*/ 703385 w 1645662"/>
              <a:gd name="connsiteY25" fmla="*/ 1294228 h 1378634"/>
              <a:gd name="connsiteX26" fmla="*/ 717452 w 1645662"/>
              <a:gd name="connsiteY26" fmla="*/ 1252025 h 1378634"/>
              <a:gd name="connsiteX27" fmla="*/ 858129 w 1645662"/>
              <a:gd name="connsiteY27" fmla="*/ 1237957 h 1378634"/>
              <a:gd name="connsiteX28" fmla="*/ 900332 w 1645662"/>
              <a:gd name="connsiteY28" fmla="*/ 1266093 h 1378634"/>
              <a:gd name="connsiteX29" fmla="*/ 1083212 w 1645662"/>
              <a:gd name="connsiteY29" fmla="*/ 1266093 h 1378634"/>
              <a:gd name="connsiteX30" fmla="*/ 1153551 w 1645662"/>
              <a:gd name="connsiteY30" fmla="*/ 1252025 h 1378634"/>
              <a:gd name="connsiteX31" fmla="*/ 1195754 w 1645662"/>
              <a:gd name="connsiteY31" fmla="*/ 1237957 h 1378634"/>
              <a:gd name="connsiteX32" fmla="*/ 1209822 w 1645662"/>
              <a:gd name="connsiteY32" fmla="*/ 1195754 h 1378634"/>
              <a:gd name="connsiteX33" fmla="*/ 1237957 w 1645662"/>
              <a:gd name="connsiteY33" fmla="*/ 1153551 h 1378634"/>
              <a:gd name="connsiteX34" fmla="*/ 1252025 w 1645662"/>
              <a:gd name="connsiteY34" fmla="*/ 1069145 h 1378634"/>
              <a:gd name="connsiteX35" fmla="*/ 1266092 w 1645662"/>
              <a:gd name="connsiteY35" fmla="*/ 1026942 h 1378634"/>
              <a:gd name="connsiteX36" fmla="*/ 1252025 w 1645662"/>
              <a:gd name="connsiteY36" fmla="*/ 928468 h 1378634"/>
              <a:gd name="connsiteX37" fmla="*/ 1209822 w 1645662"/>
              <a:gd name="connsiteY37" fmla="*/ 844062 h 1378634"/>
              <a:gd name="connsiteX38" fmla="*/ 1167619 w 1645662"/>
              <a:gd name="connsiteY38" fmla="*/ 815927 h 1378634"/>
              <a:gd name="connsiteX39" fmla="*/ 1181686 w 1645662"/>
              <a:gd name="connsiteY39" fmla="*/ 759656 h 1378634"/>
              <a:gd name="connsiteX40" fmla="*/ 1280160 w 1645662"/>
              <a:gd name="connsiteY40" fmla="*/ 773724 h 1378634"/>
              <a:gd name="connsiteX41" fmla="*/ 1322363 w 1645662"/>
              <a:gd name="connsiteY41" fmla="*/ 759656 h 1378634"/>
              <a:gd name="connsiteX42" fmla="*/ 1364566 w 1645662"/>
              <a:gd name="connsiteY42" fmla="*/ 633047 h 1378634"/>
              <a:gd name="connsiteX43" fmla="*/ 1378634 w 1645662"/>
              <a:gd name="connsiteY43" fmla="*/ 590844 h 1378634"/>
              <a:gd name="connsiteX44" fmla="*/ 1364566 w 1645662"/>
              <a:gd name="connsiteY44" fmla="*/ 450167 h 1378634"/>
              <a:gd name="connsiteX45" fmla="*/ 1252025 w 1645662"/>
              <a:gd name="connsiteY45" fmla="*/ 365760 h 1378634"/>
              <a:gd name="connsiteX46" fmla="*/ 1237957 w 1645662"/>
              <a:gd name="connsiteY46" fmla="*/ 323557 h 1378634"/>
              <a:gd name="connsiteX47" fmla="*/ 1434905 w 1645662"/>
              <a:gd name="connsiteY47" fmla="*/ 267287 h 1378634"/>
              <a:gd name="connsiteX48" fmla="*/ 1463040 w 1645662"/>
              <a:gd name="connsiteY48" fmla="*/ 239151 h 1378634"/>
              <a:gd name="connsiteX49" fmla="*/ 1477108 w 1645662"/>
              <a:gd name="connsiteY49" fmla="*/ 196948 h 1378634"/>
              <a:gd name="connsiteX50" fmla="*/ 1547446 w 1645662"/>
              <a:gd name="connsiteY50" fmla="*/ 211016 h 1378634"/>
              <a:gd name="connsiteX51" fmla="*/ 1533379 w 1645662"/>
              <a:gd name="connsiteY51" fmla="*/ 351693 h 1378634"/>
              <a:gd name="connsiteX52" fmla="*/ 1561514 w 1645662"/>
              <a:gd name="connsiteY52" fmla="*/ 422031 h 1378634"/>
              <a:gd name="connsiteX53" fmla="*/ 1603717 w 1645662"/>
              <a:gd name="connsiteY53" fmla="*/ 379828 h 1378634"/>
              <a:gd name="connsiteX54" fmla="*/ 1603717 w 1645662"/>
              <a:gd name="connsiteY54" fmla="*/ 154745 h 1378634"/>
              <a:gd name="connsiteX55" fmla="*/ 1547446 w 1645662"/>
              <a:gd name="connsiteY55" fmla="*/ 140677 h 1378634"/>
              <a:gd name="connsiteX56" fmla="*/ 886265 w 1645662"/>
              <a:gd name="connsiteY56" fmla="*/ 126610 h 1378634"/>
              <a:gd name="connsiteX57" fmla="*/ 717452 w 1645662"/>
              <a:gd name="connsiteY57" fmla="*/ 70339 h 1378634"/>
              <a:gd name="connsiteX58" fmla="*/ 633046 w 1645662"/>
              <a:gd name="connsiteY58" fmla="*/ 42204 h 1378634"/>
              <a:gd name="connsiteX59" fmla="*/ 464234 w 1645662"/>
              <a:gd name="connsiteY59" fmla="*/ 0 h 1378634"/>
              <a:gd name="connsiteX60" fmla="*/ 154745 w 1645662"/>
              <a:gd name="connsiteY60" fmla="*/ 28136 h 1378634"/>
              <a:gd name="connsiteX61" fmla="*/ 126609 w 1645662"/>
              <a:gd name="connsiteY61" fmla="*/ 56271 h 1378634"/>
              <a:gd name="connsiteX62" fmla="*/ 42203 w 1645662"/>
              <a:gd name="connsiteY62" fmla="*/ 112542 h 1378634"/>
              <a:gd name="connsiteX63" fmla="*/ 42203 w 1645662"/>
              <a:gd name="connsiteY63" fmla="*/ 281354 h 1378634"/>
              <a:gd name="connsiteX64" fmla="*/ 70339 w 1645662"/>
              <a:gd name="connsiteY64" fmla="*/ 309490 h 1378634"/>
              <a:gd name="connsiteX65" fmla="*/ 98474 w 1645662"/>
              <a:gd name="connsiteY65" fmla="*/ 365760 h 137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45662" h="1378634">
                <a:moveTo>
                  <a:pt x="70339" y="154745"/>
                </a:moveTo>
                <a:cubicBezTo>
                  <a:pt x="60960" y="168813"/>
                  <a:pt x="44594" y="180211"/>
                  <a:pt x="42203" y="196948"/>
                </a:cubicBezTo>
                <a:cubicBezTo>
                  <a:pt x="39469" y="216088"/>
                  <a:pt x="50715" y="234700"/>
                  <a:pt x="56271" y="253219"/>
                </a:cubicBezTo>
                <a:cubicBezTo>
                  <a:pt x="64793" y="281625"/>
                  <a:pt x="75028" y="309490"/>
                  <a:pt x="84406" y="337625"/>
                </a:cubicBezTo>
                <a:lnTo>
                  <a:pt x="98474" y="379828"/>
                </a:lnTo>
                <a:lnTo>
                  <a:pt x="112542" y="422031"/>
                </a:lnTo>
                <a:cubicBezTo>
                  <a:pt x="107853" y="459545"/>
                  <a:pt x="108421" y="498099"/>
                  <a:pt x="98474" y="534573"/>
                </a:cubicBezTo>
                <a:cubicBezTo>
                  <a:pt x="94025" y="550884"/>
                  <a:pt x="77900" y="561654"/>
                  <a:pt x="70339" y="576776"/>
                </a:cubicBezTo>
                <a:cubicBezTo>
                  <a:pt x="63707" y="590039"/>
                  <a:pt x="60960" y="604911"/>
                  <a:pt x="56271" y="618979"/>
                </a:cubicBezTo>
                <a:cubicBezTo>
                  <a:pt x="57082" y="627089"/>
                  <a:pt x="60073" y="761304"/>
                  <a:pt x="84406" y="801859"/>
                </a:cubicBezTo>
                <a:cubicBezTo>
                  <a:pt x="91230" y="813232"/>
                  <a:pt x="103163" y="820616"/>
                  <a:pt x="112542" y="829994"/>
                </a:cubicBezTo>
                <a:cubicBezTo>
                  <a:pt x="107853" y="862819"/>
                  <a:pt x="121920" y="905022"/>
                  <a:pt x="98474" y="928468"/>
                </a:cubicBezTo>
                <a:cubicBezTo>
                  <a:pt x="81566" y="945375"/>
                  <a:pt x="51805" y="911018"/>
                  <a:pt x="28135" y="914400"/>
                </a:cubicBezTo>
                <a:cubicBezTo>
                  <a:pt x="15005" y="916276"/>
                  <a:pt x="9378" y="933157"/>
                  <a:pt x="0" y="942536"/>
                </a:cubicBezTo>
                <a:cubicBezTo>
                  <a:pt x="18757" y="970671"/>
                  <a:pt x="41149" y="996697"/>
                  <a:pt x="56271" y="1026942"/>
                </a:cubicBezTo>
                <a:cubicBezTo>
                  <a:pt x="65649" y="1045699"/>
                  <a:pt x="69577" y="1068384"/>
                  <a:pt x="84406" y="1083213"/>
                </a:cubicBezTo>
                <a:cubicBezTo>
                  <a:pt x="94891" y="1093698"/>
                  <a:pt x="112223" y="1093684"/>
                  <a:pt x="126609" y="1097280"/>
                </a:cubicBezTo>
                <a:cubicBezTo>
                  <a:pt x="149806" y="1103079"/>
                  <a:pt x="173607" y="1106161"/>
                  <a:pt x="196948" y="1111348"/>
                </a:cubicBezTo>
                <a:cubicBezTo>
                  <a:pt x="249941" y="1123124"/>
                  <a:pt x="248425" y="1123818"/>
                  <a:pt x="295422" y="1139484"/>
                </a:cubicBezTo>
                <a:cubicBezTo>
                  <a:pt x="375427" y="1219489"/>
                  <a:pt x="298390" y="1155035"/>
                  <a:pt x="379828" y="1195754"/>
                </a:cubicBezTo>
                <a:cubicBezTo>
                  <a:pt x="488910" y="1250295"/>
                  <a:pt x="358156" y="1202599"/>
                  <a:pt x="464234" y="1237957"/>
                </a:cubicBezTo>
                <a:cubicBezTo>
                  <a:pt x="473612" y="1247336"/>
                  <a:pt x="479786" y="1261899"/>
                  <a:pt x="492369" y="1266093"/>
                </a:cubicBezTo>
                <a:cubicBezTo>
                  <a:pt x="523825" y="1276578"/>
                  <a:pt x="558329" y="1273657"/>
                  <a:pt x="590843" y="1280160"/>
                </a:cubicBezTo>
                <a:cubicBezTo>
                  <a:pt x="605384" y="1283068"/>
                  <a:pt x="618978" y="1289539"/>
                  <a:pt x="633046" y="1294228"/>
                </a:cubicBezTo>
                <a:cubicBezTo>
                  <a:pt x="637735" y="1322363"/>
                  <a:pt x="618591" y="1378634"/>
                  <a:pt x="647114" y="1378634"/>
                </a:cubicBezTo>
                <a:cubicBezTo>
                  <a:pt x="680929" y="1378634"/>
                  <a:pt x="703385" y="1294228"/>
                  <a:pt x="703385" y="1294228"/>
                </a:cubicBezTo>
                <a:cubicBezTo>
                  <a:pt x="708074" y="1280160"/>
                  <a:pt x="709823" y="1264740"/>
                  <a:pt x="717452" y="1252025"/>
                </a:cubicBezTo>
                <a:cubicBezTo>
                  <a:pt x="751904" y="1194606"/>
                  <a:pt x="790625" y="1229519"/>
                  <a:pt x="858129" y="1237957"/>
                </a:cubicBezTo>
                <a:cubicBezTo>
                  <a:pt x="872197" y="1247336"/>
                  <a:pt x="885210" y="1258532"/>
                  <a:pt x="900332" y="1266093"/>
                </a:cubicBezTo>
                <a:cubicBezTo>
                  <a:pt x="963099" y="1297476"/>
                  <a:pt x="1004513" y="1273963"/>
                  <a:pt x="1083212" y="1266093"/>
                </a:cubicBezTo>
                <a:cubicBezTo>
                  <a:pt x="1106658" y="1261404"/>
                  <a:pt x="1130354" y="1257824"/>
                  <a:pt x="1153551" y="1252025"/>
                </a:cubicBezTo>
                <a:cubicBezTo>
                  <a:pt x="1167937" y="1248428"/>
                  <a:pt x="1185269" y="1248442"/>
                  <a:pt x="1195754" y="1237957"/>
                </a:cubicBezTo>
                <a:cubicBezTo>
                  <a:pt x="1206239" y="1227472"/>
                  <a:pt x="1203190" y="1209017"/>
                  <a:pt x="1209822" y="1195754"/>
                </a:cubicBezTo>
                <a:cubicBezTo>
                  <a:pt x="1217383" y="1180632"/>
                  <a:pt x="1228579" y="1167619"/>
                  <a:pt x="1237957" y="1153551"/>
                </a:cubicBezTo>
                <a:cubicBezTo>
                  <a:pt x="1242646" y="1125416"/>
                  <a:pt x="1245837" y="1096989"/>
                  <a:pt x="1252025" y="1069145"/>
                </a:cubicBezTo>
                <a:cubicBezTo>
                  <a:pt x="1255242" y="1054670"/>
                  <a:pt x="1266092" y="1041771"/>
                  <a:pt x="1266092" y="1026942"/>
                </a:cubicBezTo>
                <a:cubicBezTo>
                  <a:pt x="1266092" y="993784"/>
                  <a:pt x="1258528" y="960982"/>
                  <a:pt x="1252025" y="928468"/>
                </a:cubicBezTo>
                <a:cubicBezTo>
                  <a:pt x="1246305" y="899865"/>
                  <a:pt x="1230569" y="864809"/>
                  <a:pt x="1209822" y="844062"/>
                </a:cubicBezTo>
                <a:cubicBezTo>
                  <a:pt x="1197867" y="832107"/>
                  <a:pt x="1181687" y="825305"/>
                  <a:pt x="1167619" y="815927"/>
                </a:cubicBezTo>
                <a:cubicBezTo>
                  <a:pt x="1172308" y="797170"/>
                  <a:pt x="1163583" y="766445"/>
                  <a:pt x="1181686" y="759656"/>
                </a:cubicBezTo>
                <a:cubicBezTo>
                  <a:pt x="1212733" y="748013"/>
                  <a:pt x="1247002" y="773724"/>
                  <a:pt x="1280160" y="773724"/>
                </a:cubicBezTo>
                <a:cubicBezTo>
                  <a:pt x="1294989" y="773724"/>
                  <a:pt x="1308295" y="764345"/>
                  <a:pt x="1322363" y="759656"/>
                </a:cubicBezTo>
                <a:lnTo>
                  <a:pt x="1364566" y="633047"/>
                </a:lnTo>
                <a:lnTo>
                  <a:pt x="1378634" y="590844"/>
                </a:lnTo>
                <a:cubicBezTo>
                  <a:pt x="1373945" y="543952"/>
                  <a:pt x="1382068" y="493923"/>
                  <a:pt x="1364566" y="450167"/>
                </a:cubicBezTo>
                <a:cubicBezTo>
                  <a:pt x="1339697" y="387994"/>
                  <a:pt x="1300661" y="381972"/>
                  <a:pt x="1252025" y="365760"/>
                </a:cubicBezTo>
                <a:cubicBezTo>
                  <a:pt x="1247336" y="351692"/>
                  <a:pt x="1235519" y="338184"/>
                  <a:pt x="1237957" y="323557"/>
                </a:cubicBezTo>
                <a:cubicBezTo>
                  <a:pt x="1252193" y="238139"/>
                  <a:pt x="1400270" y="270173"/>
                  <a:pt x="1434905" y="267287"/>
                </a:cubicBezTo>
                <a:cubicBezTo>
                  <a:pt x="1444283" y="257908"/>
                  <a:pt x="1456216" y="250524"/>
                  <a:pt x="1463040" y="239151"/>
                </a:cubicBezTo>
                <a:cubicBezTo>
                  <a:pt x="1470669" y="226435"/>
                  <a:pt x="1463040" y="201637"/>
                  <a:pt x="1477108" y="196948"/>
                </a:cubicBezTo>
                <a:cubicBezTo>
                  <a:pt x="1499791" y="189387"/>
                  <a:pt x="1524000" y="206327"/>
                  <a:pt x="1547446" y="211016"/>
                </a:cubicBezTo>
                <a:cubicBezTo>
                  <a:pt x="1542757" y="257908"/>
                  <a:pt x="1530244" y="304671"/>
                  <a:pt x="1533379" y="351693"/>
                </a:cubicBezTo>
                <a:cubicBezTo>
                  <a:pt x="1535059" y="376889"/>
                  <a:pt x="1538068" y="412653"/>
                  <a:pt x="1561514" y="422031"/>
                </a:cubicBezTo>
                <a:cubicBezTo>
                  <a:pt x="1579986" y="429420"/>
                  <a:pt x="1589649" y="393896"/>
                  <a:pt x="1603717" y="379828"/>
                </a:cubicBezTo>
                <a:cubicBezTo>
                  <a:pt x="1630634" y="299078"/>
                  <a:pt x="1645662" y="272192"/>
                  <a:pt x="1603717" y="154745"/>
                </a:cubicBezTo>
                <a:cubicBezTo>
                  <a:pt x="1597214" y="136537"/>
                  <a:pt x="1566765" y="141435"/>
                  <a:pt x="1547446" y="140677"/>
                </a:cubicBezTo>
                <a:cubicBezTo>
                  <a:pt x="1327172" y="132039"/>
                  <a:pt x="1106659" y="131299"/>
                  <a:pt x="886265" y="126610"/>
                </a:cubicBezTo>
                <a:lnTo>
                  <a:pt x="717452" y="70339"/>
                </a:lnTo>
                <a:lnTo>
                  <a:pt x="633046" y="42204"/>
                </a:lnTo>
                <a:cubicBezTo>
                  <a:pt x="529233" y="21441"/>
                  <a:pt x="585698" y="34705"/>
                  <a:pt x="464234" y="0"/>
                </a:cubicBezTo>
                <a:cubicBezTo>
                  <a:pt x="461700" y="195"/>
                  <a:pt x="187463" y="19213"/>
                  <a:pt x="154745" y="28136"/>
                </a:cubicBezTo>
                <a:cubicBezTo>
                  <a:pt x="141949" y="31626"/>
                  <a:pt x="137220" y="48313"/>
                  <a:pt x="126609" y="56271"/>
                </a:cubicBezTo>
                <a:cubicBezTo>
                  <a:pt x="99557" y="76560"/>
                  <a:pt x="42203" y="112542"/>
                  <a:pt x="42203" y="112542"/>
                </a:cubicBezTo>
                <a:cubicBezTo>
                  <a:pt x="24324" y="184055"/>
                  <a:pt x="15258" y="191541"/>
                  <a:pt x="42203" y="281354"/>
                </a:cubicBezTo>
                <a:cubicBezTo>
                  <a:pt x="46014" y="294058"/>
                  <a:pt x="62053" y="299133"/>
                  <a:pt x="70339" y="309490"/>
                </a:cubicBezTo>
                <a:cubicBezTo>
                  <a:pt x="101075" y="347910"/>
                  <a:pt x="98474" y="336917"/>
                  <a:pt x="98474" y="365760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15792" y="5434819"/>
            <a:ext cx="3734821" cy="534573"/>
          </a:xfrm>
          <a:custGeom>
            <a:avLst/>
            <a:gdLst>
              <a:gd name="connsiteX0" fmla="*/ 161627 w 3734821"/>
              <a:gd name="connsiteY0" fmla="*/ 506437 h 534573"/>
              <a:gd name="connsiteX1" fmla="*/ 246034 w 3734821"/>
              <a:gd name="connsiteY1" fmla="*/ 478302 h 534573"/>
              <a:gd name="connsiteX2" fmla="*/ 231966 w 3734821"/>
              <a:gd name="connsiteY2" fmla="*/ 436099 h 534573"/>
              <a:gd name="connsiteX3" fmla="*/ 147560 w 3734821"/>
              <a:gd name="connsiteY3" fmla="*/ 407964 h 534573"/>
              <a:gd name="connsiteX4" fmla="*/ 119424 w 3734821"/>
              <a:gd name="connsiteY4" fmla="*/ 379828 h 534573"/>
              <a:gd name="connsiteX5" fmla="*/ 77221 w 3734821"/>
              <a:gd name="connsiteY5" fmla="*/ 365760 h 534573"/>
              <a:gd name="connsiteX6" fmla="*/ 35018 w 3734821"/>
              <a:gd name="connsiteY6" fmla="*/ 337625 h 534573"/>
              <a:gd name="connsiteX7" fmla="*/ 49086 w 3734821"/>
              <a:gd name="connsiteY7" fmla="*/ 253219 h 534573"/>
              <a:gd name="connsiteX8" fmla="*/ 105357 w 3734821"/>
              <a:gd name="connsiteY8" fmla="*/ 267287 h 534573"/>
              <a:gd name="connsiteX9" fmla="*/ 189763 w 3734821"/>
              <a:gd name="connsiteY9" fmla="*/ 281354 h 534573"/>
              <a:gd name="connsiteX10" fmla="*/ 246034 w 3734821"/>
              <a:gd name="connsiteY10" fmla="*/ 295422 h 534573"/>
              <a:gd name="connsiteX11" fmla="*/ 330440 w 3734821"/>
              <a:gd name="connsiteY11" fmla="*/ 309490 h 534573"/>
              <a:gd name="connsiteX12" fmla="*/ 428914 w 3734821"/>
              <a:gd name="connsiteY12" fmla="*/ 295422 h 534573"/>
              <a:gd name="connsiteX13" fmla="*/ 527387 w 3734821"/>
              <a:gd name="connsiteY13" fmla="*/ 239151 h 534573"/>
              <a:gd name="connsiteX14" fmla="*/ 611794 w 3734821"/>
              <a:gd name="connsiteY14" fmla="*/ 211016 h 534573"/>
              <a:gd name="connsiteX15" fmla="*/ 766538 w 3734821"/>
              <a:gd name="connsiteY15" fmla="*/ 196948 h 534573"/>
              <a:gd name="connsiteX16" fmla="*/ 808741 w 3734821"/>
              <a:gd name="connsiteY16" fmla="*/ 168813 h 534573"/>
              <a:gd name="connsiteX17" fmla="*/ 836877 w 3734821"/>
              <a:gd name="connsiteY17" fmla="*/ 56271 h 534573"/>
              <a:gd name="connsiteX18" fmla="*/ 865012 w 3734821"/>
              <a:gd name="connsiteY18" fmla="*/ 140677 h 534573"/>
              <a:gd name="connsiteX19" fmla="*/ 921283 w 3734821"/>
              <a:gd name="connsiteY19" fmla="*/ 196948 h 534573"/>
              <a:gd name="connsiteX20" fmla="*/ 949418 w 3734821"/>
              <a:gd name="connsiteY20" fmla="*/ 225084 h 534573"/>
              <a:gd name="connsiteX21" fmla="*/ 935351 w 3734821"/>
              <a:gd name="connsiteY21" fmla="*/ 379828 h 534573"/>
              <a:gd name="connsiteX22" fmla="*/ 963486 w 3734821"/>
              <a:gd name="connsiteY22" fmla="*/ 407964 h 534573"/>
              <a:gd name="connsiteX23" fmla="*/ 1160434 w 3734821"/>
              <a:gd name="connsiteY23" fmla="*/ 422031 h 534573"/>
              <a:gd name="connsiteX24" fmla="*/ 1343314 w 3734821"/>
              <a:gd name="connsiteY24" fmla="*/ 422031 h 534573"/>
              <a:gd name="connsiteX25" fmla="*/ 1385517 w 3734821"/>
              <a:gd name="connsiteY25" fmla="*/ 393896 h 534573"/>
              <a:gd name="connsiteX26" fmla="*/ 1469923 w 3734821"/>
              <a:gd name="connsiteY26" fmla="*/ 253219 h 534573"/>
              <a:gd name="connsiteX27" fmla="*/ 1540261 w 3734821"/>
              <a:gd name="connsiteY27" fmla="*/ 239151 h 534573"/>
              <a:gd name="connsiteX28" fmla="*/ 1582464 w 3734821"/>
              <a:gd name="connsiteY28" fmla="*/ 211016 h 534573"/>
              <a:gd name="connsiteX29" fmla="*/ 1610600 w 3734821"/>
              <a:gd name="connsiteY29" fmla="*/ 168813 h 534573"/>
              <a:gd name="connsiteX30" fmla="*/ 1666871 w 3734821"/>
              <a:gd name="connsiteY30" fmla="*/ 154745 h 534573"/>
              <a:gd name="connsiteX31" fmla="*/ 1962292 w 3734821"/>
              <a:gd name="connsiteY31" fmla="*/ 112542 h 534573"/>
              <a:gd name="connsiteX32" fmla="*/ 2018563 w 3734821"/>
              <a:gd name="connsiteY32" fmla="*/ 98474 h 534573"/>
              <a:gd name="connsiteX33" fmla="*/ 2088901 w 3734821"/>
              <a:gd name="connsiteY33" fmla="*/ 84407 h 534573"/>
              <a:gd name="connsiteX34" fmla="*/ 2173307 w 3734821"/>
              <a:gd name="connsiteY34" fmla="*/ 70339 h 534573"/>
              <a:gd name="connsiteX35" fmla="*/ 2313984 w 3734821"/>
              <a:gd name="connsiteY35" fmla="*/ 42204 h 534573"/>
              <a:gd name="connsiteX36" fmla="*/ 2440594 w 3734821"/>
              <a:gd name="connsiteY36" fmla="*/ 28136 h 534573"/>
              <a:gd name="connsiteX37" fmla="*/ 2539067 w 3734821"/>
              <a:gd name="connsiteY37" fmla="*/ 0 h 534573"/>
              <a:gd name="connsiteX38" fmla="*/ 2623474 w 3734821"/>
              <a:gd name="connsiteY38" fmla="*/ 14068 h 534573"/>
              <a:gd name="connsiteX39" fmla="*/ 2651609 w 3734821"/>
              <a:gd name="connsiteY39" fmla="*/ 56271 h 534573"/>
              <a:gd name="connsiteX40" fmla="*/ 2665677 w 3734821"/>
              <a:gd name="connsiteY40" fmla="*/ 140677 h 534573"/>
              <a:gd name="connsiteX41" fmla="*/ 2693812 w 3734821"/>
              <a:gd name="connsiteY41" fmla="*/ 98474 h 534573"/>
              <a:gd name="connsiteX42" fmla="*/ 2736015 w 3734821"/>
              <a:gd name="connsiteY42" fmla="*/ 70339 h 534573"/>
              <a:gd name="connsiteX43" fmla="*/ 2764151 w 3734821"/>
              <a:gd name="connsiteY43" fmla="*/ 42204 h 534573"/>
              <a:gd name="connsiteX44" fmla="*/ 3200249 w 3734821"/>
              <a:gd name="connsiteY44" fmla="*/ 28136 h 534573"/>
              <a:gd name="connsiteX45" fmla="*/ 3523806 w 3734821"/>
              <a:gd name="connsiteY45" fmla="*/ 28136 h 534573"/>
              <a:gd name="connsiteX46" fmla="*/ 3608212 w 3734821"/>
              <a:gd name="connsiteY46" fmla="*/ 56271 h 534573"/>
              <a:gd name="connsiteX47" fmla="*/ 3636347 w 3734821"/>
              <a:gd name="connsiteY47" fmla="*/ 84407 h 534573"/>
              <a:gd name="connsiteX48" fmla="*/ 3678551 w 3734821"/>
              <a:gd name="connsiteY48" fmla="*/ 98474 h 534573"/>
              <a:gd name="connsiteX49" fmla="*/ 3720754 w 3734821"/>
              <a:gd name="connsiteY49" fmla="*/ 126610 h 534573"/>
              <a:gd name="connsiteX50" fmla="*/ 3734821 w 3734821"/>
              <a:gd name="connsiteY50" fmla="*/ 168813 h 534573"/>
              <a:gd name="connsiteX51" fmla="*/ 3720754 w 3734821"/>
              <a:gd name="connsiteY51" fmla="*/ 211016 h 534573"/>
              <a:gd name="connsiteX52" fmla="*/ 3622280 w 3734821"/>
              <a:gd name="connsiteY52" fmla="*/ 295422 h 534573"/>
              <a:gd name="connsiteX53" fmla="*/ 3566009 w 3734821"/>
              <a:gd name="connsiteY53" fmla="*/ 351693 h 534573"/>
              <a:gd name="connsiteX54" fmla="*/ 3580077 w 3734821"/>
              <a:gd name="connsiteY54" fmla="*/ 450167 h 534573"/>
              <a:gd name="connsiteX55" fmla="*/ 3594144 w 3734821"/>
              <a:gd name="connsiteY55" fmla="*/ 506437 h 534573"/>
              <a:gd name="connsiteX56" fmla="*/ 3566009 w 3734821"/>
              <a:gd name="connsiteY56" fmla="*/ 534573 h 534573"/>
              <a:gd name="connsiteX57" fmla="*/ 2693812 w 3734821"/>
              <a:gd name="connsiteY57" fmla="*/ 520505 h 534573"/>
              <a:gd name="connsiteX58" fmla="*/ 189763 w 3734821"/>
              <a:gd name="connsiteY58" fmla="*/ 506437 h 534573"/>
              <a:gd name="connsiteX59" fmla="*/ 203831 w 3734821"/>
              <a:gd name="connsiteY59" fmla="*/ 450167 h 53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734821" h="534573">
                <a:moveTo>
                  <a:pt x="161627" y="506437"/>
                </a:moveTo>
                <a:cubicBezTo>
                  <a:pt x="189763" y="497059"/>
                  <a:pt x="255413" y="506438"/>
                  <a:pt x="246034" y="478302"/>
                </a:cubicBezTo>
                <a:cubicBezTo>
                  <a:pt x="241345" y="464234"/>
                  <a:pt x="244033" y="444718"/>
                  <a:pt x="231966" y="436099"/>
                </a:cubicBezTo>
                <a:cubicBezTo>
                  <a:pt x="207833" y="418861"/>
                  <a:pt x="147560" y="407964"/>
                  <a:pt x="147560" y="407964"/>
                </a:cubicBezTo>
                <a:cubicBezTo>
                  <a:pt x="138181" y="398585"/>
                  <a:pt x="130797" y="386652"/>
                  <a:pt x="119424" y="379828"/>
                </a:cubicBezTo>
                <a:cubicBezTo>
                  <a:pt x="106709" y="372199"/>
                  <a:pt x="90484" y="372392"/>
                  <a:pt x="77221" y="365760"/>
                </a:cubicBezTo>
                <a:cubicBezTo>
                  <a:pt x="62099" y="358199"/>
                  <a:pt x="49086" y="347003"/>
                  <a:pt x="35018" y="337625"/>
                </a:cubicBezTo>
                <a:cubicBezTo>
                  <a:pt x="26766" y="312868"/>
                  <a:pt x="0" y="269581"/>
                  <a:pt x="49086" y="253219"/>
                </a:cubicBezTo>
                <a:cubicBezTo>
                  <a:pt x="67428" y="247105"/>
                  <a:pt x="86398" y="263495"/>
                  <a:pt x="105357" y="267287"/>
                </a:cubicBezTo>
                <a:cubicBezTo>
                  <a:pt x="133326" y="272881"/>
                  <a:pt x="161794" y="275760"/>
                  <a:pt x="189763" y="281354"/>
                </a:cubicBezTo>
                <a:cubicBezTo>
                  <a:pt x="208722" y="285146"/>
                  <a:pt x="227075" y="291630"/>
                  <a:pt x="246034" y="295422"/>
                </a:cubicBezTo>
                <a:cubicBezTo>
                  <a:pt x="274004" y="301016"/>
                  <a:pt x="302305" y="304801"/>
                  <a:pt x="330440" y="309490"/>
                </a:cubicBezTo>
                <a:cubicBezTo>
                  <a:pt x="363265" y="304801"/>
                  <a:pt x="396924" y="304146"/>
                  <a:pt x="428914" y="295422"/>
                </a:cubicBezTo>
                <a:cubicBezTo>
                  <a:pt x="501572" y="275606"/>
                  <a:pt x="466715" y="266116"/>
                  <a:pt x="527387" y="239151"/>
                </a:cubicBezTo>
                <a:cubicBezTo>
                  <a:pt x="554488" y="227106"/>
                  <a:pt x="582258" y="213701"/>
                  <a:pt x="611794" y="211016"/>
                </a:cubicBezTo>
                <a:lnTo>
                  <a:pt x="766538" y="196948"/>
                </a:lnTo>
                <a:cubicBezTo>
                  <a:pt x="780606" y="187570"/>
                  <a:pt x="798179" y="182015"/>
                  <a:pt x="808741" y="168813"/>
                </a:cubicBezTo>
                <a:cubicBezTo>
                  <a:pt x="820277" y="154393"/>
                  <a:pt x="836176" y="59775"/>
                  <a:pt x="836877" y="56271"/>
                </a:cubicBezTo>
                <a:cubicBezTo>
                  <a:pt x="846255" y="84406"/>
                  <a:pt x="844041" y="119706"/>
                  <a:pt x="865012" y="140677"/>
                </a:cubicBezTo>
                <a:lnTo>
                  <a:pt x="921283" y="196948"/>
                </a:lnTo>
                <a:lnTo>
                  <a:pt x="949418" y="225084"/>
                </a:lnTo>
                <a:cubicBezTo>
                  <a:pt x="926053" y="295180"/>
                  <a:pt x="905525" y="310234"/>
                  <a:pt x="935351" y="379828"/>
                </a:cubicBezTo>
                <a:cubicBezTo>
                  <a:pt x="940576" y="392019"/>
                  <a:pt x="950450" y="405520"/>
                  <a:pt x="963486" y="407964"/>
                </a:cubicBezTo>
                <a:cubicBezTo>
                  <a:pt x="1028175" y="420093"/>
                  <a:pt x="1094785" y="417342"/>
                  <a:pt x="1160434" y="422031"/>
                </a:cubicBezTo>
                <a:cubicBezTo>
                  <a:pt x="1239456" y="441787"/>
                  <a:pt x="1237994" y="448361"/>
                  <a:pt x="1343314" y="422031"/>
                </a:cubicBezTo>
                <a:cubicBezTo>
                  <a:pt x="1359716" y="417930"/>
                  <a:pt x="1371449" y="403274"/>
                  <a:pt x="1385517" y="393896"/>
                </a:cubicBezTo>
                <a:cubicBezTo>
                  <a:pt x="1397367" y="358346"/>
                  <a:pt x="1414750" y="264254"/>
                  <a:pt x="1469923" y="253219"/>
                </a:cubicBezTo>
                <a:lnTo>
                  <a:pt x="1540261" y="239151"/>
                </a:lnTo>
                <a:cubicBezTo>
                  <a:pt x="1554329" y="229773"/>
                  <a:pt x="1570509" y="222971"/>
                  <a:pt x="1582464" y="211016"/>
                </a:cubicBezTo>
                <a:cubicBezTo>
                  <a:pt x="1594419" y="199061"/>
                  <a:pt x="1596532" y="178191"/>
                  <a:pt x="1610600" y="168813"/>
                </a:cubicBezTo>
                <a:cubicBezTo>
                  <a:pt x="1626687" y="158088"/>
                  <a:pt x="1648114" y="159434"/>
                  <a:pt x="1666871" y="154745"/>
                </a:cubicBezTo>
                <a:cubicBezTo>
                  <a:pt x="1782730" y="77507"/>
                  <a:pt x="1675607" y="138605"/>
                  <a:pt x="1962292" y="112542"/>
                </a:cubicBezTo>
                <a:cubicBezTo>
                  <a:pt x="1981547" y="110792"/>
                  <a:pt x="1999689" y="102668"/>
                  <a:pt x="2018563" y="98474"/>
                </a:cubicBezTo>
                <a:cubicBezTo>
                  <a:pt x="2041904" y="93287"/>
                  <a:pt x="2065376" y="88684"/>
                  <a:pt x="2088901" y="84407"/>
                </a:cubicBezTo>
                <a:cubicBezTo>
                  <a:pt x="2116964" y="79305"/>
                  <a:pt x="2145272" y="75596"/>
                  <a:pt x="2173307" y="70339"/>
                </a:cubicBezTo>
                <a:cubicBezTo>
                  <a:pt x="2220309" y="61526"/>
                  <a:pt x="2266456" y="47485"/>
                  <a:pt x="2313984" y="42204"/>
                </a:cubicBezTo>
                <a:lnTo>
                  <a:pt x="2440594" y="28136"/>
                </a:lnTo>
                <a:cubicBezTo>
                  <a:pt x="2460495" y="21502"/>
                  <a:pt x="2521404" y="0"/>
                  <a:pt x="2539067" y="0"/>
                </a:cubicBezTo>
                <a:cubicBezTo>
                  <a:pt x="2567591" y="0"/>
                  <a:pt x="2595338" y="9379"/>
                  <a:pt x="2623474" y="14068"/>
                </a:cubicBezTo>
                <a:cubicBezTo>
                  <a:pt x="2632852" y="28136"/>
                  <a:pt x="2646262" y="40231"/>
                  <a:pt x="2651609" y="56271"/>
                </a:cubicBezTo>
                <a:cubicBezTo>
                  <a:pt x="2660629" y="83331"/>
                  <a:pt x="2645508" y="120508"/>
                  <a:pt x="2665677" y="140677"/>
                </a:cubicBezTo>
                <a:cubicBezTo>
                  <a:pt x="2677632" y="152632"/>
                  <a:pt x="2681857" y="110429"/>
                  <a:pt x="2693812" y="98474"/>
                </a:cubicBezTo>
                <a:cubicBezTo>
                  <a:pt x="2705767" y="86519"/>
                  <a:pt x="2722813" y="80901"/>
                  <a:pt x="2736015" y="70339"/>
                </a:cubicBezTo>
                <a:cubicBezTo>
                  <a:pt x="2746372" y="62054"/>
                  <a:pt x="2750942" y="43405"/>
                  <a:pt x="2764151" y="42204"/>
                </a:cubicBezTo>
                <a:cubicBezTo>
                  <a:pt x="2908995" y="29036"/>
                  <a:pt x="3054883" y="32825"/>
                  <a:pt x="3200249" y="28136"/>
                </a:cubicBezTo>
                <a:cubicBezTo>
                  <a:pt x="3345816" y="11962"/>
                  <a:pt x="3356510" y="3042"/>
                  <a:pt x="3523806" y="28136"/>
                </a:cubicBezTo>
                <a:cubicBezTo>
                  <a:pt x="3553135" y="32535"/>
                  <a:pt x="3608212" y="56271"/>
                  <a:pt x="3608212" y="56271"/>
                </a:cubicBezTo>
                <a:cubicBezTo>
                  <a:pt x="3617590" y="65650"/>
                  <a:pt x="3624974" y="77583"/>
                  <a:pt x="3636347" y="84407"/>
                </a:cubicBezTo>
                <a:cubicBezTo>
                  <a:pt x="3649063" y="92036"/>
                  <a:pt x="3665288" y="91842"/>
                  <a:pt x="3678551" y="98474"/>
                </a:cubicBezTo>
                <a:cubicBezTo>
                  <a:pt x="3693673" y="106035"/>
                  <a:pt x="3706686" y="117231"/>
                  <a:pt x="3720754" y="126610"/>
                </a:cubicBezTo>
                <a:cubicBezTo>
                  <a:pt x="3725443" y="140678"/>
                  <a:pt x="3734821" y="153984"/>
                  <a:pt x="3734821" y="168813"/>
                </a:cubicBezTo>
                <a:cubicBezTo>
                  <a:pt x="3734821" y="183642"/>
                  <a:pt x="3729373" y="198949"/>
                  <a:pt x="3720754" y="211016"/>
                </a:cubicBezTo>
                <a:cubicBezTo>
                  <a:pt x="3667416" y="285689"/>
                  <a:pt x="3677065" y="248464"/>
                  <a:pt x="3622280" y="295422"/>
                </a:cubicBezTo>
                <a:cubicBezTo>
                  <a:pt x="3602140" y="312685"/>
                  <a:pt x="3566009" y="351693"/>
                  <a:pt x="3566009" y="351693"/>
                </a:cubicBezTo>
                <a:cubicBezTo>
                  <a:pt x="3570698" y="384518"/>
                  <a:pt x="3574146" y="417544"/>
                  <a:pt x="3580077" y="450167"/>
                </a:cubicBezTo>
                <a:cubicBezTo>
                  <a:pt x="3583536" y="469189"/>
                  <a:pt x="3597323" y="487366"/>
                  <a:pt x="3594144" y="506437"/>
                </a:cubicBezTo>
                <a:cubicBezTo>
                  <a:pt x="3591963" y="519520"/>
                  <a:pt x="3575387" y="525194"/>
                  <a:pt x="3566009" y="534573"/>
                </a:cubicBezTo>
                <a:lnTo>
                  <a:pt x="2693812" y="520505"/>
                </a:lnTo>
                <a:lnTo>
                  <a:pt x="189763" y="506437"/>
                </a:lnTo>
                <a:cubicBezTo>
                  <a:pt x="170437" y="505891"/>
                  <a:pt x="203831" y="450167"/>
                  <a:pt x="203831" y="45016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10600" y="1487269"/>
            <a:ext cx="1600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ইউরোপ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2195155"/>
            <a:ext cx="1600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0600" y="2880956"/>
            <a:ext cx="1600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0" y="5319355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0" y="6059270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এন্টার্কটিকা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823555"/>
            <a:ext cx="1600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এশিয়া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0600" y="4100156"/>
            <a:ext cx="1600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5600" y="4191001"/>
            <a:ext cx="1447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781800" y="3657600"/>
            <a:ext cx="1199394" cy="1600200"/>
          </a:xfrm>
          <a:custGeom>
            <a:avLst/>
            <a:gdLst>
              <a:gd name="connsiteX0" fmla="*/ 367618 w 1199394"/>
              <a:gd name="connsiteY0" fmla="*/ 270512 h 1114573"/>
              <a:gd name="connsiteX1" fmla="*/ 311347 w 1199394"/>
              <a:gd name="connsiteY1" fmla="*/ 354918 h 1114573"/>
              <a:gd name="connsiteX2" fmla="*/ 241009 w 1199394"/>
              <a:gd name="connsiteY2" fmla="*/ 425256 h 1114573"/>
              <a:gd name="connsiteX3" fmla="*/ 198806 w 1199394"/>
              <a:gd name="connsiteY3" fmla="*/ 439324 h 1114573"/>
              <a:gd name="connsiteX4" fmla="*/ 142535 w 1199394"/>
              <a:gd name="connsiteY4" fmla="*/ 453392 h 1114573"/>
              <a:gd name="connsiteX5" fmla="*/ 44061 w 1199394"/>
              <a:gd name="connsiteY5" fmla="*/ 523730 h 1114573"/>
              <a:gd name="connsiteX6" fmla="*/ 1858 w 1199394"/>
              <a:gd name="connsiteY6" fmla="*/ 565933 h 1114573"/>
              <a:gd name="connsiteX7" fmla="*/ 29993 w 1199394"/>
              <a:gd name="connsiteY7" fmla="*/ 734745 h 1114573"/>
              <a:gd name="connsiteX8" fmla="*/ 44061 w 1199394"/>
              <a:gd name="connsiteY8" fmla="*/ 791016 h 1114573"/>
              <a:gd name="connsiteX9" fmla="*/ 72197 w 1199394"/>
              <a:gd name="connsiteY9" fmla="*/ 819152 h 1114573"/>
              <a:gd name="connsiteX10" fmla="*/ 297280 w 1199394"/>
              <a:gd name="connsiteY10" fmla="*/ 833219 h 1114573"/>
              <a:gd name="connsiteX11" fmla="*/ 339483 w 1199394"/>
              <a:gd name="connsiteY11" fmla="*/ 861355 h 1114573"/>
              <a:gd name="connsiteX12" fmla="*/ 381686 w 1199394"/>
              <a:gd name="connsiteY12" fmla="*/ 945761 h 1114573"/>
              <a:gd name="connsiteX13" fmla="*/ 409821 w 1199394"/>
              <a:gd name="connsiteY13" fmla="*/ 987964 h 1114573"/>
              <a:gd name="connsiteX14" fmla="*/ 437957 w 1199394"/>
              <a:gd name="connsiteY14" fmla="*/ 1072370 h 1114573"/>
              <a:gd name="connsiteX15" fmla="*/ 452024 w 1199394"/>
              <a:gd name="connsiteY15" fmla="*/ 1114573 h 1114573"/>
              <a:gd name="connsiteX16" fmla="*/ 522363 w 1199394"/>
              <a:gd name="connsiteY16" fmla="*/ 959829 h 1114573"/>
              <a:gd name="connsiteX17" fmla="*/ 564566 w 1199394"/>
              <a:gd name="connsiteY17" fmla="*/ 861355 h 1114573"/>
              <a:gd name="connsiteX18" fmla="*/ 606769 w 1199394"/>
              <a:gd name="connsiteY18" fmla="*/ 847287 h 1114573"/>
              <a:gd name="connsiteX19" fmla="*/ 648972 w 1199394"/>
              <a:gd name="connsiteY19" fmla="*/ 819152 h 1114573"/>
              <a:gd name="connsiteX20" fmla="*/ 1028800 w 1199394"/>
              <a:gd name="connsiteY20" fmla="*/ 776949 h 1114573"/>
              <a:gd name="connsiteX21" fmla="*/ 1071003 w 1199394"/>
              <a:gd name="connsiteY21" fmla="*/ 762881 h 1114573"/>
              <a:gd name="connsiteX22" fmla="*/ 1099138 w 1199394"/>
              <a:gd name="connsiteY22" fmla="*/ 734745 h 1114573"/>
              <a:gd name="connsiteX23" fmla="*/ 1183544 w 1199394"/>
              <a:gd name="connsiteY23" fmla="*/ 692542 h 1114573"/>
              <a:gd name="connsiteX24" fmla="*/ 1197612 w 1199394"/>
              <a:gd name="connsiteY24" fmla="*/ 636272 h 1114573"/>
              <a:gd name="connsiteX25" fmla="*/ 1183544 w 1199394"/>
              <a:gd name="connsiteY25" fmla="*/ 537798 h 1114573"/>
              <a:gd name="connsiteX26" fmla="*/ 1141341 w 1199394"/>
              <a:gd name="connsiteY26" fmla="*/ 523730 h 1114573"/>
              <a:gd name="connsiteX27" fmla="*/ 972529 w 1199394"/>
              <a:gd name="connsiteY27" fmla="*/ 481527 h 1114573"/>
              <a:gd name="connsiteX28" fmla="*/ 930326 w 1199394"/>
              <a:gd name="connsiteY28" fmla="*/ 397121 h 1114573"/>
              <a:gd name="connsiteX29" fmla="*/ 944393 w 1199394"/>
              <a:gd name="connsiteY29" fmla="*/ 354918 h 1114573"/>
              <a:gd name="connsiteX30" fmla="*/ 958461 w 1199394"/>
              <a:gd name="connsiteY30" fmla="*/ 228309 h 1114573"/>
              <a:gd name="connsiteX31" fmla="*/ 874055 w 1199394"/>
              <a:gd name="connsiteY31" fmla="*/ 143902 h 1114573"/>
              <a:gd name="connsiteX32" fmla="*/ 859987 w 1199394"/>
              <a:gd name="connsiteY32" fmla="*/ 73564 h 1114573"/>
              <a:gd name="connsiteX33" fmla="*/ 775581 w 1199394"/>
              <a:gd name="connsiteY33" fmla="*/ 45429 h 1114573"/>
              <a:gd name="connsiteX34" fmla="*/ 663040 w 1199394"/>
              <a:gd name="connsiteY34" fmla="*/ 73564 h 1114573"/>
              <a:gd name="connsiteX35" fmla="*/ 648972 w 1199394"/>
              <a:gd name="connsiteY35" fmla="*/ 3225 h 1114573"/>
              <a:gd name="connsiteX36" fmla="*/ 592701 w 1199394"/>
              <a:gd name="connsiteY36" fmla="*/ 17293 h 1114573"/>
              <a:gd name="connsiteX37" fmla="*/ 550498 w 1199394"/>
              <a:gd name="connsiteY37" fmla="*/ 172038 h 1114573"/>
              <a:gd name="connsiteX38" fmla="*/ 452024 w 1199394"/>
              <a:gd name="connsiteY38" fmla="*/ 228309 h 1114573"/>
              <a:gd name="connsiteX39" fmla="*/ 423889 w 1199394"/>
              <a:gd name="connsiteY39" fmla="*/ 270512 h 1114573"/>
              <a:gd name="connsiteX40" fmla="*/ 353550 w 1199394"/>
              <a:gd name="connsiteY40" fmla="*/ 326782 h 1114573"/>
              <a:gd name="connsiteX41" fmla="*/ 311347 w 1199394"/>
              <a:gd name="connsiteY41" fmla="*/ 340850 h 1114573"/>
              <a:gd name="connsiteX42" fmla="*/ 283212 w 1199394"/>
              <a:gd name="connsiteY42" fmla="*/ 383053 h 1114573"/>
              <a:gd name="connsiteX43" fmla="*/ 212873 w 1199394"/>
              <a:gd name="connsiteY43" fmla="*/ 397121 h 111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99394" h="1114573">
                <a:moveTo>
                  <a:pt x="367618" y="270512"/>
                </a:moveTo>
                <a:lnTo>
                  <a:pt x="311347" y="354918"/>
                </a:lnTo>
                <a:cubicBezTo>
                  <a:pt x="283211" y="397122"/>
                  <a:pt x="287902" y="401809"/>
                  <a:pt x="241009" y="425256"/>
                </a:cubicBezTo>
                <a:cubicBezTo>
                  <a:pt x="227746" y="431888"/>
                  <a:pt x="213064" y="435250"/>
                  <a:pt x="198806" y="439324"/>
                </a:cubicBezTo>
                <a:cubicBezTo>
                  <a:pt x="180216" y="444636"/>
                  <a:pt x="161292" y="448703"/>
                  <a:pt x="142535" y="453392"/>
                </a:cubicBezTo>
                <a:cubicBezTo>
                  <a:pt x="32805" y="563122"/>
                  <a:pt x="173675" y="431149"/>
                  <a:pt x="44061" y="523730"/>
                </a:cubicBezTo>
                <a:cubicBezTo>
                  <a:pt x="27872" y="535293"/>
                  <a:pt x="15926" y="551865"/>
                  <a:pt x="1858" y="565933"/>
                </a:cubicBezTo>
                <a:cubicBezTo>
                  <a:pt x="24720" y="771687"/>
                  <a:pt x="0" y="629766"/>
                  <a:pt x="29993" y="734745"/>
                </a:cubicBezTo>
                <a:cubicBezTo>
                  <a:pt x="35304" y="753335"/>
                  <a:pt x="35414" y="773723"/>
                  <a:pt x="44061" y="791016"/>
                </a:cubicBezTo>
                <a:cubicBezTo>
                  <a:pt x="49993" y="802879"/>
                  <a:pt x="59114" y="816972"/>
                  <a:pt x="72197" y="819152"/>
                </a:cubicBezTo>
                <a:cubicBezTo>
                  <a:pt x="146348" y="831510"/>
                  <a:pt x="222252" y="828530"/>
                  <a:pt x="297280" y="833219"/>
                </a:cubicBezTo>
                <a:cubicBezTo>
                  <a:pt x="311348" y="842598"/>
                  <a:pt x="327528" y="849400"/>
                  <a:pt x="339483" y="861355"/>
                </a:cubicBezTo>
                <a:cubicBezTo>
                  <a:pt x="379798" y="901670"/>
                  <a:pt x="358803" y="899996"/>
                  <a:pt x="381686" y="945761"/>
                </a:cubicBezTo>
                <a:cubicBezTo>
                  <a:pt x="389247" y="960883"/>
                  <a:pt x="402954" y="972514"/>
                  <a:pt x="409821" y="987964"/>
                </a:cubicBezTo>
                <a:cubicBezTo>
                  <a:pt x="421866" y="1015065"/>
                  <a:pt x="428579" y="1044235"/>
                  <a:pt x="437957" y="1072370"/>
                </a:cubicBezTo>
                <a:lnTo>
                  <a:pt x="452024" y="1114573"/>
                </a:lnTo>
                <a:cubicBezTo>
                  <a:pt x="511616" y="1054983"/>
                  <a:pt x="475967" y="1099019"/>
                  <a:pt x="522363" y="959829"/>
                </a:cubicBezTo>
                <a:cubicBezTo>
                  <a:pt x="530771" y="934604"/>
                  <a:pt x="547178" y="878743"/>
                  <a:pt x="564566" y="861355"/>
                </a:cubicBezTo>
                <a:cubicBezTo>
                  <a:pt x="575052" y="850870"/>
                  <a:pt x="593506" y="853919"/>
                  <a:pt x="606769" y="847287"/>
                </a:cubicBezTo>
                <a:cubicBezTo>
                  <a:pt x="621891" y="839726"/>
                  <a:pt x="633522" y="826019"/>
                  <a:pt x="648972" y="819152"/>
                </a:cubicBezTo>
                <a:cubicBezTo>
                  <a:pt x="777086" y="762212"/>
                  <a:pt x="869357" y="784541"/>
                  <a:pt x="1028800" y="776949"/>
                </a:cubicBezTo>
                <a:cubicBezTo>
                  <a:pt x="1042868" y="772260"/>
                  <a:pt x="1058288" y="770510"/>
                  <a:pt x="1071003" y="762881"/>
                </a:cubicBezTo>
                <a:cubicBezTo>
                  <a:pt x="1082376" y="756057"/>
                  <a:pt x="1088781" y="743031"/>
                  <a:pt x="1099138" y="734745"/>
                </a:cubicBezTo>
                <a:cubicBezTo>
                  <a:pt x="1138094" y="703580"/>
                  <a:pt x="1138971" y="707400"/>
                  <a:pt x="1183544" y="692542"/>
                </a:cubicBezTo>
                <a:cubicBezTo>
                  <a:pt x="1188233" y="673785"/>
                  <a:pt x="1197612" y="655606"/>
                  <a:pt x="1197612" y="636272"/>
                </a:cubicBezTo>
                <a:cubicBezTo>
                  <a:pt x="1197612" y="603114"/>
                  <a:pt x="1198373" y="567455"/>
                  <a:pt x="1183544" y="537798"/>
                </a:cubicBezTo>
                <a:cubicBezTo>
                  <a:pt x="1176912" y="524535"/>
                  <a:pt x="1154604" y="530362"/>
                  <a:pt x="1141341" y="523730"/>
                </a:cubicBezTo>
                <a:cubicBezTo>
                  <a:pt x="1030579" y="468349"/>
                  <a:pt x="1199394" y="506735"/>
                  <a:pt x="972529" y="481527"/>
                </a:cubicBezTo>
                <a:cubicBezTo>
                  <a:pt x="958302" y="460188"/>
                  <a:pt x="930326" y="426244"/>
                  <a:pt x="930326" y="397121"/>
                </a:cubicBezTo>
                <a:cubicBezTo>
                  <a:pt x="930326" y="382292"/>
                  <a:pt x="939704" y="368986"/>
                  <a:pt x="944393" y="354918"/>
                </a:cubicBezTo>
                <a:cubicBezTo>
                  <a:pt x="949082" y="312715"/>
                  <a:pt x="971889" y="268593"/>
                  <a:pt x="958461" y="228309"/>
                </a:cubicBezTo>
                <a:cubicBezTo>
                  <a:pt x="945879" y="190561"/>
                  <a:pt x="874055" y="143902"/>
                  <a:pt x="874055" y="143902"/>
                </a:cubicBezTo>
                <a:cubicBezTo>
                  <a:pt x="869366" y="120456"/>
                  <a:pt x="876894" y="90471"/>
                  <a:pt x="859987" y="73564"/>
                </a:cubicBezTo>
                <a:cubicBezTo>
                  <a:pt x="839016" y="52593"/>
                  <a:pt x="775581" y="45429"/>
                  <a:pt x="775581" y="45429"/>
                </a:cubicBezTo>
                <a:cubicBezTo>
                  <a:pt x="749175" y="85038"/>
                  <a:pt x="734513" y="134827"/>
                  <a:pt x="663040" y="73564"/>
                </a:cubicBezTo>
                <a:cubicBezTo>
                  <a:pt x="644886" y="58003"/>
                  <a:pt x="653661" y="26671"/>
                  <a:pt x="648972" y="3225"/>
                </a:cubicBezTo>
                <a:cubicBezTo>
                  <a:pt x="630215" y="7914"/>
                  <a:pt x="601348" y="0"/>
                  <a:pt x="592701" y="17293"/>
                </a:cubicBezTo>
                <a:cubicBezTo>
                  <a:pt x="468437" y="265819"/>
                  <a:pt x="642620" y="79912"/>
                  <a:pt x="550498" y="172038"/>
                </a:cubicBezTo>
                <a:cubicBezTo>
                  <a:pt x="520545" y="261895"/>
                  <a:pt x="564262" y="172190"/>
                  <a:pt x="452024" y="228309"/>
                </a:cubicBezTo>
                <a:cubicBezTo>
                  <a:pt x="436902" y="235870"/>
                  <a:pt x="434451" y="257310"/>
                  <a:pt x="423889" y="270512"/>
                </a:cubicBezTo>
                <a:cubicBezTo>
                  <a:pt x="406444" y="292319"/>
                  <a:pt x="377921" y="314596"/>
                  <a:pt x="353550" y="326782"/>
                </a:cubicBezTo>
                <a:cubicBezTo>
                  <a:pt x="340287" y="333414"/>
                  <a:pt x="325415" y="336161"/>
                  <a:pt x="311347" y="340850"/>
                </a:cubicBezTo>
                <a:cubicBezTo>
                  <a:pt x="301969" y="354918"/>
                  <a:pt x="297892" y="374665"/>
                  <a:pt x="283212" y="383053"/>
                </a:cubicBezTo>
                <a:cubicBezTo>
                  <a:pt x="262452" y="394916"/>
                  <a:pt x="212873" y="397121"/>
                  <a:pt x="212873" y="397121"/>
                </a:cubicBezTo>
              </a:path>
            </a:pathLst>
          </a:cu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57400" y="152401"/>
            <a:ext cx="7315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2293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14" grpId="0"/>
      <p:bldP spid="15" grpId="0"/>
      <p:bldP spid="17" grpId="0"/>
      <p:bldP spid="18" grpId="0"/>
      <p:bldP spid="19" grpId="0"/>
      <p:bldP spid="2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GPS\Desktop\map\0-mohadesh-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60960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01000" y="14478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243840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আটলান্টিক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33528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429202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আর্কটিক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53340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762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6200" y="5334000"/>
            <a:ext cx="10668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4191000"/>
            <a:ext cx="762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3048000"/>
            <a:ext cx="762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2667000"/>
            <a:ext cx="762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1676400"/>
            <a:ext cx="11430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3733800"/>
            <a:ext cx="762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38400" y="344270"/>
            <a:ext cx="7315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836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629</Words>
  <Application>Microsoft Office PowerPoint</Application>
  <PresentationFormat>Widescreen</PresentationFormat>
  <Paragraphs>137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 Ahamed</dc:creator>
  <cp:lastModifiedBy>Mohammad Kowsar Miah</cp:lastModifiedBy>
  <cp:revision>2</cp:revision>
  <dcterms:created xsi:type="dcterms:W3CDTF">2019-07-22T11:52:55Z</dcterms:created>
  <dcterms:modified xsi:type="dcterms:W3CDTF">2020-12-11T12:50:43Z</dcterms:modified>
</cp:coreProperties>
</file>