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A88216-4F18-4C0B-B0C8-17479AA612C2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160200E-E6A9-41BC-8E1D-DEBB18D6AB91}">
      <dgm:prSet phldrT="[Text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bn-BD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১২টি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C1BD06-1056-46CF-85B3-B0FB576750BD}" type="parTrans" cxnId="{2304C9AA-25F9-4D2E-8CEF-24CE95BCF208}">
      <dgm:prSet/>
      <dgm:spPr/>
      <dgm:t>
        <a:bodyPr/>
        <a:lstStyle/>
        <a:p>
          <a:endParaRPr lang="en-US"/>
        </a:p>
      </dgm:t>
    </dgm:pt>
    <dgm:pt modelId="{8659B43D-F9E4-4418-A665-D24E5ADA141A}" type="sibTrans" cxnId="{2304C9AA-25F9-4D2E-8CEF-24CE95BCF208}">
      <dgm:prSet/>
      <dgm:spPr/>
      <dgm:t>
        <a:bodyPr/>
        <a:lstStyle/>
        <a:p>
          <a:endParaRPr lang="en-US"/>
        </a:p>
      </dgm:t>
    </dgm:pt>
    <dgm:pt modelId="{F6D53669-4B19-4841-B35D-D1ABDCE3A21E}">
      <dgm:prSet phldrT="[Text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bn-BD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৩ টি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9E994C-EDA5-4261-A0FD-89974662DF18}" type="parTrans" cxnId="{B5955828-EE9D-4758-A0ED-1C31DA3DC190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/>
        </a:p>
      </dgm:t>
    </dgm:pt>
    <dgm:pt modelId="{B690BABB-D02A-4619-A529-087381576F17}" type="sibTrans" cxnId="{B5955828-EE9D-4758-A0ED-1C31DA3DC190}">
      <dgm:prSet/>
      <dgm:spPr/>
      <dgm:t>
        <a:bodyPr/>
        <a:lstStyle/>
        <a:p>
          <a:endParaRPr lang="en-US"/>
        </a:p>
      </dgm:t>
    </dgm:pt>
    <dgm:pt modelId="{05A0C493-8511-4DC0-81B8-9980C99C1BFF}">
      <dgm:prSet phldrT="[Text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bn-BD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৩ টি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BF4AF7-33D9-4200-B29C-DC560C60BDF6}" type="parTrans" cxnId="{AE63214D-4CFE-44AB-8483-4FCDDF840787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/>
        </a:p>
      </dgm:t>
    </dgm:pt>
    <dgm:pt modelId="{E98DBD93-BB18-4825-A800-2EDC558D1ECF}" type="sibTrans" cxnId="{AE63214D-4CFE-44AB-8483-4FCDDF840787}">
      <dgm:prSet/>
      <dgm:spPr/>
      <dgm:t>
        <a:bodyPr/>
        <a:lstStyle/>
        <a:p>
          <a:endParaRPr lang="en-US"/>
        </a:p>
      </dgm:t>
    </dgm:pt>
    <dgm:pt modelId="{075A6762-640E-48C8-A62C-52C7F02079F5}">
      <dgm:prSet phldrT="[Text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bn-BD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৩ টি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25F5EDC-90C0-4EFF-BD0E-ADC2B0FCC5C2}" type="parTrans" cxnId="{AE1C5DF9-8F3C-4480-B80C-B37A90F254AD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/>
        </a:p>
      </dgm:t>
    </dgm:pt>
    <dgm:pt modelId="{EB7030FC-454D-4DFC-937C-2CDFF324C11C}" type="sibTrans" cxnId="{AE1C5DF9-8F3C-4480-B80C-B37A90F254AD}">
      <dgm:prSet/>
      <dgm:spPr/>
      <dgm:t>
        <a:bodyPr/>
        <a:lstStyle/>
        <a:p>
          <a:endParaRPr lang="en-US"/>
        </a:p>
      </dgm:t>
    </dgm:pt>
    <dgm:pt modelId="{C2ECB5C6-3210-45AB-974E-BEEEF07766F9}">
      <dgm:prSet phldrT="[Text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bn-BD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৩ টি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8C6C58-4F2D-4763-A340-CBF988EE5F96}" type="sibTrans" cxnId="{08F2F0B2-99B9-4480-8E23-8F6840EC5F1E}">
      <dgm:prSet/>
      <dgm:spPr/>
      <dgm:t>
        <a:bodyPr/>
        <a:lstStyle/>
        <a:p>
          <a:endParaRPr lang="en-US"/>
        </a:p>
      </dgm:t>
    </dgm:pt>
    <dgm:pt modelId="{7A0813F1-62E6-4AF9-A791-859FA033FD91}" type="parTrans" cxnId="{08F2F0B2-99B9-4480-8E23-8F6840EC5F1E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/>
        </a:p>
      </dgm:t>
    </dgm:pt>
    <dgm:pt modelId="{657EB8D0-6CB2-4E1A-8BCF-1F06F085510C}" type="pres">
      <dgm:prSet presAssocID="{82A88216-4F18-4C0B-B0C8-17479AA612C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AC4669-4FEC-48A6-8B3B-F7A9549C07BA}" type="pres">
      <dgm:prSet presAssocID="{C160200E-E6A9-41BC-8E1D-DEBB18D6AB91}" presName="centerShape" presStyleLbl="node0" presStyleIdx="0" presStyleCnt="1" custScaleX="106171" custScaleY="105775"/>
      <dgm:spPr/>
      <dgm:t>
        <a:bodyPr/>
        <a:lstStyle/>
        <a:p>
          <a:endParaRPr lang="en-US"/>
        </a:p>
      </dgm:t>
    </dgm:pt>
    <dgm:pt modelId="{852E9E87-0741-4EE6-8422-A101C804A7B6}" type="pres">
      <dgm:prSet presAssocID="{7A0813F1-62E6-4AF9-A791-859FA033FD91}" presName="parTrans" presStyleLbl="sibTrans2D1" presStyleIdx="0" presStyleCnt="4"/>
      <dgm:spPr/>
      <dgm:t>
        <a:bodyPr/>
        <a:lstStyle/>
        <a:p>
          <a:endParaRPr lang="en-US"/>
        </a:p>
      </dgm:t>
    </dgm:pt>
    <dgm:pt modelId="{72ECCC66-6FB0-4380-A707-FB5422285207}" type="pres">
      <dgm:prSet presAssocID="{7A0813F1-62E6-4AF9-A791-859FA033FD9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449794E7-A06C-4026-8679-B361B02EA412}" type="pres">
      <dgm:prSet presAssocID="{C2ECB5C6-3210-45AB-974E-BEEEF07766F9}" presName="node" presStyleLbl="node1" presStyleIdx="0" presStyleCnt="4" custRadScaleRad="96793" custRadScaleInc="31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5E703-1489-42EB-8FE1-EA7B2BB62D9D}" type="pres">
      <dgm:prSet presAssocID="{749E994C-EDA5-4261-A0FD-89974662DF18}" presName="parTrans" presStyleLbl="sibTrans2D1" presStyleIdx="1" presStyleCnt="4"/>
      <dgm:spPr/>
      <dgm:t>
        <a:bodyPr/>
        <a:lstStyle/>
        <a:p>
          <a:endParaRPr lang="en-US"/>
        </a:p>
      </dgm:t>
    </dgm:pt>
    <dgm:pt modelId="{7059D1BF-383E-413A-93FA-98D2B7E6B668}" type="pres">
      <dgm:prSet presAssocID="{749E994C-EDA5-4261-A0FD-89974662DF18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A704B508-58A2-4FB2-946E-B5C6A12948F9}" type="pres">
      <dgm:prSet presAssocID="{F6D53669-4B19-4841-B35D-D1ABDCE3A21E}" presName="node" presStyleLbl="node1" presStyleIdx="1" presStyleCnt="4" custRadScaleRad="103240" custRadScaleInc="-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7E49D-60C7-4520-BA73-621836F83AAD}" type="pres">
      <dgm:prSet presAssocID="{55BF4AF7-33D9-4200-B29C-DC560C60BDF6}" presName="parTrans" presStyleLbl="sibTrans2D1" presStyleIdx="2" presStyleCnt="4"/>
      <dgm:spPr/>
      <dgm:t>
        <a:bodyPr/>
        <a:lstStyle/>
        <a:p>
          <a:endParaRPr lang="en-US"/>
        </a:p>
      </dgm:t>
    </dgm:pt>
    <dgm:pt modelId="{E928A7C4-6C51-48C8-A5A5-EE739ED9D16B}" type="pres">
      <dgm:prSet presAssocID="{55BF4AF7-33D9-4200-B29C-DC560C60BDF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A13AB26-C35B-42B3-95B2-686BA6C338C5}" type="pres">
      <dgm:prSet presAssocID="{05A0C493-8511-4DC0-81B8-9980C99C1BF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85837-8BA1-4013-BCBB-D71FC973A316}" type="pres">
      <dgm:prSet presAssocID="{225F5EDC-90C0-4EFF-BD0E-ADC2B0FCC5C2}" presName="parTrans" presStyleLbl="sibTrans2D1" presStyleIdx="3" presStyleCnt="4"/>
      <dgm:spPr/>
      <dgm:t>
        <a:bodyPr/>
        <a:lstStyle/>
        <a:p>
          <a:endParaRPr lang="en-US"/>
        </a:p>
      </dgm:t>
    </dgm:pt>
    <dgm:pt modelId="{3B1CFAEB-40D2-40B8-B886-14889E419EEA}" type="pres">
      <dgm:prSet presAssocID="{225F5EDC-90C0-4EFF-BD0E-ADC2B0FCC5C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9AB3BA7F-4AE7-4DB1-8A66-3BF99BF6B1E5}" type="pres">
      <dgm:prSet presAssocID="{075A6762-640E-48C8-A62C-52C7F02079F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80AF04-36C0-4075-9C6D-C72D9A756973}" type="presOf" srcId="{225F5EDC-90C0-4EFF-BD0E-ADC2B0FCC5C2}" destId="{3B1CFAEB-40D2-40B8-B886-14889E419EEA}" srcOrd="1" destOrd="0" presId="urn:microsoft.com/office/officeart/2005/8/layout/radial5"/>
    <dgm:cxn modelId="{F7E74B29-CD17-4AFF-A320-AF5B36385E0D}" type="presOf" srcId="{749E994C-EDA5-4261-A0FD-89974662DF18}" destId="{B425E703-1489-42EB-8FE1-EA7B2BB62D9D}" srcOrd="0" destOrd="0" presId="urn:microsoft.com/office/officeart/2005/8/layout/radial5"/>
    <dgm:cxn modelId="{08F2F0B2-99B9-4480-8E23-8F6840EC5F1E}" srcId="{C160200E-E6A9-41BC-8E1D-DEBB18D6AB91}" destId="{C2ECB5C6-3210-45AB-974E-BEEEF07766F9}" srcOrd="0" destOrd="0" parTransId="{7A0813F1-62E6-4AF9-A791-859FA033FD91}" sibTransId="{A48C6C58-4F2D-4763-A340-CBF988EE5F96}"/>
    <dgm:cxn modelId="{B5955828-EE9D-4758-A0ED-1C31DA3DC190}" srcId="{C160200E-E6A9-41BC-8E1D-DEBB18D6AB91}" destId="{F6D53669-4B19-4841-B35D-D1ABDCE3A21E}" srcOrd="1" destOrd="0" parTransId="{749E994C-EDA5-4261-A0FD-89974662DF18}" sibTransId="{B690BABB-D02A-4619-A529-087381576F17}"/>
    <dgm:cxn modelId="{AE63214D-4CFE-44AB-8483-4FCDDF840787}" srcId="{C160200E-E6A9-41BC-8E1D-DEBB18D6AB91}" destId="{05A0C493-8511-4DC0-81B8-9980C99C1BFF}" srcOrd="2" destOrd="0" parTransId="{55BF4AF7-33D9-4200-B29C-DC560C60BDF6}" sibTransId="{E98DBD93-BB18-4825-A800-2EDC558D1ECF}"/>
    <dgm:cxn modelId="{46FDFDEA-8723-4342-BA1E-7CDD4B18B8E4}" type="presOf" srcId="{C160200E-E6A9-41BC-8E1D-DEBB18D6AB91}" destId="{3CAC4669-4FEC-48A6-8B3B-F7A9549C07BA}" srcOrd="0" destOrd="0" presId="urn:microsoft.com/office/officeart/2005/8/layout/radial5"/>
    <dgm:cxn modelId="{64407FA5-62AF-44B9-94BE-BAC45B43C89F}" type="presOf" srcId="{749E994C-EDA5-4261-A0FD-89974662DF18}" destId="{7059D1BF-383E-413A-93FA-98D2B7E6B668}" srcOrd="1" destOrd="0" presId="urn:microsoft.com/office/officeart/2005/8/layout/radial5"/>
    <dgm:cxn modelId="{F1303E70-D357-45A0-B430-0892FB428967}" type="presOf" srcId="{F6D53669-4B19-4841-B35D-D1ABDCE3A21E}" destId="{A704B508-58A2-4FB2-946E-B5C6A12948F9}" srcOrd="0" destOrd="0" presId="urn:microsoft.com/office/officeart/2005/8/layout/radial5"/>
    <dgm:cxn modelId="{D176DE70-81D5-4493-95D6-744A266379FF}" type="presOf" srcId="{55BF4AF7-33D9-4200-B29C-DC560C60BDF6}" destId="{E928A7C4-6C51-48C8-A5A5-EE739ED9D16B}" srcOrd="1" destOrd="0" presId="urn:microsoft.com/office/officeart/2005/8/layout/radial5"/>
    <dgm:cxn modelId="{6C72386D-3160-4AF9-9200-1ED39F9ADB73}" type="presOf" srcId="{C2ECB5C6-3210-45AB-974E-BEEEF07766F9}" destId="{449794E7-A06C-4026-8679-B361B02EA412}" srcOrd="0" destOrd="0" presId="urn:microsoft.com/office/officeart/2005/8/layout/radial5"/>
    <dgm:cxn modelId="{2304C9AA-25F9-4D2E-8CEF-24CE95BCF208}" srcId="{82A88216-4F18-4C0B-B0C8-17479AA612C2}" destId="{C160200E-E6A9-41BC-8E1D-DEBB18D6AB91}" srcOrd="0" destOrd="0" parTransId="{CCC1BD06-1056-46CF-85B3-B0FB576750BD}" sibTransId="{8659B43D-F9E4-4418-A665-D24E5ADA141A}"/>
    <dgm:cxn modelId="{567D9FBC-E6F2-427A-B101-299C276AA3E4}" type="presOf" srcId="{225F5EDC-90C0-4EFF-BD0E-ADC2B0FCC5C2}" destId="{3C585837-8BA1-4013-BCBB-D71FC973A316}" srcOrd="0" destOrd="0" presId="urn:microsoft.com/office/officeart/2005/8/layout/radial5"/>
    <dgm:cxn modelId="{6C4B3F74-C6E7-477A-86A9-65069CFDC475}" type="presOf" srcId="{55BF4AF7-33D9-4200-B29C-DC560C60BDF6}" destId="{92B7E49D-60C7-4520-BA73-621836F83AAD}" srcOrd="0" destOrd="0" presId="urn:microsoft.com/office/officeart/2005/8/layout/radial5"/>
    <dgm:cxn modelId="{7576915F-CDB6-48CC-8161-9D345A22E088}" type="presOf" srcId="{7A0813F1-62E6-4AF9-A791-859FA033FD91}" destId="{72ECCC66-6FB0-4380-A707-FB5422285207}" srcOrd="1" destOrd="0" presId="urn:microsoft.com/office/officeart/2005/8/layout/radial5"/>
    <dgm:cxn modelId="{DE0D577A-CC4D-4F60-970B-1690506B0BC3}" type="presOf" srcId="{05A0C493-8511-4DC0-81B8-9980C99C1BFF}" destId="{1A13AB26-C35B-42B3-95B2-686BA6C338C5}" srcOrd="0" destOrd="0" presId="urn:microsoft.com/office/officeart/2005/8/layout/radial5"/>
    <dgm:cxn modelId="{AE1C5DF9-8F3C-4480-B80C-B37A90F254AD}" srcId="{C160200E-E6A9-41BC-8E1D-DEBB18D6AB91}" destId="{075A6762-640E-48C8-A62C-52C7F02079F5}" srcOrd="3" destOrd="0" parTransId="{225F5EDC-90C0-4EFF-BD0E-ADC2B0FCC5C2}" sibTransId="{EB7030FC-454D-4DFC-937C-2CDFF324C11C}"/>
    <dgm:cxn modelId="{BF91D3C7-C0FD-41EC-ADBB-55375EE6CE66}" type="presOf" srcId="{075A6762-640E-48C8-A62C-52C7F02079F5}" destId="{9AB3BA7F-4AE7-4DB1-8A66-3BF99BF6B1E5}" srcOrd="0" destOrd="0" presId="urn:microsoft.com/office/officeart/2005/8/layout/radial5"/>
    <dgm:cxn modelId="{A02A2DF6-14C7-4179-B7D6-9EC6A4A20A4F}" type="presOf" srcId="{7A0813F1-62E6-4AF9-A791-859FA033FD91}" destId="{852E9E87-0741-4EE6-8422-A101C804A7B6}" srcOrd="0" destOrd="0" presId="urn:microsoft.com/office/officeart/2005/8/layout/radial5"/>
    <dgm:cxn modelId="{2D194B3A-DF97-49D3-A7F5-8D884A77B651}" type="presOf" srcId="{82A88216-4F18-4C0B-B0C8-17479AA612C2}" destId="{657EB8D0-6CB2-4E1A-8BCF-1F06F085510C}" srcOrd="0" destOrd="0" presId="urn:microsoft.com/office/officeart/2005/8/layout/radial5"/>
    <dgm:cxn modelId="{1DED33EB-6F31-4233-A2BD-FBA1862BAD36}" type="presParOf" srcId="{657EB8D0-6CB2-4E1A-8BCF-1F06F085510C}" destId="{3CAC4669-4FEC-48A6-8B3B-F7A9549C07BA}" srcOrd="0" destOrd="0" presId="urn:microsoft.com/office/officeart/2005/8/layout/radial5"/>
    <dgm:cxn modelId="{5E84AB68-0A30-4108-9A48-DBEAAB5B0484}" type="presParOf" srcId="{657EB8D0-6CB2-4E1A-8BCF-1F06F085510C}" destId="{852E9E87-0741-4EE6-8422-A101C804A7B6}" srcOrd="1" destOrd="0" presId="urn:microsoft.com/office/officeart/2005/8/layout/radial5"/>
    <dgm:cxn modelId="{936C370C-C6FF-4231-A2C2-CCFDAFCB0C99}" type="presParOf" srcId="{852E9E87-0741-4EE6-8422-A101C804A7B6}" destId="{72ECCC66-6FB0-4380-A707-FB5422285207}" srcOrd="0" destOrd="0" presId="urn:microsoft.com/office/officeart/2005/8/layout/radial5"/>
    <dgm:cxn modelId="{6396DA0B-2287-4975-BD82-E390A9E7BA6C}" type="presParOf" srcId="{657EB8D0-6CB2-4E1A-8BCF-1F06F085510C}" destId="{449794E7-A06C-4026-8679-B361B02EA412}" srcOrd="2" destOrd="0" presId="urn:microsoft.com/office/officeart/2005/8/layout/radial5"/>
    <dgm:cxn modelId="{C487CC9E-63D3-48C5-9A16-26CAA39D4029}" type="presParOf" srcId="{657EB8D0-6CB2-4E1A-8BCF-1F06F085510C}" destId="{B425E703-1489-42EB-8FE1-EA7B2BB62D9D}" srcOrd="3" destOrd="0" presId="urn:microsoft.com/office/officeart/2005/8/layout/radial5"/>
    <dgm:cxn modelId="{0FEEB321-9129-4EE2-A68C-978C9F58AACC}" type="presParOf" srcId="{B425E703-1489-42EB-8FE1-EA7B2BB62D9D}" destId="{7059D1BF-383E-413A-93FA-98D2B7E6B668}" srcOrd="0" destOrd="0" presId="urn:microsoft.com/office/officeart/2005/8/layout/radial5"/>
    <dgm:cxn modelId="{3CA0C63B-BD6D-4B3B-898A-A6E7E668DE01}" type="presParOf" srcId="{657EB8D0-6CB2-4E1A-8BCF-1F06F085510C}" destId="{A704B508-58A2-4FB2-946E-B5C6A12948F9}" srcOrd="4" destOrd="0" presId="urn:microsoft.com/office/officeart/2005/8/layout/radial5"/>
    <dgm:cxn modelId="{BFEFA83F-7FEE-44D0-96F0-6738844C83BF}" type="presParOf" srcId="{657EB8D0-6CB2-4E1A-8BCF-1F06F085510C}" destId="{92B7E49D-60C7-4520-BA73-621836F83AAD}" srcOrd="5" destOrd="0" presId="urn:microsoft.com/office/officeart/2005/8/layout/radial5"/>
    <dgm:cxn modelId="{C2AC85F8-C2B1-43A2-BCA7-F5318DE8E724}" type="presParOf" srcId="{92B7E49D-60C7-4520-BA73-621836F83AAD}" destId="{E928A7C4-6C51-48C8-A5A5-EE739ED9D16B}" srcOrd="0" destOrd="0" presId="urn:microsoft.com/office/officeart/2005/8/layout/radial5"/>
    <dgm:cxn modelId="{A4A87C6A-73A9-4593-A629-DB0566ABFAB2}" type="presParOf" srcId="{657EB8D0-6CB2-4E1A-8BCF-1F06F085510C}" destId="{1A13AB26-C35B-42B3-95B2-686BA6C338C5}" srcOrd="6" destOrd="0" presId="urn:microsoft.com/office/officeart/2005/8/layout/radial5"/>
    <dgm:cxn modelId="{EEE012C3-9564-4C9A-AA05-7756269C1A8D}" type="presParOf" srcId="{657EB8D0-6CB2-4E1A-8BCF-1F06F085510C}" destId="{3C585837-8BA1-4013-BCBB-D71FC973A316}" srcOrd="7" destOrd="0" presId="urn:microsoft.com/office/officeart/2005/8/layout/radial5"/>
    <dgm:cxn modelId="{68CC2A69-9DDF-49F4-B782-0C3ADF717B04}" type="presParOf" srcId="{3C585837-8BA1-4013-BCBB-D71FC973A316}" destId="{3B1CFAEB-40D2-40B8-B886-14889E419EEA}" srcOrd="0" destOrd="0" presId="urn:microsoft.com/office/officeart/2005/8/layout/radial5"/>
    <dgm:cxn modelId="{3F4FB19A-3CD9-4FBD-B08A-F85E3C03B5B2}" type="presParOf" srcId="{657EB8D0-6CB2-4E1A-8BCF-1F06F085510C}" destId="{9AB3BA7F-4AE7-4DB1-8A66-3BF99BF6B1E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A02C1E-EAFC-47FE-9095-CFA73F963C8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CE43F8-9FE5-4F47-9058-1FAD4F93028C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36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দলীয়</a:t>
          </a:r>
          <a:r>
            <a: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endParaRPr lang="en-US" sz="3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FEA583-7DC8-4E63-99C3-7FB6A277ED54}" type="parTrans" cxnId="{0B76C3A3-E8D6-4AA5-938D-355CC5AF2571}">
      <dgm:prSet/>
      <dgm:spPr/>
      <dgm:t>
        <a:bodyPr/>
        <a:lstStyle/>
        <a:p>
          <a:endParaRPr lang="en-US"/>
        </a:p>
      </dgm:t>
    </dgm:pt>
    <dgm:pt modelId="{E303DF05-F6FC-484E-AEFB-A7E7DC7E4115}" type="sibTrans" cxnId="{0B76C3A3-E8D6-4AA5-938D-355CC5AF2571}">
      <dgm:prSet/>
      <dgm:spPr/>
      <dgm:t>
        <a:bodyPr/>
        <a:lstStyle/>
        <a:p>
          <a:endParaRPr lang="en-US"/>
        </a:p>
      </dgm:t>
    </dgm:pt>
    <dgm:pt modelId="{9DEC2F31-9708-4861-812B-BBF0F1E7D85C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শাপলা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CDAC57-F484-4B02-B583-7E67C1F993ED}" type="parTrans" cxnId="{80687208-3425-47D6-ADD3-88BA3967C43C}">
      <dgm:prSet/>
      <dgm:spPr/>
      <dgm:t>
        <a:bodyPr/>
        <a:lstStyle/>
        <a:p>
          <a:endParaRPr lang="en-US"/>
        </a:p>
      </dgm:t>
    </dgm:pt>
    <dgm:pt modelId="{5D9BF6FB-C26F-4F93-A2E8-1CDFD1047E49}" type="sibTrans" cxnId="{80687208-3425-47D6-ADD3-88BA3967C43C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6BF8A09-3EC6-47B8-AFDD-564FDBBF21F4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40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জবা</a:t>
          </a:r>
          <a:endParaRPr lang="en-US" sz="4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1AC21F-7917-4E1E-9468-562699A55177}" type="parTrans" cxnId="{AC60893A-8EA5-4A63-9957-697912E40EF9}">
      <dgm:prSet/>
      <dgm:spPr/>
      <dgm:t>
        <a:bodyPr/>
        <a:lstStyle/>
        <a:p>
          <a:endParaRPr lang="en-US"/>
        </a:p>
      </dgm:t>
    </dgm:pt>
    <dgm:pt modelId="{5B91DCF3-0F76-4F26-8164-3BFFC03742B1}" type="sibTrans" cxnId="{AC60893A-8EA5-4A63-9957-697912E40EF9}">
      <dgm:prSet/>
      <dgm:spPr/>
      <dgm:t>
        <a:bodyPr/>
        <a:lstStyle/>
        <a:p>
          <a:endParaRPr lang="en-US"/>
        </a:p>
      </dgm:t>
    </dgm:pt>
    <dgm:pt modelId="{852C1B12-7572-44AA-AD56-5AE74CEA87C2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বেলী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8A7AB6-ED42-41C2-BA7C-71E937D35991}" type="parTrans" cxnId="{D9B9A229-7163-443C-B472-4AB941C64A8A}">
      <dgm:prSet/>
      <dgm:spPr/>
      <dgm:t>
        <a:bodyPr/>
        <a:lstStyle/>
        <a:p>
          <a:endParaRPr lang="en-US"/>
        </a:p>
      </dgm:t>
    </dgm:pt>
    <dgm:pt modelId="{AE867FB4-BEE3-475A-88EA-775589A5FDB7}" type="sibTrans" cxnId="{D9B9A229-7163-443C-B472-4AB941C64A8A}">
      <dgm:prSet/>
      <dgm:spPr/>
      <dgm:t>
        <a:bodyPr/>
        <a:lstStyle/>
        <a:p>
          <a:endParaRPr lang="en-US"/>
        </a:p>
      </dgm:t>
    </dgm:pt>
    <dgm:pt modelId="{276C945D-8607-4769-8BEF-6F5CDF8B0901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36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গোলাপ</a:t>
          </a:r>
          <a:endParaRPr lang="en-US" sz="3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EF4518-D490-402F-B0DD-AA45EBCC78C3}" type="parTrans" cxnId="{E8A9C44C-8184-4B5F-9CAD-25826D9787B3}">
      <dgm:prSet/>
      <dgm:spPr/>
      <dgm:t>
        <a:bodyPr/>
        <a:lstStyle/>
        <a:p>
          <a:endParaRPr lang="en-US"/>
        </a:p>
      </dgm:t>
    </dgm:pt>
    <dgm:pt modelId="{09524D23-7A25-4530-882B-2DC1EC4E5747}" type="sibTrans" cxnId="{E8A9C44C-8184-4B5F-9CAD-25826D9787B3}">
      <dgm:prSet/>
      <dgm:spPr/>
      <dgm:t>
        <a:bodyPr/>
        <a:lstStyle/>
        <a:p>
          <a:endParaRPr lang="en-US"/>
        </a:p>
      </dgm:t>
    </dgm:pt>
    <dgm:pt modelId="{2B480A00-E412-4BAB-8BF6-D4DBC1B6E245}" type="pres">
      <dgm:prSet presAssocID="{EFA02C1E-EAFC-47FE-9095-CFA73F963C8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EBAF20-C308-4693-9819-313720769504}" type="pres">
      <dgm:prSet presAssocID="{34CE43F8-9FE5-4F47-9058-1FAD4F93028C}" presName="centerShape" presStyleLbl="node0" presStyleIdx="0" presStyleCnt="1"/>
      <dgm:spPr/>
      <dgm:t>
        <a:bodyPr/>
        <a:lstStyle/>
        <a:p>
          <a:endParaRPr lang="en-US"/>
        </a:p>
      </dgm:t>
    </dgm:pt>
    <dgm:pt modelId="{37451876-632E-424B-B7CE-6A951814FAA8}" type="pres">
      <dgm:prSet presAssocID="{9DEC2F31-9708-4861-812B-BBF0F1E7D85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4BBFE2-E884-46C5-9BB0-46971EC926B9}" type="pres">
      <dgm:prSet presAssocID="{9DEC2F31-9708-4861-812B-BBF0F1E7D85C}" presName="dummy" presStyleCnt="0"/>
      <dgm:spPr/>
    </dgm:pt>
    <dgm:pt modelId="{0647A51C-6487-4859-9689-8431B1F146D2}" type="pres">
      <dgm:prSet presAssocID="{5D9BF6FB-C26F-4F93-A2E8-1CDFD1047E4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88BCA418-FCB4-4543-A848-1308A80B7838}" type="pres">
      <dgm:prSet presAssocID="{76BF8A09-3EC6-47B8-AFDD-564FDBBF21F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DC1C9-FC8D-4DFD-B549-EC96C0A7EE67}" type="pres">
      <dgm:prSet presAssocID="{76BF8A09-3EC6-47B8-AFDD-564FDBBF21F4}" presName="dummy" presStyleCnt="0"/>
      <dgm:spPr/>
    </dgm:pt>
    <dgm:pt modelId="{5B9F0D35-07A1-43B3-AA17-B93CB82F3AA5}" type="pres">
      <dgm:prSet presAssocID="{5B91DCF3-0F76-4F26-8164-3BFFC03742B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4B2AA45-3B20-429B-9646-4581493B8D02}" type="pres">
      <dgm:prSet presAssocID="{852C1B12-7572-44AA-AD56-5AE74CEA87C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ACE318-773F-4FD3-A674-B0CA0D487BA4}" type="pres">
      <dgm:prSet presAssocID="{852C1B12-7572-44AA-AD56-5AE74CEA87C2}" presName="dummy" presStyleCnt="0"/>
      <dgm:spPr/>
    </dgm:pt>
    <dgm:pt modelId="{EEBFDC3E-EBDC-4521-BC02-AD2E5C70BA2F}" type="pres">
      <dgm:prSet presAssocID="{AE867FB4-BEE3-475A-88EA-775589A5FDB7}" presName="sibTrans" presStyleLbl="sibTrans2D1" presStyleIdx="2" presStyleCnt="4" custLinFactNeighborY="261"/>
      <dgm:spPr/>
      <dgm:t>
        <a:bodyPr/>
        <a:lstStyle/>
        <a:p>
          <a:endParaRPr lang="en-US"/>
        </a:p>
      </dgm:t>
    </dgm:pt>
    <dgm:pt modelId="{3ED4F930-F021-427E-91BF-C9E0D85F36F3}" type="pres">
      <dgm:prSet presAssocID="{276C945D-8607-4769-8BEF-6F5CDF8B090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23A88-57F2-4E7E-ADF0-A63BAF0CE22E}" type="pres">
      <dgm:prSet presAssocID="{276C945D-8607-4769-8BEF-6F5CDF8B0901}" presName="dummy" presStyleCnt="0"/>
      <dgm:spPr/>
    </dgm:pt>
    <dgm:pt modelId="{8C610657-CC1F-41E6-AF3C-B6C71900BAD9}" type="pres">
      <dgm:prSet presAssocID="{09524D23-7A25-4530-882B-2DC1EC4E574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C217684E-C863-444F-9810-DFCE033CB0D8}" type="presOf" srcId="{AE867FB4-BEE3-475A-88EA-775589A5FDB7}" destId="{EEBFDC3E-EBDC-4521-BC02-AD2E5C70BA2F}" srcOrd="0" destOrd="0" presId="urn:microsoft.com/office/officeart/2005/8/layout/radial6"/>
    <dgm:cxn modelId="{8EE38292-B6BB-4A8A-AF77-F6A7FD21E80C}" type="presOf" srcId="{276C945D-8607-4769-8BEF-6F5CDF8B0901}" destId="{3ED4F930-F021-427E-91BF-C9E0D85F36F3}" srcOrd="0" destOrd="0" presId="urn:microsoft.com/office/officeart/2005/8/layout/radial6"/>
    <dgm:cxn modelId="{93E4EEB8-8478-4E95-A944-DFCE4A813DB2}" type="presOf" srcId="{76BF8A09-3EC6-47B8-AFDD-564FDBBF21F4}" destId="{88BCA418-FCB4-4543-A848-1308A80B7838}" srcOrd="0" destOrd="0" presId="urn:microsoft.com/office/officeart/2005/8/layout/radial6"/>
    <dgm:cxn modelId="{748830E2-9284-4574-9F11-024F7632059C}" type="presOf" srcId="{5D9BF6FB-C26F-4F93-A2E8-1CDFD1047E49}" destId="{0647A51C-6487-4859-9689-8431B1F146D2}" srcOrd="0" destOrd="0" presId="urn:microsoft.com/office/officeart/2005/8/layout/radial6"/>
    <dgm:cxn modelId="{E8A9C44C-8184-4B5F-9CAD-25826D9787B3}" srcId="{34CE43F8-9FE5-4F47-9058-1FAD4F93028C}" destId="{276C945D-8607-4769-8BEF-6F5CDF8B0901}" srcOrd="3" destOrd="0" parTransId="{41EF4518-D490-402F-B0DD-AA45EBCC78C3}" sibTransId="{09524D23-7A25-4530-882B-2DC1EC4E5747}"/>
    <dgm:cxn modelId="{D9B9A229-7163-443C-B472-4AB941C64A8A}" srcId="{34CE43F8-9FE5-4F47-9058-1FAD4F93028C}" destId="{852C1B12-7572-44AA-AD56-5AE74CEA87C2}" srcOrd="2" destOrd="0" parTransId="{1B8A7AB6-ED42-41C2-BA7C-71E937D35991}" sibTransId="{AE867FB4-BEE3-475A-88EA-775589A5FDB7}"/>
    <dgm:cxn modelId="{53262D8D-9039-43B1-A9D8-688A1602BB02}" type="presOf" srcId="{34CE43F8-9FE5-4F47-9058-1FAD4F93028C}" destId="{61EBAF20-C308-4693-9819-313720769504}" srcOrd="0" destOrd="0" presId="urn:microsoft.com/office/officeart/2005/8/layout/radial6"/>
    <dgm:cxn modelId="{ED77FEB5-8A38-4A9C-93F5-BDBE220EDA59}" type="presOf" srcId="{9DEC2F31-9708-4861-812B-BBF0F1E7D85C}" destId="{37451876-632E-424B-B7CE-6A951814FAA8}" srcOrd="0" destOrd="0" presId="urn:microsoft.com/office/officeart/2005/8/layout/radial6"/>
    <dgm:cxn modelId="{9F0BC438-19F8-410D-B7CB-892A590A6595}" type="presOf" srcId="{5B91DCF3-0F76-4F26-8164-3BFFC03742B1}" destId="{5B9F0D35-07A1-43B3-AA17-B93CB82F3AA5}" srcOrd="0" destOrd="0" presId="urn:microsoft.com/office/officeart/2005/8/layout/radial6"/>
    <dgm:cxn modelId="{0B76C3A3-E8D6-4AA5-938D-355CC5AF2571}" srcId="{EFA02C1E-EAFC-47FE-9095-CFA73F963C8B}" destId="{34CE43F8-9FE5-4F47-9058-1FAD4F93028C}" srcOrd="0" destOrd="0" parTransId="{DEFEA583-7DC8-4E63-99C3-7FB6A277ED54}" sibTransId="{E303DF05-F6FC-484E-AEFB-A7E7DC7E4115}"/>
    <dgm:cxn modelId="{B1CD9B4D-E452-423D-8F77-99111305A98F}" type="presOf" srcId="{09524D23-7A25-4530-882B-2DC1EC4E5747}" destId="{8C610657-CC1F-41E6-AF3C-B6C71900BAD9}" srcOrd="0" destOrd="0" presId="urn:microsoft.com/office/officeart/2005/8/layout/radial6"/>
    <dgm:cxn modelId="{BD5E5FC4-79D6-4A0C-A02D-FAD62C638136}" type="presOf" srcId="{EFA02C1E-EAFC-47FE-9095-CFA73F963C8B}" destId="{2B480A00-E412-4BAB-8BF6-D4DBC1B6E245}" srcOrd="0" destOrd="0" presId="urn:microsoft.com/office/officeart/2005/8/layout/radial6"/>
    <dgm:cxn modelId="{80687208-3425-47D6-ADD3-88BA3967C43C}" srcId="{34CE43F8-9FE5-4F47-9058-1FAD4F93028C}" destId="{9DEC2F31-9708-4861-812B-BBF0F1E7D85C}" srcOrd="0" destOrd="0" parTransId="{45CDAC57-F484-4B02-B583-7E67C1F993ED}" sibTransId="{5D9BF6FB-C26F-4F93-A2E8-1CDFD1047E49}"/>
    <dgm:cxn modelId="{37360CC6-F6EB-488F-85D4-0140AA159550}" type="presOf" srcId="{852C1B12-7572-44AA-AD56-5AE74CEA87C2}" destId="{F4B2AA45-3B20-429B-9646-4581493B8D02}" srcOrd="0" destOrd="0" presId="urn:microsoft.com/office/officeart/2005/8/layout/radial6"/>
    <dgm:cxn modelId="{AC60893A-8EA5-4A63-9957-697912E40EF9}" srcId="{34CE43F8-9FE5-4F47-9058-1FAD4F93028C}" destId="{76BF8A09-3EC6-47B8-AFDD-564FDBBF21F4}" srcOrd="1" destOrd="0" parTransId="{231AC21F-7917-4E1E-9468-562699A55177}" sibTransId="{5B91DCF3-0F76-4F26-8164-3BFFC03742B1}"/>
    <dgm:cxn modelId="{0A7998C8-F3D6-4658-827D-1A9D3811723D}" type="presParOf" srcId="{2B480A00-E412-4BAB-8BF6-D4DBC1B6E245}" destId="{61EBAF20-C308-4693-9819-313720769504}" srcOrd="0" destOrd="0" presId="urn:microsoft.com/office/officeart/2005/8/layout/radial6"/>
    <dgm:cxn modelId="{FD4C9047-31AB-4055-A0F6-89DF50F340FB}" type="presParOf" srcId="{2B480A00-E412-4BAB-8BF6-D4DBC1B6E245}" destId="{37451876-632E-424B-B7CE-6A951814FAA8}" srcOrd="1" destOrd="0" presId="urn:microsoft.com/office/officeart/2005/8/layout/radial6"/>
    <dgm:cxn modelId="{A003AEE9-D6E9-4182-942A-5DD06E47A62B}" type="presParOf" srcId="{2B480A00-E412-4BAB-8BF6-D4DBC1B6E245}" destId="{164BBFE2-E884-46C5-9BB0-46971EC926B9}" srcOrd="2" destOrd="0" presId="urn:microsoft.com/office/officeart/2005/8/layout/radial6"/>
    <dgm:cxn modelId="{C3EDEB43-988C-43C3-A69D-79F46C52E437}" type="presParOf" srcId="{2B480A00-E412-4BAB-8BF6-D4DBC1B6E245}" destId="{0647A51C-6487-4859-9689-8431B1F146D2}" srcOrd="3" destOrd="0" presId="urn:microsoft.com/office/officeart/2005/8/layout/radial6"/>
    <dgm:cxn modelId="{0870D29E-CE33-4EB4-82C6-941BC0E57B36}" type="presParOf" srcId="{2B480A00-E412-4BAB-8BF6-D4DBC1B6E245}" destId="{88BCA418-FCB4-4543-A848-1308A80B7838}" srcOrd="4" destOrd="0" presId="urn:microsoft.com/office/officeart/2005/8/layout/radial6"/>
    <dgm:cxn modelId="{A584AA0B-4317-4C1B-948C-16B18E05F3CE}" type="presParOf" srcId="{2B480A00-E412-4BAB-8BF6-D4DBC1B6E245}" destId="{693DC1C9-FC8D-4DFD-B549-EC96C0A7EE67}" srcOrd="5" destOrd="0" presId="urn:microsoft.com/office/officeart/2005/8/layout/radial6"/>
    <dgm:cxn modelId="{8FB0314B-D493-4882-85C6-5C3C5A818FDD}" type="presParOf" srcId="{2B480A00-E412-4BAB-8BF6-D4DBC1B6E245}" destId="{5B9F0D35-07A1-43B3-AA17-B93CB82F3AA5}" srcOrd="6" destOrd="0" presId="urn:microsoft.com/office/officeart/2005/8/layout/radial6"/>
    <dgm:cxn modelId="{5CAB433B-CC15-4D2B-9A22-A7CA43CB31AC}" type="presParOf" srcId="{2B480A00-E412-4BAB-8BF6-D4DBC1B6E245}" destId="{F4B2AA45-3B20-429B-9646-4581493B8D02}" srcOrd="7" destOrd="0" presId="urn:microsoft.com/office/officeart/2005/8/layout/radial6"/>
    <dgm:cxn modelId="{1001323A-ADC1-4C04-A6AD-419521B499CE}" type="presParOf" srcId="{2B480A00-E412-4BAB-8BF6-D4DBC1B6E245}" destId="{79ACE318-773F-4FD3-A674-B0CA0D487BA4}" srcOrd="8" destOrd="0" presId="urn:microsoft.com/office/officeart/2005/8/layout/radial6"/>
    <dgm:cxn modelId="{9111E072-9CE2-4A75-92FF-B9CC9369A562}" type="presParOf" srcId="{2B480A00-E412-4BAB-8BF6-D4DBC1B6E245}" destId="{EEBFDC3E-EBDC-4521-BC02-AD2E5C70BA2F}" srcOrd="9" destOrd="0" presId="urn:microsoft.com/office/officeart/2005/8/layout/radial6"/>
    <dgm:cxn modelId="{9808B50F-AB52-41B7-B4B0-56E33517BFCC}" type="presParOf" srcId="{2B480A00-E412-4BAB-8BF6-D4DBC1B6E245}" destId="{3ED4F930-F021-427E-91BF-C9E0D85F36F3}" srcOrd="10" destOrd="0" presId="urn:microsoft.com/office/officeart/2005/8/layout/radial6"/>
    <dgm:cxn modelId="{1BC5491E-1091-435D-93DB-4FDAAA0AECCC}" type="presParOf" srcId="{2B480A00-E412-4BAB-8BF6-D4DBC1B6E245}" destId="{8DF23A88-57F2-4E7E-ADF0-A63BAF0CE22E}" srcOrd="11" destOrd="0" presId="urn:microsoft.com/office/officeart/2005/8/layout/radial6"/>
    <dgm:cxn modelId="{2630F62C-4F5B-451A-9B30-F8402227FEE4}" type="presParOf" srcId="{2B480A00-E412-4BAB-8BF6-D4DBC1B6E245}" destId="{8C610657-CC1F-41E6-AF3C-B6C71900BAD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12E6-50B5-4506-B49A-D09FF2A4DE8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4297-2CDF-4090-9C6F-C6626006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7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12E6-50B5-4506-B49A-D09FF2A4DE8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4297-2CDF-4090-9C6F-C6626006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2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12E6-50B5-4506-B49A-D09FF2A4DE8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4297-2CDF-4090-9C6F-C6626006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0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12E6-50B5-4506-B49A-D09FF2A4DE8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4297-2CDF-4090-9C6F-C6626006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3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12E6-50B5-4506-B49A-D09FF2A4DE8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4297-2CDF-4090-9C6F-C6626006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4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12E6-50B5-4506-B49A-D09FF2A4DE8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4297-2CDF-4090-9C6F-C6626006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02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12E6-50B5-4506-B49A-D09FF2A4DE8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4297-2CDF-4090-9C6F-C6626006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6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12E6-50B5-4506-B49A-D09FF2A4DE8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4297-2CDF-4090-9C6F-C6626006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8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12E6-50B5-4506-B49A-D09FF2A4DE8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4297-2CDF-4090-9C6F-C6626006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4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12E6-50B5-4506-B49A-D09FF2A4DE8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4297-2CDF-4090-9C6F-C6626006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12E6-50B5-4506-B49A-D09FF2A4DE8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4297-2CDF-4090-9C6F-C6626006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7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F12E6-50B5-4506-B49A-D09FF2A4DE8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4297-2CDF-4090-9C6F-C6626006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4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047" y="391332"/>
            <a:ext cx="10011904" cy="303766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prstTxWarp prst="textChevronInverted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6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en-US" sz="1600" b="1" dirty="0" err="1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</a:t>
            </a:r>
            <a:endParaRPr lang="en-US" sz="16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16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IN" sz="16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6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6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763" y="3684588"/>
            <a:ext cx="2784475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3278188"/>
            <a:ext cx="200025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8325" y="3278188"/>
            <a:ext cx="200025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22" r="46629" b="4782"/>
          <a:stretch>
            <a:fillRect/>
          </a:stretch>
        </p:blipFill>
        <p:spPr bwMode="auto">
          <a:xfrm>
            <a:off x="0" y="0"/>
            <a:ext cx="65071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71" t="11522" b="4782"/>
          <a:stretch>
            <a:fillRect/>
          </a:stretch>
        </p:blipFill>
        <p:spPr bwMode="auto">
          <a:xfrm>
            <a:off x="6507163" y="0"/>
            <a:ext cx="56848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44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0 L -0.61784 0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85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0 L 0.62356 0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50863" y="103188"/>
            <a:ext cx="2227262" cy="1227137"/>
            <a:chOff x="550238" y="102642"/>
            <a:chExt cx="2228286" cy="1228157"/>
          </a:xfrm>
        </p:grpSpPr>
        <p:pic>
          <p:nvPicPr>
            <p:cNvPr id="2255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08" t="5048" r="7751" b="3185"/>
            <a:stretch>
              <a:fillRect/>
            </a:stretch>
          </p:blipFill>
          <p:spPr bwMode="auto">
            <a:xfrm>
              <a:off x="550238" y="102642"/>
              <a:ext cx="1117600" cy="1228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08" t="5048" r="7751" b="3185"/>
            <a:stretch>
              <a:fillRect/>
            </a:stretch>
          </p:blipFill>
          <p:spPr bwMode="auto">
            <a:xfrm>
              <a:off x="1660924" y="102642"/>
              <a:ext cx="1117600" cy="1228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911475" y="103188"/>
            <a:ext cx="2352675" cy="1227137"/>
            <a:chOff x="2911174" y="102642"/>
            <a:chExt cx="2352312" cy="1228157"/>
          </a:xfrm>
        </p:grpSpPr>
        <p:pic>
          <p:nvPicPr>
            <p:cNvPr id="22549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08" t="5048" r="7751" b="3185"/>
            <a:stretch>
              <a:fillRect/>
            </a:stretch>
          </p:blipFill>
          <p:spPr bwMode="auto">
            <a:xfrm>
              <a:off x="2911174" y="102642"/>
              <a:ext cx="1117600" cy="1228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0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08" t="5048" r="7751" b="3185"/>
            <a:stretch>
              <a:fillRect/>
            </a:stretch>
          </p:blipFill>
          <p:spPr bwMode="auto">
            <a:xfrm>
              <a:off x="4145886" y="102642"/>
              <a:ext cx="1117600" cy="1228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403850" y="103188"/>
            <a:ext cx="2400300" cy="1227137"/>
            <a:chOff x="5403189" y="102642"/>
            <a:chExt cx="2401724" cy="1228157"/>
          </a:xfrm>
        </p:grpSpPr>
        <p:pic>
          <p:nvPicPr>
            <p:cNvPr id="22547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08" t="5048" r="7751" b="3185"/>
            <a:stretch>
              <a:fillRect/>
            </a:stretch>
          </p:blipFill>
          <p:spPr bwMode="auto">
            <a:xfrm>
              <a:off x="5403189" y="102642"/>
              <a:ext cx="1117600" cy="1228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8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08" t="5048" r="7751" b="3185"/>
            <a:stretch>
              <a:fillRect/>
            </a:stretch>
          </p:blipFill>
          <p:spPr bwMode="auto">
            <a:xfrm>
              <a:off x="6687313" y="102642"/>
              <a:ext cx="1117600" cy="1228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961313" y="103188"/>
            <a:ext cx="2359025" cy="1274762"/>
            <a:chOff x="7961535" y="102642"/>
            <a:chExt cx="2359379" cy="1275849"/>
          </a:xfrm>
        </p:grpSpPr>
        <p:pic>
          <p:nvPicPr>
            <p:cNvPr id="22545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08" t="5048" r="7751" b="3185"/>
            <a:stretch>
              <a:fillRect/>
            </a:stretch>
          </p:blipFill>
          <p:spPr bwMode="auto">
            <a:xfrm>
              <a:off x="7961535" y="150334"/>
              <a:ext cx="1117600" cy="1228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6" name="Pictur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08" t="5048" r="7751" b="3185"/>
            <a:stretch>
              <a:fillRect/>
            </a:stretch>
          </p:blipFill>
          <p:spPr bwMode="auto">
            <a:xfrm>
              <a:off x="9203314" y="102642"/>
              <a:ext cx="1117600" cy="1228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Oval 21"/>
          <p:cNvSpPr/>
          <p:nvPr/>
        </p:nvSpPr>
        <p:spPr>
          <a:xfrm>
            <a:off x="550863" y="5838825"/>
            <a:ext cx="1698625" cy="10191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২টি আপেল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90963" y="5870575"/>
            <a:ext cx="1741487" cy="9874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২টি আপেল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273925" y="5780088"/>
            <a:ext cx="1681163" cy="107791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২টি আপেল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229850" y="5780088"/>
            <a:ext cx="1765300" cy="107791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টি আপেল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578350" y="1330325"/>
            <a:ext cx="2744788" cy="1511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 টি আপেল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2381250" y="2220913"/>
            <a:ext cx="2319338" cy="1684337"/>
          </a:xfrm>
          <a:prstGeom prst="straightConnector1">
            <a:avLst/>
          </a:prstGeom>
          <a:ln w="57150">
            <a:solidFill>
              <a:srgbClr val="C0000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1" idx="3"/>
          </p:cNvCxnSpPr>
          <p:nvPr/>
        </p:nvCxnSpPr>
        <p:spPr>
          <a:xfrm flipH="1">
            <a:off x="4402667" y="2620882"/>
            <a:ext cx="578359" cy="154471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1" idx="5"/>
          </p:cNvCxnSpPr>
          <p:nvPr/>
        </p:nvCxnSpPr>
        <p:spPr>
          <a:xfrm>
            <a:off x="6921772" y="2620882"/>
            <a:ext cx="883141" cy="1668896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1" idx="6"/>
          </p:cNvCxnSpPr>
          <p:nvPr/>
        </p:nvCxnSpPr>
        <p:spPr>
          <a:xfrm>
            <a:off x="7323714" y="2086512"/>
            <a:ext cx="1879600" cy="127757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192713" y="2813050"/>
            <a:ext cx="2071687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5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৮৮   ৪=২ ৮</a:t>
            </a:r>
            <a:endParaRPr lang="en-US" sz="54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981575" y="3457575"/>
            <a:ext cx="2146300" cy="92392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BD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BD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৪=২</a:t>
            </a:r>
            <a:endParaRPr lang="en-US" altLang="en-US" sz="5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5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0162 L 0.00989 0.6034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" y="3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0.00162 L 0.02578 0.6511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9" y="3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162 L 0.09036 0.641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8" y="3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0.00162 L 0.09674 0.608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" y="3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738554" y="82062"/>
          <a:ext cx="10914184" cy="6588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ight Arrow 2"/>
          <p:cNvSpPr/>
          <p:nvPr/>
        </p:nvSpPr>
        <p:spPr>
          <a:xfrm>
            <a:off x="423863" y="277813"/>
            <a:ext cx="2995612" cy="2093912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দলে ভাগ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68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3556000" y="292100"/>
            <a:ext cx="5318125" cy="1079500"/>
          </a:xfrm>
          <a:prstGeom prst="pent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শাপলা </a:t>
            </a:r>
            <a:r>
              <a:rPr lang="bn-IN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বেলি </a:t>
            </a:r>
            <a:r>
              <a:rPr lang="bn-BD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4000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806700" y="1739899"/>
            <a:ext cx="7032625" cy="1484548"/>
            <a:chOff x="1004711" y="1791844"/>
            <a:chExt cx="7032978" cy="1583017"/>
          </a:xfrm>
          <a:solidFill>
            <a:schemeClr val="bg1">
              <a:lumMod val="85000"/>
            </a:schemeClr>
          </a:solidFill>
        </p:grpSpPr>
        <p:sp>
          <p:nvSpPr>
            <p:cNvPr id="4" name="TextBox 3"/>
            <p:cNvSpPr txBox="1"/>
            <p:nvPr/>
          </p:nvSpPr>
          <p:spPr>
            <a:xfrm>
              <a:off x="1004711" y="1794931"/>
              <a:ext cx="2415822" cy="820477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4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ভাগ করঃ</a:t>
              </a:r>
              <a:endParaRPr lang="en-US" sz="4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04355" y="1803126"/>
              <a:ext cx="903112" cy="754839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0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(ক)</a:t>
              </a:r>
              <a:endPara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42934" y="1791844"/>
              <a:ext cx="790222" cy="754839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0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৯৩</a:t>
              </a:r>
              <a:endPara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99200" y="1806218"/>
              <a:ext cx="1738489" cy="754839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0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৩=কত?</a:t>
              </a:r>
              <a:endPara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Division 7"/>
            <p:cNvSpPr/>
            <p:nvPr/>
          </p:nvSpPr>
          <p:spPr>
            <a:xfrm>
              <a:off x="5632506" y="2010215"/>
              <a:ext cx="576291" cy="292853"/>
            </a:xfrm>
            <a:prstGeom prst="mathDivide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26930" y="2554384"/>
              <a:ext cx="778935" cy="820477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4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(খ)</a:t>
              </a:r>
              <a:endParaRPr lang="en-US" sz="4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42634" y="2598288"/>
              <a:ext cx="1588977" cy="754840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0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৯=কত?</a:t>
              </a:r>
              <a:endPara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66984" y="2538937"/>
              <a:ext cx="957361" cy="754840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0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৩৮০</a:t>
              </a:r>
              <a:endParaRPr lang="en-US" sz="400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13" name="Division 12"/>
            <p:cNvSpPr/>
            <p:nvPr/>
          </p:nvSpPr>
          <p:spPr>
            <a:xfrm>
              <a:off x="5664258" y="2661942"/>
              <a:ext cx="584229" cy="336867"/>
            </a:xfrm>
            <a:prstGeom prst="mathDivide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n w="0"/>
                <a:solidFill>
                  <a:schemeClr val="tx1"/>
                </a:solidFill>
              </a:endParaRPr>
            </a:p>
          </p:txBody>
        </p:sp>
      </p:grpSp>
      <p:sp>
        <p:nvSpPr>
          <p:cNvPr id="14" name="Hexagon 13"/>
          <p:cNvSpPr/>
          <p:nvPr/>
        </p:nvSpPr>
        <p:spPr>
          <a:xfrm>
            <a:off x="3681413" y="3259138"/>
            <a:ext cx="5054600" cy="1227137"/>
          </a:xfrm>
          <a:prstGeom prst="hex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bn-IN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জবা</a:t>
            </a:r>
            <a:r>
              <a:rPr lang="bn-BD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দল</a:t>
            </a:r>
            <a:endParaRPr lang="en-US" sz="4000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889250" y="4770436"/>
            <a:ext cx="7359650" cy="1610506"/>
            <a:chOff x="993423" y="4708588"/>
            <a:chExt cx="7360355" cy="1516929"/>
          </a:xfrm>
          <a:solidFill>
            <a:schemeClr val="bg1">
              <a:lumMod val="85000"/>
            </a:schemeClr>
          </a:solidFill>
        </p:grpSpPr>
        <p:sp>
          <p:nvSpPr>
            <p:cNvPr id="18" name="TextBox 17"/>
            <p:cNvSpPr txBox="1"/>
            <p:nvPr/>
          </p:nvSpPr>
          <p:spPr>
            <a:xfrm>
              <a:off x="993423" y="4792132"/>
              <a:ext cx="2415822" cy="724733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4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ভাগ করঃ</a:t>
              </a:r>
              <a:endParaRPr lang="en-US" sz="4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26930" y="5459972"/>
              <a:ext cx="778935" cy="724733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4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(খ)</a:t>
              </a:r>
              <a:endParaRPr lang="en-US" sz="4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04355" y="4785722"/>
              <a:ext cx="903112" cy="666755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0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(ক)</a:t>
              </a:r>
              <a:endPara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1" name="Division 20"/>
            <p:cNvSpPr/>
            <p:nvPr/>
          </p:nvSpPr>
          <p:spPr>
            <a:xfrm>
              <a:off x="5623016" y="4913438"/>
              <a:ext cx="574730" cy="294567"/>
            </a:xfrm>
            <a:prstGeom prst="mathDivide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22" name="Division 21"/>
            <p:cNvSpPr/>
            <p:nvPr/>
          </p:nvSpPr>
          <p:spPr>
            <a:xfrm>
              <a:off x="5623016" y="5705925"/>
              <a:ext cx="574730" cy="294567"/>
            </a:xfrm>
            <a:prstGeom prst="mathDivide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720197" y="4708588"/>
              <a:ext cx="505315" cy="666755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0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endParaRPr lang="en-US" sz="400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676599" y="5517536"/>
              <a:ext cx="505315" cy="666755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0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endParaRPr lang="en-US" sz="400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223906" y="4759189"/>
              <a:ext cx="1129872" cy="666755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0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কত?</a:t>
              </a:r>
              <a:endPara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223906" y="5558762"/>
              <a:ext cx="1128314" cy="666755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0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কত?</a:t>
              </a:r>
              <a:endPara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66984" y="4759189"/>
              <a:ext cx="830705" cy="666755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0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৭৫</a:t>
              </a:r>
              <a:endPara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198308" y="4721336"/>
              <a:ext cx="478291" cy="666755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0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  <a:endPara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75825" y="5496387"/>
              <a:ext cx="993422" cy="666755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0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৯৬২</a:t>
              </a:r>
              <a:endPara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99200" y="5528600"/>
              <a:ext cx="541867" cy="666755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40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৮</a:t>
              </a:r>
              <a:endPara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512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4572000" y="219075"/>
            <a:ext cx="2995613" cy="1530350"/>
          </a:xfrm>
          <a:prstGeom prst="flowChartPunchedTap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93713" y="3255963"/>
            <a:ext cx="11390312" cy="19383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BD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ভাগ করঃ ২৮৩</a:t>
            </a:r>
            <a:r>
              <a:rPr lang="en-US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BD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৬=কত?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BD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কোন শ্রেণিতে ছাত্র-ছাত্রীর সং</a:t>
            </a:r>
            <a:r>
              <a:rPr lang="bn-I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খ্যা</a:t>
            </a:r>
            <a:r>
              <a:rPr lang="bn-BD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৪৫</a:t>
            </a:r>
            <a:r>
              <a:rPr lang="bn-I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জন</a:t>
            </a:r>
            <a:r>
              <a:rPr lang="bn-BD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প্রতি বেঞ্চে ৫ জন করে বসলে কয়টি বেঞ্চ লাগবে? </a:t>
            </a:r>
            <a:endParaRPr lang="en-US" altLang="en-US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20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2306638" y="411163"/>
            <a:ext cx="6002337" cy="2066925"/>
          </a:xfrm>
          <a:prstGeom prst="star32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Predefined Process 3"/>
          <p:cNvSpPr/>
          <p:nvPr/>
        </p:nvSpPr>
        <p:spPr>
          <a:xfrm>
            <a:off x="822325" y="2809875"/>
            <a:ext cx="9952038" cy="3789363"/>
          </a:xfrm>
          <a:prstGeom prst="flowChartPredefinedProcess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 পাঠ্যবই থেকে ইচ্ছেমত ৫টি সমস্যার সমাধান করে নিয়ে আসবে ।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557463" y="3843338"/>
            <a:ext cx="569912" cy="484187"/>
          </a:xfrm>
          <a:prstGeom prst="rightArrow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8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702300" y="3278188"/>
            <a:ext cx="59690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থেকো,সবাই</a:t>
            </a:r>
            <a:r>
              <a: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IN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0321" y="816548"/>
            <a:ext cx="5181600" cy="264687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6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</a:p>
        </p:txBody>
      </p:sp>
      <p:pic>
        <p:nvPicPr>
          <p:cNvPr id="2765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661988"/>
            <a:ext cx="4446588" cy="400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Image result for grass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4038"/>
            <a:ext cx="12192000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3900" y="4364038"/>
            <a:ext cx="1071563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4364038"/>
            <a:ext cx="1073150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425" y="4364038"/>
            <a:ext cx="1073150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1476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591300" y="3159125"/>
            <a:ext cx="5000625" cy="3376613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গণিত </a:t>
            </a:r>
          </a:p>
          <a:p>
            <a:pPr algn="ctr">
              <a:defRPr/>
            </a:pPr>
            <a:r>
              <a:rPr lang="en-US" sz="32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তৃতীয়</a:t>
            </a:r>
          </a:p>
          <a:p>
            <a:pPr algn="ctr">
              <a:defRPr/>
            </a:pPr>
            <a:r>
              <a:rPr lang="en-US" sz="32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ভাগ</a:t>
            </a:r>
          </a:p>
          <a:p>
            <a:pPr algn="ctr">
              <a:defRPr/>
            </a:pPr>
            <a:r>
              <a:rPr lang="en-US" sz="32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 ভাগের ধারণা</a:t>
            </a:r>
          </a:p>
          <a:p>
            <a:pPr algn="ctr">
              <a:defRPr/>
            </a:pPr>
            <a:r>
              <a:rPr lang="en-US" sz="32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</p:txBody>
      </p:sp>
      <p:sp>
        <p:nvSpPr>
          <p:cNvPr id="7" name="TextBox 21"/>
          <p:cNvSpPr txBox="1"/>
          <p:nvPr/>
        </p:nvSpPr>
        <p:spPr>
          <a:xfrm>
            <a:off x="535013" y="3570158"/>
            <a:ext cx="5400798" cy="2554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নাসরিন সুলতানা </a:t>
            </a:r>
            <a:endParaRPr lang="bn-IN" sz="3200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</a:t>
            </a:r>
            <a:r>
              <a:rPr lang="bn-IN" sz="32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bn-IN" sz="3200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নং পা</a:t>
            </a:r>
            <a:r>
              <a:rPr lang="en-US" sz="32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ঁচু</a:t>
            </a:r>
            <a:r>
              <a:rPr lang="bn-IN" sz="32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ড়িয়া সরকারি </a:t>
            </a:r>
            <a:r>
              <a:rPr lang="bn-IN" sz="32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প্রাঃ বিদ্যালয়।</a:t>
            </a:r>
          </a:p>
          <a:p>
            <a:pPr algn="ctr"/>
            <a:r>
              <a:rPr lang="bn-IN" sz="32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মুকসেদপুর , গোপালগঞ্জ।</a:t>
            </a:r>
          </a:p>
          <a:p>
            <a:pPr algn="ctr"/>
            <a:r>
              <a:rPr lang="bn-IN" sz="32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5" t="27670" r="38502" b="43276"/>
          <a:stretch/>
        </p:blipFill>
        <p:spPr>
          <a:xfrm>
            <a:off x="5125035" y="374765"/>
            <a:ext cx="2168196" cy="254585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268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2530475" y="358775"/>
            <a:ext cx="6165850" cy="1562100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2054225"/>
            <a:ext cx="11131550" cy="3856038"/>
          </a:xfrm>
          <a:prstGeom prst="roundRect">
            <a:avLst>
              <a:gd name="adj" fmla="val 11168"/>
            </a:avLst>
          </a:prstGeom>
          <a:solidFill>
            <a:schemeClr val="accent3">
              <a:lumMod val="20000"/>
              <a:lumOff val="8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১৩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.1 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 অঙ্কের সং</a:t>
            </a:r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খ্যা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 এক অঙ্কের সং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খ্যা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 (নামতার সাহায্যে) ভাগ করতে পারবে।</a:t>
            </a:r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১৩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.1.2 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 অঙ্ক বিশিষ্ট সং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খ্যা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 এক অ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ঙ্ক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বিশিষ্ট সং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খ্যা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 ভাগ করতে পারবে। 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887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1192213" y="490538"/>
            <a:ext cx="9859962" cy="5949950"/>
          </a:xfrm>
          <a:prstGeom prst="star7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ভাগের ধারণা </a:t>
            </a:r>
            <a:r>
              <a:rPr lang="en-US" sz="6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দিব</a:t>
            </a:r>
            <a:r>
              <a:rPr lang="en-US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5090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4138" y="57150"/>
            <a:ext cx="9178925" cy="1376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কাছে ২টি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আছে।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ওহী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প্রাপ্তিকে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দিলে প্রত্যেকে কয়টি করে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পাবে?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217738" y="3813175"/>
            <a:ext cx="976312" cy="104140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937500" y="3910013"/>
            <a:ext cx="915988" cy="108108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54175" y="5697538"/>
            <a:ext cx="823913" cy="70802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BD" alt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টি</a:t>
            </a:r>
            <a:endParaRPr lang="en-US" alt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801100" y="5875338"/>
            <a:ext cx="938213" cy="708025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BD" alt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 টি</a:t>
            </a:r>
            <a:endParaRPr lang="en-US" alt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758950" y="4910138"/>
            <a:ext cx="733425" cy="646112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ওহী</a:t>
            </a:r>
            <a:endParaRPr lang="en-US" alt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8848725" y="5110163"/>
            <a:ext cx="846138" cy="646112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endParaRPr lang="en-US" altLang="en-US" sz="3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2038350"/>
            <a:ext cx="2597150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2025650"/>
            <a:ext cx="2743200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442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81481E-6 L 0.20482 0.3166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34" y="1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7.40741E-7 L -0.1655 0.2898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81" y="1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6" grpId="0" animBg="1"/>
      <p:bldP spid="26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331788" y="152400"/>
            <a:ext cx="11423650" cy="85725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রানুকে</a:t>
            </a:r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ডেকে ১০ টি মার্বেল দিয়ে</a:t>
            </a:r>
            <a:r>
              <a:rPr lang="bn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রুবি</a:t>
            </a:r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রুমির</a:t>
            </a:r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মধ্যে সমান করে ভাগ করে দিতে বলব।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860425" y="1390650"/>
            <a:ext cx="5053013" cy="971550"/>
            <a:chOff x="861127" y="1390715"/>
            <a:chExt cx="5051780" cy="970851"/>
          </a:xfrm>
        </p:grpSpPr>
        <p:pic>
          <p:nvPicPr>
            <p:cNvPr id="18451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808" t="36272" r="45982" b="38049"/>
            <a:stretch>
              <a:fillRect/>
            </a:stretch>
          </p:blipFill>
          <p:spPr bwMode="auto">
            <a:xfrm>
              <a:off x="861127" y="1390715"/>
              <a:ext cx="1004711" cy="970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2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808" t="36272" r="45982" b="38049"/>
            <a:stretch>
              <a:fillRect/>
            </a:stretch>
          </p:blipFill>
          <p:spPr bwMode="auto">
            <a:xfrm>
              <a:off x="1877130" y="1390716"/>
              <a:ext cx="1004711" cy="970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3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808" t="36272" r="45982" b="38049"/>
            <a:stretch>
              <a:fillRect/>
            </a:stretch>
          </p:blipFill>
          <p:spPr bwMode="auto">
            <a:xfrm>
              <a:off x="2884664" y="1390717"/>
              <a:ext cx="1004711" cy="970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4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808" t="36272" r="45982" b="38049"/>
            <a:stretch>
              <a:fillRect/>
            </a:stretch>
          </p:blipFill>
          <p:spPr bwMode="auto">
            <a:xfrm>
              <a:off x="3892194" y="1390718"/>
              <a:ext cx="1004711" cy="970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5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808" t="36272" r="45982" b="38049"/>
            <a:stretch>
              <a:fillRect/>
            </a:stretch>
          </p:blipFill>
          <p:spPr bwMode="auto">
            <a:xfrm>
              <a:off x="4908196" y="1390723"/>
              <a:ext cx="1004711" cy="970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5929313" y="1390650"/>
            <a:ext cx="5091112" cy="971550"/>
            <a:chOff x="5929839" y="1390714"/>
            <a:chExt cx="5091288" cy="970851"/>
          </a:xfrm>
        </p:grpSpPr>
        <p:pic>
          <p:nvPicPr>
            <p:cNvPr id="18446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808" t="36272" r="45982" b="38049"/>
            <a:stretch>
              <a:fillRect/>
            </a:stretch>
          </p:blipFill>
          <p:spPr bwMode="auto">
            <a:xfrm>
              <a:off x="9003238" y="1390714"/>
              <a:ext cx="1004711" cy="970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7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808" t="36272" r="45982" b="38049"/>
            <a:stretch>
              <a:fillRect/>
            </a:stretch>
          </p:blipFill>
          <p:spPr bwMode="auto">
            <a:xfrm>
              <a:off x="10016416" y="1390714"/>
              <a:ext cx="1004711" cy="970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8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808" t="36272" r="45982" b="38049"/>
            <a:stretch>
              <a:fillRect/>
            </a:stretch>
          </p:blipFill>
          <p:spPr bwMode="auto">
            <a:xfrm>
              <a:off x="5929839" y="1390722"/>
              <a:ext cx="1004711" cy="970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9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808" t="36272" r="45982" b="38049"/>
            <a:stretch>
              <a:fillRect/>
            </a:stretch>
          </p:blipFill>
          <p:spPr bwMode="auto">
            <a:xfrm>
              <a:off x="6968415" y="1390721"/>
              <a:ext cx="1004711" cy="970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0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808" t="36272" r="45982" b="38049"/>
            <a:stretch>
              <a:fillRect/>
            </a:stretch>
          </p:blipFill>
          <p:spPr bwMode="auto">
            <a:xfrm>
              <a:off x="7981593" y="1390721"/>
              <a:ext cx="1004711" cy="970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25675" y="5084763"/>
            <a:ext cx="998538" cy="708025"/>
          </a:xfrm>
          <a:prstGeom prst="rect">
            <a:avLst/>
          </a:prstGeom>
          <a:solidFill>
            <a:schemeClr val="bg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IN" alt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রুবি</a:t>
            </a:r>
            <a:endParaRPr lang="en-US" alt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666163" y="5032375"/>
            <a:ext cx="882650" cy="708025"/>
          </a:xfrm>
          <a:prstGeom prst="rect">
            <a:avLst/>
          </a:prstGeom>
          <a:solidFill>
            <a:schemeClr val="bg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IN" alt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রুমি</a:t>
            </a:r>
            <a:endParaRPr lang="en-US" alt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10200" y="2443163"/>
            <a:ext cx="969963" cy="7080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IN" altLang="en-US" sz="4000" b="1" smtClean="0">
                <a:latin typeface="NikoshBAN" panose="02000000000000000000" pitchFamily="2" charset="0"/>
                <a:cs typeface="NikoshBAN" panose="02000000000000000000" pitchFamily="2" charset="0"/>
              </a:rPr>
              <a:t>রানু</a:t>
            </a:r>
            <a:endParaRPr lang="en-US" altLang="en-US" sz="4000" b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410200" y="3173413"/>
            <a:ext cx="982663" cy="536575"/>
          </a:xfrm>
          <a:prstGeom prst="ellipse">
            <a:avLst/>
          </a:prstGeom>
          <a:solidFill>
            <a:schemeClr val="bg2"/>
          </a:solidFill>
          <a:ln w="28575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361113" y="3590925"/>
            <a:ext cx="2774950" cy="136207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994025" y="3565525"/>
            <a:ext cx="2416175" cy="1487488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087563" y="6137275"/>
            <a:ext cx="876300" cy="646113"/>
          </a:xfrm>
          <a:prstGeom prst="rect">
            <a:avLst/>
          </a:prstGeom>
          <a:solidFill>
            <a:schemeClr val="bg2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BD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টি</a:t>
            </a:r>
            <a:endParaRPr lang="en-US" alt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9258300" y="6083300"/>
            <a:ext cx="822325" cy="646113"/>
          </a:xfrm>
          <a:prstGeom prst="rect">
            <a:avLst/>
          </a:prstGeom>
          <a:solidFill>
            <a:schemeClr val="bg2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BD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টি</a:t>
            </a:r>
            <a:endParaRPr lang="en-US" alt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919663" y="6022975"/>
            <a:ext cx="2038350" cy="7683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n-BD" altLang="en-US" sz="4400" b="1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altLang="en-US" sz="4400" b="1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BD" altLang="en-US" sz="4400" b="1">
                <a:latin typeface="NikoshBAN" panose="02000000000000000000" pitchFamily="2" charset="0"/>
                <a:cs typeface="NikoshBAN" panose="02000000000000000000" pitchFamily="2" charset="0"/>
              </a:rPr>
              <a:t>২=৫</a:t>
            </a:r>
            <a:endParaRPr lang="en-US" altLang="en-US" sz="4400" b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21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11111E-6 L -0.03541 0.5608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2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11111E-6 L 0.02123 0.5395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" y="2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3" grpId="0" animBg="1"/>
      <p:bldP spid="35" grpId="0" animBg="1"/>
      <p:bldP spid="36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046163" y="519113"/>
            <a:ext cx="4048125" cy="823912"/>
            <a:chOff x="2060228" y="519288"/>
            <a:chExt cx="4048472" cy="824089"/>
          </a:xfrm>
        </p:grpSpPr>
        <p:pic>
          <p:nvPicPr>
            <p:cNvPr id="19487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82" t="34692" r="46208" b="36864"/>
            <a:stretch>
              <a:fillRect/>
            </a:stretch>
          </p:blipFill>
          <p:spPr bwMode="auto">
            <a:xfrm>
              <a:off x="2060228" y="519288"/>
              <a:ext cx="643466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8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82" t="34692" r="46208" b="36864"/>
            <a:stretch>
              <a:fillRect/>
            </a:stretch>
          </p:blipFill>
          <p:spPr bwMode="auto">
            <a:xfrm>
              <a:off x="2734738" y="530577"/>
              <a:ext cx="643466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9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82" t="34692" r="46208" b="36864"/>
            <a:stretch>
              <a:fillRect/>
            </a:stretch>
          </p:blipFill>
          <p:spPr bwMode="auto">
            <a:xfrm>
              <a:off x="3409246" y="530577"/>
              <a:ext cx="643466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90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82" t="34692" r="46208" b="36864"/>
            <a:stretch>
              <a:fillRect/>
            </a:stretch>
          </p:blipFill>
          <p:spPr bwMode="auto">
            <a:xfrm>
              <a:off x="4092222" y="530577"/>
              <a:ext cx="643466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91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82" t="34692" r="46208" b="36864"/>
            <a:stretch>
              <a:fillRect/>
            </a:stretch>
          </p:blipFill>
          <p:spPr bwMode="auto">
            <a:xfrm>
              <a:off x="4775198" y="530577"/>
              <a:ext cx="643466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92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82" t="34692" r="46208" b="36864"/>
            <a:stretch>
              <a:fillRect/>
            </a:stretch>
          </p:blipFill>
          <p:spPr bwMode="auto">
            <a:xfrm>
              <a:off x="5465234" y="530577"/>
              <a:ext cx="643466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5246688" y="508000"/>
            <a:ext cx="1998662" cy="812800"/>
            <a:chOff x="6155270" y="530577"/>
            <a:chExt cx="1998132" cy="812800"/>
          </a:xfrm>
        </p:grpSpPr>
        <p:pic>
          <p:nvPicPr>
            <p:cNvPr id="19484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82" t="34692" r="46208" b="36864"/>
            <a:stretch>
              <a:fillRect/>
            </a:stretch>
          </p:blipFill>
          <p:spPr bwMode="auto">
            <a:xfrm>
              <a:off x="7509936" y="530577"/>
              <a:ext cx="643466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5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82" t="34692" r="46208" b="36864"/>
            <a:stretch>
              <a:fillRect/>
            </a:stretch>
          </p:blipFill>
          <p:spPr bwMode="auto">
            <a:xfrm>
              <a:off x="6810026" y="530577"/>
              <a:ext cx="643466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6" name="Picture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82" t="34692" r="46208" b="36864"/>
            <a:stretch>
              <a:fillRect/>
            </a:stretch>
          </p:blipFill>
          <p:spPr bwMode="auto">
            <a:xfrm>
              <a:off x="6155270" y="530577"/>
              <a:ext cx="609600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672388" y="493713"/>
            <a:ext cx="461962" cy="7699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BD" altLang="en-US" sz="4400" smtClean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altLang="en-US" sz="440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863013" y="515938"/>
            <a:ext cx="460375" cy="7699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BD" altLang="en-US" sz="440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altLang="en-US" sz="440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0012363" y="527050"/>
            <a:ext cx="777875" cy="7699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BD" altLang="en-US" sz="440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altLang="en-US" sz="440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Equal 25"/>
          <p:cNvSpPr/>
          <p:nvPr/>
        </p:nvSpPr>
        <p:spPr>
          <a:xfrm>
            <a:off x="9439275" y="787400"/>
            <a:ext cx="573088" cy="293688"/>
          </a:xfrm>
          <a:prstGeom prst="mathEqual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Minus 26"/>
          <p:cNvSpPr/>
          <p:nvPr/>
        </p:nvSpPr>
        <p:spPr>
          <a:xfrm>
            <a:off x="8250238" y="787400"/>
            <a:ext cx="500062" cy="293688"/>
          </a:xfrm>
          <a:prstGeom prst="mathMinus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019800" y="2246313"/>
            <a:ext cx="779463" cy="7699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BD" altLang="en-US" sz="440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altLang="en-US" sz="440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385050" y="2232025"/>
            <a:ext cx="460375" cy="7699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BD" altLang="en-US" sz="440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altLang="en-US" sz="440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704263" y="2281238"/>
            <a:ext cx="460375" cy="768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BD" altLang="en-US" sz="440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altLang="en-US" sz="440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Minus 32"/>
          <p:cNvSpPr/>
          <p:nvPr/>
        </p:nvSpPr>
        <p:spPr>
          <a:xfrm>
            <a:off x="6781800" y="2530475"/>
            <a:ext cx="569913" cy="20320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Equal 33"/>
          <p:cNvSpPr/>
          <p:nvPr/>
        </p:nvSpPr>
        <p:spPr>
          <a:xfrm>
            <a:off x="8021638" y="2530475"/>
            <a:ext cx="682625" cy="293688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135188" y="4926013"/>
            <a:ext cx="460375" cy="768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BD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alt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Minus 35"/>
          <p:cNvSpPr/>
          <p:nvPr/>
        </p:nvSpPr>
        <p:spPr>
          <a:xfrm>
            <a:off x="2667000" y="5262563"/>
            <a:ext cx="441325" cy="111125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160713" y="4926013"/>
            <a:ext cx="460375" cy="7699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BD" altLang="en-US" sz="440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altLang="en-US" sz="440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Equal 38"/>
          <p:cNvSpPr/>
          <p:nvPr/>
        </p:nvSpPr>
        <p:spPr>
          <a:xfrm>
            <a:off x="3724275" y="5148263"/>
            <a:ext cx="593725" cy="34925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421188" y="4933950"/>
            <a:ext cx="455612" cy="768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BD" altLang="en-US" sz="440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altLang="en-US" sz="440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Flowchart: Terminator 40"/>
          <p:cNvSpPr/>
          <p:nvPr/>
        </p:nvSpPr>
        <p:spPr>
          <a:xfrm>
            <a:off x="2232025" y="5826125"/>
            <a:ext cx="6327775" cy="836613"/>
          </a:xfrm>
          <a:prstGeom prst="flowChartTermina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ভাগ হচ্ছে পুনঃপুন বিয়োগ।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87438" y="2235200"/>
            <a:ext cx="1992312" cy="823913"/>
            <a:chOff x="5676924" y="3633373"/>
            <a:chExt cx="1992484" cy="824089"/>
          </a:xfrm>
        </p:grpSpPr>
        <p:pic>
          <p:nvPicPr>
            <p:cNvPr id="19481" name="Picture 4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82" t="34692" r="46208" b="36864"/>
            <a:stretch>
              <a:fillRect/>
            </a:stretch>
          </p:blipFill>
          <p:spPr bwMode="auto">
            <a:xfrm>
              <a:off x="5676924" y="3633373"/>
              <a:ext cx="643466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2" name="Picture 4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82" t="34692" r="46208" b="36864"/>
            <a:stretch>
              <a:fillRect/>
            </a:stretch>
          </p:blipFill>
          <p:spPr bwMode="auto">
            <a:xfrm>
              <a:off x="6351434" y="3644662"/>
              <a:ext cx="643466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3" name="Picture 4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82" t="34692" r="46208" b="36864"/>
            <a:stretch>
              <a:fillRect/>
            </a:stretch>
          </p:blipFill>
          <p:spPr bwMode="auto">
            <a:xfrm>
              <a:off x="7025942" y="3644662"/>
              <a:ext cx="643466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087688" y="2232025"/>
            <a:ext cx="2017712" cy="812800"/>
            <a:chOff x="7708918" y="3644662"/>
            <a:chExt cx="2016478" cy="812800"/>
          </a:xfrm>
        </p:grpSpPr>
        <p:pic>
          <p:nvPicPr>
            <p:cNvPr id="19478" name="Picture 4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82" t="34692" r="46208" b="36864"/>
            <a:stretch>
              <a:fillRect/>
            </a:stretch>
          </p:blipFill>
          <p:spPr bwMode="auto">
            <a:xfrm>
              <a:off x="7708918" y="3644662"/>
              <a:ext cx="643466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9" name="Picture 4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82" t="34692" r="46208" b="36864"/>
            <a:stretch>
              <a:fillRect/>
            </a:stretch>
          </p:blipFill>
          <p:spPr bwMode="auto">
            <a:xfrm>
              <a:off x="8391894" y="3644662"/>
              <a:ext cx="643466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0" name="Picture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82" t="34692" r="46208" b="36864"/>
            <a:stretch>
              <a:fillRect/>
            </a:stretch>
          </p:blipFill>
          <p:spPr bwMode="auto">
            <a:xfrm>
              <a:off x="9081930" y="3644662"/>
              <a:ext cx="643466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9471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9" grpId="0" animBg="1"/>
      <p:bldP spid="30" grpId="0" animBg="1"/>
      <p:bldP spid="31" grpId="0" animBg="1"/>
      <p:bldP spid="35" grpId="0" animBg="1"/>
      <p:bldP spid="37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901950" y="112713"/>
            <a:ext cx="5711825" cy="21336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799138" y="1298575"/>
            <a:ext cx="2681287" cy="863600"/>
            <a:chOff x="5799923" y="1298111"/>
            <a:chExt cx="2680401" cy="863606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2"/>
            <a:srcRect l="23063" t="7277" r="17202" b="7646"/>
            <a:stretch/>
          </p:blipFill>
          <p:spPr>
            <a:xfrm>
              <a:off x="7599553" y="1315574"/>
              <a:ext cx="880771" cy="846143"/>
            </a:xfrm>
            <a:prstGeom prst="rect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2"/>
            <a:srcRect l="23063" t="7277" r="17202" b="7646"/>
            <a:stretch/>
          </p:blipFill>
          <p:spPr>
            <a:xfrm>
              <a:off x="6742586" y="1298111"/>
              <a:ext cx="879184" cy="846144"/>
            </a:xfrm>
            <a:prstGeom prst="rect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/>
            <a:srcRect l="23063" t="7277" r="17202" b="7646"/>
            <a:stretch/>
          </p:blipFill>
          <p:spPr>
            <a:xfrm>
              <a:off x="5799923" y="1298111"/>
              <a:ext cx="880771" cy="846144"/>
            </a:xfrm>
            <a:prstGeom prst="rect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946400" y="1292225"/>
            <a:ext cx="2743200" cy="881063"/>
            <a:chOff x="2945945" y="1292471"/>
            <a:chExt cx="2743203" cy="880533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2"/>
            <a:srcRect l="23063" t="7277" r="17202" b="7646"/>
            <a:stretch/>
          </p:blipFill>
          <p:spPr>
            <a:xfrm>
              <a:off x="4808085" y="1292471"/>
              <a:ext cx="881063" cy="847215"/>
            </a:xfrm>
            <a:prstGeom prst="rect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2"/>
            <a:srcRect l="23063" t="7277" r="17202" b="7646"/>
            <a:stretch/>
          </p:blipFill>
          <p:spPr>
            <a:xfrm>
              <a:off x="3853996" y="1298817"/>
              <a:ext cx="881064" cy="845629"/>
            </a:xfrm>
            <a:prstGeom prst="rect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2"/>
            <a:srcRect l="23063" t="7277" r="17202" b="7646"/>
            <a:stretch/>
          </p:blipFill>
          <p:spPr>
            <a:xfrm>
              <a:off x="2945945" y="1325789"/>
              <a:ext cx="881064" cy="847215"/>
            </a:xfrm>
            <a:prstGeom prst="rect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734050" y="254000"/>
            <a:ext cx="2727325" cy="846138"/>
            <a:chOff x="5734301" y="253894"/>
            <a:chExt cx="2727679" cy="846666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2"/>
            <a:srcRect l="23063" t="7277" r="17202" b="7646"/>
            <a:stretch/>
          </p:blipFill>
          <p:spPr>
            <a:xfrm>
              <a:off x="7580804" y="253894"/>
              <a:ext cx="881176" cy="846666"/>
            </a:xfrm>
            <a:prstGeom prst="rect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2"/>
            <a:srcRect l="23063" t="7277" r="17202" b="7646"/>
            <a:stretch/>
          </p:blipFill>
          <p:spPr>
            <a:xfrm>
              <a:off x="5734301" y="253894"/>
              <a:ext cx="881177" cy="846666"/>
            </a:xfrm>
            <a:prstGeom prst="rect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2"/>
            <a:srcRect l="23063" t="7277" r="17202" b="7646"/>
            <a:stretch/>
          </p:blipFill>
          <p:spPr>
            <a:xfrm>
              <a:off x="6718679" y="253894"/>
              <a:ext cx="881177" cy="846666"/>
            </a:xfrm>
            <a:prstGeom prst="rect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946400" y="214313"/>
            <a:ext cx="2667000" cy="885825"/>
            <a:chOff x="2945945" y="214384"/>
            <a:chExt cx="2667002" cy="886177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2"/>
            <a:srcRect l="23063" t="7277" r="17202" b="7646"/>
            <a:stretch/>
          </p:blipFill>
          <p:spPr>
            <a:xfrm>
              <a:off x="4731884" y="247734"/>
              <a:ext cx="881063" cy="846474"/>
            </a:xfrm>
            <a:prstGeom prst="rect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2"/>
            <a:srcRect l="23063" t="7277" r="17202" b="7646"/>
            <a:stretch/>
          </p:blipFill>
          <p:spPr>
            <a:xfrm>
              <a:off x="3827009" y="214384"/>
              <a:ext cx="879476" cy="846473"/>
            </a:xfrm>
            <a:prstGeom prst="rect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2"/>
            <a:srcRect l="23063" t="7277" r="17202" b="7646"/>
            <a:stretch/>
          </p:blipFill>
          <p:spPr>
            <a:xfrm>
              <a:off x="2945945" y="254087"/>
              <a:ext cx="881064" cy="846474"/>
            </a:xfrm>
            <a:prstGeom prst="rect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</p:pic>
      </p:grpSp>
      <p:sp>
        <p:nvSpPr>
          <p:cNvPr id="49" name="Right Arrow 48"/>
          <p:cNvSpPr/>
          <p:nvPr/>
        </p:nvSpPr>
        <p:spPr>
          <a:xfrm rot="5400000">
            <a:off x="3328194" y="3298032"/>
            <a:ext cx="2357437" cy="254000"/>
          </a:xfrm>
          <a:prstGeom prst="rightArrow">
            <a:avLst/>
          </a:prstGeom>
          <a:solidFill>
            <a:srgbClr val="00B0F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ight Arrow 49"/>
          <p:cNvSpPr/>
          <p:nvPr/>
        </p:nvSpPr>
        <p:spPr>
          <a:xfrm rot="7919306">
            <a:off x="2012950" y="2833688"/>
            <a:ext cx="1625600" cy="190500"/>
          </a:xfrm>
          <a:prstGeom prst="rightArrow">
            <a:avLst/>
          </a:prstGeom>
          <a:solidFill>
            <a:srgbClr val="00B0F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ight Arrow 50"/>
          <p:cNvSpPr/>
          <p:nvPr/>
        </p:nvSpPr>
        <p:spPr>
          <a:xfrm rot="2661837">
            <a:off x="8266113" y="2838450"/>
            <a:ext cx="1854200" cy="234950"/>
          </a:xfrm>
          <a:prstGeom prst="rightArrow">
            <a:avLst/>
          </a:prstGeom>
          <a:solidFill>
            <a:srgbClr val="00B0F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5400000">
            <a:off x="6299200" y="3321051"/>
            <a:ext cx="2262187" cy="303212"/>
          </a:xfrm>
          <a:prstGeom prst="rightArrow">
            <a:avLst/>
          </a:prstGeom>
          <a:solidFill>
            <a:srgbClr val="00B0F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34050" y="6000750"/>
            <a:ext cx="5318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n-BD" altLang="en-US" sz="440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altLang="en-US" sz="4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767513" y="6021388"/>
            <a:ext cx="511175" cy="7699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BD" altLang="en-US" sz="440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altLang="en-US" sz="440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38600" y="6038850"/>
            <a:ext cx="657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n-BD" altLang="en-US" sz="440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altLang="en-US" sz="4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ivision 4"/>
          <p:cNvSpPr/>
          <p:nvPr/>
        </p:nvSpPr>
        <p:spPr>
          <a:xfrm>
            <a:off x="4792663" y="6294438"/>
            <a:ext cx="614362" cy="384175"/>
          </a:xfrm>
          <a:prstGeom prst="mathDivid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qual 5"/>
          <p:cNvSpPr/>
          <p:nvPr/>
        </p:nvSpPr>
        <p:spPr>
          <a:xfrm>
            <a:off x="6078538" y="6294438"/>
            <a:ext cx="660400" cy="384175"/>
          </a:xfrm>
          <a:prstGeom prst="mathEqual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519738" y="5995988"/>
            <a:ext cx="531812" cy="7699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BD" altLang="en-US" sz="440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altLang="en-US" sz="440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062413" y="5981700"/>
            <a:ext cx="657225" cy="7683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bn-BD" altLang="en-US" sz="4400" smtClean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altLang="en-US" sz="440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Division 32"/>
          <p:cNvSpPr/>
          <p:nvPr/>
        </p:nvSpPr>
        <p:spPr>
          <a:xfrm>
            <a:off x="4816475" y="6289675"/>
            <a:ext cx="614363" cy="384175"/>
          </a:xfrm>
          <a:prstGeom prst="mathDivid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4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21771 0.3187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85" y="1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81481E-6 L 0.29218 0.3467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9" y="1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0.01979 0.6861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" y="3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0.14815 L 0.01485 0.6898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9" y="2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2" grpId="0"/>
      <p:bldP spid="3" grpId="0" animBg="1"/>
      <p:bldP spid="4" grpId="0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772355" y="132645"/>
          <a:ext cx="7382934" cy="4450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lowchart: Terminator 2"/>
          <p:cNvSpPr/>
          <p:nvPr/>
        </p:nvSpPr>
        <p:spPr>
          <a:xfrm>
            <a:off x="609600" y="5000978"/>
            <a:ext cx="10758311" cy="1704621"/>
          </a:xfrm>
          <a:prstGeom prst="flowChartTerminator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দেখা যাচ্ছে প্রতি জনকে ৩টি করে দিলে ৪জনে মোট ১২ টি লাগে।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 =১২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অর্থাৎ ভাগ হলো গুণের বি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পরীত</a:t>
            </a:r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প্রক্রিয়া।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47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312</Words>
  <Application>Microsoft Office PowerPoint</Application>
  <PresentationFormat>Widescreen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Kawsar Ahamed</dc:creator>
  <cp:lastModifiedBy>Mohammad Kowsar Miah</cp:lastModifiedBy>
  <cp:revision>3</cp:revision>
  <dcterms:created xsi:type="dcterms:W3CDTF">2019-06-21T04:37:51Z</dcterms:created>
  <dcterms:modified xsi:type="dcterms:W3CDTF">2020-12-11T12:52:11Z</dcterms:modified>
</cp:coreProperties>
</file>