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6" r:id="rId3"/>
    <p:sldId id="266" r:id="rId4"/>
    <p:sldId id="269" r:id="rId5"/>
    <p:sldId id="267" r:id="rId6"/>
    <p:sldId id="258" r:id="rId7"/>
    <p:sldId id="259" r:id="rId8"/>
    <p:sldId id="263" r:id="rId9"/>
    <p:sldId id="262" r:id="rId10"/>
    <p:sldId id="261" r:id="rId11"/>
    <p:sldId id="260" r:id="rId12"/>
    <p:sldId id="256" r:id="rId13"/>
    <p:sldId id="264" r:id="rId14"/>
    <p:sldId id="265" r:id="rId15"/>
    <p:sldId id="268" r:id="rId16"/>
    <p:sldId id="270" r:id="rId17"/>
    <p:sldId id="257" r:id="rId18"/>
    <p:sldId id="271" r:id="rId19"/>
    <p:sldId id="272" r:id="rId20"/>
    <p:sldId id="273" r:id="rId21"/>
    <p:sldId id="277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F61F-F55A-497B-A2E8-EAF8F407319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4B9B-A990-4C88-8F10-712331F3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4B9B-A990-4C88-8F10-712331F3D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4B9B-A990-4C88-8F10-712331F3D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0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1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4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F68B-C221-4158-A557-82FCC54D700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985A-6C2E-4595-9AC4-C11D7CDD24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2247"/>
            <a:ext cx="12067082" cy="6855753"/>
          </a:xfrm>
          <a:prstGeom prst="rect">
            <a:avLst/>
          </a:prstGeom>
        </p:spPr>
      </p:pic>
      <p:sp useBgFill="1">
        <p:nvSpPr>
          <p:cNvPr id="9" name="Rectangle 8"/>
          <p:cNvSpPr/>
          <p:nvPr userDrawn="1"/>
        </p:nvSpPr>
        <p:spPr>
          <a:xfrm>
            <a:off x="209862" y="159327"/>
            <a:ext cx="11609883" cy="656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43" y="1623848"/>
            <a:ext cx="2206737" cy="5234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" y="1623848"/>
            <a:ext cx="2288975" cy="52656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294" y="5378514"/>
            <a:ext cx="11776386" cy="1479486"/>
            <a:chOff x="84528" y="5186859"/>
            <a:chExt cx="11708494" cy="18893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28" y="5312978"/>
              <a:ext cx="2206885" cy="159232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83324" y="5186859"/>
              <a:ext cx="11209698" cy="1889391"/>
              <a:chOff x="84528" y="5767668"/>
              <a:chExt cx="11724260" cy="118245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8991" y="5826304"/>
                <a:ext cx="2206885" cy="109476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5728" y="5842074"/>
                <a:ext cx="2206885" cy="109476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2465" y="5826298"/>
                <a:ext cx="2206885" cy="109476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0906" y="5767668"/>
                <a:ext cx="2206885" cy="109476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1903" y="5855356"/>
                <a:ext cx="2206885" cy="109476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28" y="5842064"/>
                <a:ext cx="2206885" cy="1094766"/>
              </a:xfrm>
              <a:prstGeom prst="rect">
                <a:avLst/>
              </a:prstGeom>
            </p:spPr>
          </p:pic>
        </p:grpSp>
      </p:grpSp>
      <p:sp>
        <p:nvSpPr>
          <p:cNvPr id="15" name="Rectangle 14"/>
          <p:cNvSpPr/>
          <p:nvPr/>
        </p:nvSpPr>
        <p:spPr>
          <a:xfrm>
            <a:off x="2297913" y="1080080"/>
            <a:ext cx="7876619" cy="13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3717" y="2036094"/>
            <a:ext cx="4209393" cy="41124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 rot="4910037">
            <a:off x="186433" y="2973477"/>
            <a:ext cx="2427883" cy="1718445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 rot="6098230">
            <a:off x="1814799" y="3087930"/>
            <a:ext cx="2427883" cy="1718445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5739199">
            <a:off x="3334467" y="3136309"/>
            <a:ext cx="2427883" cy="1718445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7725849">
            <a:off x="5065468" y="2973477"/>
            <a:ext cx="2427883" cy="1718445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8114264">
            <a:off x="6686728" y="3056752"/>
            <a:ext cx="2427883" cy="1718445"/>
          </a:xfrm>
          <a:prstGeom prst="star5">
            <a:avLst>
              <a:gd name="adj" fmla="val 153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61278" y="3071342"/>
            <a:ext cx="1950988" cy="114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0937" y="4893115"/>
            <a:ext cx="2774729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4644" y="5141177"/>
            <a:ext cx="2324766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stars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855" y="220716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2845" y="999674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6424" y="924553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stars?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855" y="220716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268014" y="2814140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399" y="1135118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399" y="1072053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hens?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10612" y="2739554"/>
            <a:ext cx="1746033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9463" y="4321819"/>
            <a:ext cx="2774729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six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399" y="4321819"/>
            <a:ext cx="2033753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hens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599690" y="2902919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3051135" y="2845530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4526457" y="2845530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940752" y="2750296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7291551" y="2728308"/>
            <a:ext cx="1182412" cy="14189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1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322" y="2700602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7708" y="2720307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993" y="3882254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5712" y="3827080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0448" y="3827080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5546" y="3846785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0660" y="2755776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26561" y="5411510"/>
            <a:ext cx="2324766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eggs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6486" y="2912222"/>
            <a:ext cx="1950988" cy="114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1" y="4611413"/>
            <a:ext cx="3767957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4729" y="1109036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398" y="335019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5712" y="1031424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eggs?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4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613" y="252248"/>
            <a:ext cx="8970579" cy="867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52" y="1261242"/>
            <a:ext cx="3762900" cy="4972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4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540" y="456478"/>
            <a:ext cx="6558455" cy="8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Listen and say.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75896" y="1641341"/>
            <a:ext cx="11083159" cy="4103949"/>
            <a:chOff x="472965" y="1641341"/>
            <a:chExt cx="11083159" cy="4103949"/>
          </a:xfrm>
        </p:grpSpPr>
        <p:sp>
          <p:nvSpPr>
            <p:cNvPr id="3" name="Rectangle 2"/>
            <p:cNvSpPr/>
            <p:nvPr/>
          </p:nvSpPr>
          <p:spPr>
            <a:xfrm>
              <a:off x="472965" y="1662023"/>
              <a:ext cx="11083159" cy="4083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284412" y="1641341"/>
              <a:ext cx="78828" cy="40832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705269" y="1641342"/>
              <a:ext cx="78828" cy="40832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72965" y="2271206"/>
              <a:ext cx="11083159" cy="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2965" y="4568555"/>
              <a:ext cx="110831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72965" y="3363475"/>
              <a:ext cx="11083159" cy="6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506718" y="1741596"/>
            <a:ext cx="2583572" cy="56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Picture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4631" y="1671138"/>
            <a:ext cx="2366800" cy="56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Figure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09033" y="1789881"/>
            <a:ext cx="1704643" cy="416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4769" y="2304907"/>
            <a:ext cx="708710" cy="10267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28594" y="2304907"/>
            <a:ext cx="708710" cy="10267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03253" y="2304907"/>
            <a:ext cx="708710" cy="10267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50433" y="2320823"/>
            <a:ext cx="708710" cy="10267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47811" y="2287636"/>
            <a:ext cx="708710" cy="102673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0309" y="3496993"/>
            <a:ext cx="2033752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4873" y="4729447"/>
            <a:ext cx="2033752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0309" y="2405238"/>
            <a:ext cx="2033752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8799" y="2405238"/>
            <a:ext cx="1907627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5200" y="3474826"/>
            <a:ext cx="1991226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six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44889" y="4719107"/>
            <a:ext cx="2014166" cy="854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64741" y="4842738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51576" y="4844282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787318" y="4834903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55195" y="4834903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50639" y="4867115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29319" y="4832262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80" y="3698374"/>
            <a:ext cx="946901" cy="6188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10" y="3707933"/>
            <a:ext cx="946901" cy="6188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346" y="3715494"/>
            <a:ext cx="946901" cy="6188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60" y="3701086"/>
            <a:ext cx="946901" cy="6188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22" y="3732617"/>
            <a:ext cx="946901" cy="61889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936" y="3698076"/>
            <a:ext cx="946901" cy="61889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11519" y="4842738"/>
            <a:ext cx="1166836" cy="761876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" grpId="0"/>
      <p:bldP spid="22" grpId="0"/>
      <p:bldP spid="23" grpId="0"/>
      <p:bldP spid="7" grpId="0"/>
      <p:bldP spid="24" grpId="0"/>
      <p:bldP spid="25" grpId="0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5793" y="299544"/>
            <a:ext cx="1970690" cy="630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cw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5116" y="299544"/>
            <a:ext cx="7662042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Reading practice.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4278" y="2207171"/>
            <a:ext cx="2963917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2065280"/>
            <a:ext cx="2963917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8790" y="2254467"/>
            <a:ext cx="2963917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3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777" y="1962803"/>
            <a:ext cx="2963917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3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US" sz="13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8789" y="2159874"/>
            <a:ext cx="2963917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330" y="1749965"/>
            <a:ext cx="4650828" cy="1923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endParaRPr lang="en-US" sz="13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17" y="331077"/>
            <a:ext cx="4272455" cy="930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4539" y="1261242"/>
            <a:ext cx="6653048" cy="83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 the eggs.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0670" y="2791251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737" y="2720307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15196" y="2720307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238" y="3997313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49473" y="4089476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9423" y="2696952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40358" y="2720307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9039" y="2684753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2128" y="4159503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7161" y="4175728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23971" y="4214009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28655" y="2764878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69542" y="2791251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48376" y="2791251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80005" y="2791251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72546" y="4163903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04175" y="4178159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00189" y="4197570"/>
            <a:ext cx="2191407" cy="15292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941" l="9428" r="898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2737" y="5575965"/>
            <a:ext cx="2173010" cy="8886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6716" y="5688759"/>
            <a:ext cx="2162640" cy="8723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six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04174" y="5688759"/>
            <a:ext cx="2751949" cy="8723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8855" y="5575964"/>
            <a:ext cx="1206063" cy="81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7776" y="5649719"/>
            <a:ext cx="1206063" cy="81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9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84495" y="5649719"/>
            <a:ext cx="1206063" cy="81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44473" y="331076"/>
            <a:ext cx="1492170" cy="9301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299545"/>
            <a:ext cx="7914291" cy="804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Say, trace and write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erpetua Titling MT" panose="020205020605050208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65283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61186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21972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812924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294883" y="1403131"/>
            <a:ext cx="1324304" cy="1371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6862" y="1283900"/>
            <a:ext cx="6399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National Primary Dotted" panose="020B0500000000000000" pitchFamily="34" charset="0"/>
              </a:rPr>
              <a:t>5</a:t>
            </a:r>
            <a:endParaRPr lang="en-US" sz="9600" dirty="0">
              <a:latin typeface="National Primary Dott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8728" y="1283900"/>
            <a:ext cx="6399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National Primary Dotted" panose="020B0500000000000000" pitchFamily="34" charset="0"/>
              </a:rPr>
              <a:t>6</a:t>
            </a:r>
            <a:endParaRPr lang="en-US" sz="9600" dirty="0">
              <a:latin typeface="National Primary Dott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5116" y="1355833"/>
            <a:ext cx="6399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atin typeface="National Primary Dotted" panose="020B0500000000000000" pitchFamily="34" charset="0"/>
              </a:rPr>
              <a:t>7</a:t>
            </a:r>
            <a:endParaRPr lang="en-US" sz="9600" dirty="0">
              <a:latin typeface="National Primary Dott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3779" y="3626069"/>
            <a:ext cx="11508828" cy="157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3779" y="4682359"/>
            <a:ext cx="11508828" cy="157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3779" y="4493173"/>
            <a:ext cx="11508828" cy="1576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3779" y="3941381"/>
            <a:ext cx="11508828" cy="1576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3779" y="5249918"/>
            <a:ext cx="11508828" cy="157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3779" y="6274677"/>
            <a:ext cx="11508828" cy="1576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1076" y="6038188"/>
            <a:ext cx="11508828" cy="15766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363" y="5517939"/>
            <a:ext cx="11508828" cy="1576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4400" y="3641835"/>
            <a:ext cx="1891862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ational Primary Dotted" panose="020B0500000000000000" pitchFamily="34" charset="0"/>
              </a:rPr>
              <a:t>ive</a:t>
            </a:r>
            <a:endParaRPr lang="en-US" sz="9600" dirty="0">
              <a:solidFill>
                <a:schemeClr val="tx1"/>
              </a:solidFill>
              <a:latin typeface="National Primary Dotted" panose="020B05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3547244"/>
            <a:ext cx="331076" cy="867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ational Primary Dotted" panose="020B0500000000000000" pitchFamily="34" charset="0"/>
              </a:rPr>
              <a:t>f</a:t>
            </a:r>
            <a:endParaRPr lang="en-US" sz="8800" dirty="0">
              <a:solidFill>
                <a:schemeClr val="tx1"/>
              </a:solidFill>
              <a:latin typeface="National Primary Dotted" panose="020B05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08480" y="3909852"/>
            <a:ext cx="1218595" cy="441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ational Primary Dotted" panose="020B0500000000000000" pitchFamily="34" charset="0"/>
              </a:rPr>
              <a:t>six</a:t>
            </a:r>
            <a:endParaRPr lang="en-US" sz="9600" dirty="0">
              <a:solidFill>
                <a:schemeClr val="tx1"/>
              </a:solidFill>
              <a:latin typeface="National Primary Dotted" panose="020B05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12924" y="3909852"/>
            <a:ext cx="2475186" cy="441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ational Primary Dotted" panose="020B0500000000000000" pitchFamily="34" charset="0"/>
              </a:rPr>
              <a:t>seven</a:t>
            </a:r>
            <a:endParaRPr lang="en-US" sz="9600" dirty="0">
              <a:solidFill>
                <a:schemeClr val="tx1"/>
              </a:solidFill>
              <a:latin typeface="National Primary Dott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0235" y="1486393"/>
            <a:ext cx="914400" cy="1182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924" y="1466194"/>
            <a:ext cx="914400" cy="1182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10950" y="1486393"/>
            <a:ext cx="914400" cy="1182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862" y="5376042"/>
            <a:ext cx="1814448" cy="7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6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6159" y="5344498"/>
            <a:ext cx="1814448" cy="7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six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23286" y="5344498"/>
            <a:ext cx="2612425" cy="7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lang="en-US" sz="6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94883" y="189183"/>
            <a:ext cx="1477308" cy="8040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455" y="1072055"/>
            <a:ext cx="7520152" cy="88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Match correctly.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076" y="252248"/>
            <a:ext cx="3310758" cy="819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roup work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244" y="4039916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5538" y="4069478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6010" y="4101010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14716" y="4139437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92190" y="4205456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38131" y="4205456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14601" y="4205456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455202" y="5406602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1414953" y="5418421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2343176" y="5448963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6-Point Star 20"/>
          <p:cNvSpPr/>
          <p:nvPr/>
        </p:nvSpPr>
        <p:spPr>
          <a:xfrm>
            <a:off x="3271399" y="5480495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6-Point Star 21"/>
          <p:cNvSpPr/>
          <p:nvPr/>
        </p:nvSpPr>
        <p:spPr>
          <a:xfrm>
            <a:off x="4185794" y="5480495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5092261" y="5495281"/>
            <a:ext cx="882867" cy="1040524"/>
          </a:xfrm>
          <a:prstGeom prst="star6">
            <a:avLst>
              <a:gd name="adj" fmla="val 18262"/>
              <a:gd name="hf" fmla="val 11547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21007" y="2490953"/>
            <a:ext cx="1324303" cy="1150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21006" y="4024151"/>
            <a:ext cx="1324303" cy="1150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21005" y="5379988"/>
            <a:ext cx="1324303" cy="1150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612848" y="3040410"/>
            <a:ext cx="3871956" cy="2875236"/>
          </a:xfrm>
          <a:prstGeom prst="straightConnector1">
            <a:avLst/>
          </a:prstGeom>
          <a:ln w="161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97705" y="5175033"/>
            <a:ext cx="4623300" cy="882873"/>
          </a:xfrm>
          <a:prstGeom prst="straightConnector1">
            <a:avLst/>
          </a:prstGeom>
          <a:ln w="161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501613" y="3725098"/>
            <a:ext cx="1916543" cy="1124777"/>
          </a:xfrm>
          <a:prstGeom prst="straightConnector1">
            <a:avLst/>
          </a:prstGeom>
          <a:ln w="161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4510" y="2417768"/>
            <a:ext cx="1117909" cy="1659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61600" y="362900"/>
            <a:ext cx="1483708" cy="10425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04229" y="2479570"/>
            <a:ext cx="1117909" cy="1659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19293" y="2444065"/>
            <a:ext cx="1117909" cy="1659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94939" y="2502963"/>
            <a:ext cx="1117909" cy="1659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41620" y="2467864"/>
            <a:ext cx="1117909" cy="1659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47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6813" y="632591"/>
            <a:ext cx="8403020" cy="772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Match the numbers with the words.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0427" y="1631730"/>
            <a:ext cx="1292772" cy="1497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0427" y="3361995"/>
            <a:ext cx="1292772" cy="1497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0427" y="5092260"/>
            <a:ext cx="1292772" cy="1497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3118" y="3361995"/>
            <a:ext cx="2822028" cy="1016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six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3118" y="1639613"/>
            <a:ext cx="2822028" cy="1016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seven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3118" y="5332683"/>
            <a:ext cx="2822028" cy="1016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2743199" y="2380592"/>
            <a:ext cx="5249919" cy="17972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199" y="4043851"/>
            <a:ext cx="5249919" cy="17972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199" y="2236730"/>
            <a:ext cx="5249919" cy="369306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5669" y="626679"/>
            <a:ext cx="1513489" cy="772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38" y="2619442"/>
            <a:ext cx="60912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Nasrin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Sultana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Head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pachuria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gps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Muksedpur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gopalgong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635063" y="188160"/>
            <a:ext cx="3452648" cy="882870"/>
          </a:xfrm>
          <a:prstGeom prst="horizontalScroll">
            <a:avLst>
              <a:gd name="adj" fmla="val 25000"/>
            </a:avLst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6237" y="1727557"/>
            <a:ext cx="4916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 : English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 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Two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Tittle: Numbers 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Time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minutes. </a:t>
            </a: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10264" y="995395"/>
            <a:ext cx="7350" cy="5419628"/>
            <a:chOff x="6841796" y="995395"/>
            <a:chExt cx="7350" cy="541962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841796" y="995395"/>
              <a:ext cx="7350" cy="525647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841796" y="2619442"/>
              <a:ext cx="4549" cy="379558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032291" y="1309850"/>
            <a:ext cx="872" cy="4711819"/>
            <a:chOff x="7032291" y="1309850"/>
            <a:chExt cx="872" cy="4711819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7032291" y="1309850"/>
              <a:ext cx="0" cy="35459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032291" y="2619442"/>
              <a:ext cx="872" cy="340222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582195" y="1161152"/>
            <a:ext cx="872" cy="4711819"/>
            <a:chOff x="7032291" y="1309850"/>
            <a:chExt cx="872" cy="4711819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7032291" y="1309850"/>
              <a:ext cx="0" cy="35459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032291" y="2619442"/>
              <a:ext cx="872" cy="340222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7670" r="38502" b="43276"/>
          <a:stretch/>
        </p:blipFill>
        <p:spPr>
          <a:xfrm>
            <a:off x="2257718" y="196366"/>
            <a:ext cx="1577609" cy="1852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077" y="346840"/>
            <a:ext cx="2948152" cy="66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valuation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9809" y="2159875"/>
            <a:ext cx="10830910" cy="1024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hens are there 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433282" y="3184634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2289600" y="3263461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4482374" y="3178828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5673354" y="3178828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6736841" y="3178828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903128" y="3224470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8966615" y="3188787"/>
            <a:ext cx="1190980" cy="134422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0371" y="2426236"/>
            <a:ext cx="2381960" cy="1434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9976" y="2593426"/>
            <a:ext cx="2381960" cy="1434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5896" y="1275354"/>
            <a:ext cx="10830910" cy="1024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How many cups are there 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19809" y="2871611"/>
            <a:ext cx="10070701" cy="1406862"/>
            <a:chOff x="1103587" y="4682780"/>
            <a:chExt cx="10070701" cy="1406862"/>
          </a:xfrm>
        </p:grpSpPr>
        <p:sp>
          <p:nvSpPr>
            <p:cNvPr id="17" name="Rectangle 16"/>
            <p:cNvSpPr/>
            <p:nvPr/>
          </p:nvSpPr>
          <p:spPr>
            <a:xfrm>
              <a:off x="1103587" y="4682780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00430" y="4682780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7273" y="4682780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09456" y="4739613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80602" y="4739612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92785" y="4739611"/>
              <a:ext cx="1781503" cy="1350029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0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474" y="567557"/>
            <a:ext cx="9632731" cy="99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Write the missing number.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026" y="0"/>
            <a:ext cx="2238703" cy="212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latin typeface="Wingdings 2" panose="05020102010507070707" pitchFamily="18" charset="2"/>
                <a:ea typeface="MS PGothic" panose="020B0600070205080204" pitchFamily="34" charset="-128"/>
              </a:rPr>
              <a:t>A</a:t>
            </a:r>
            <a:endParaRPr lang="en-US" sz="4800" dirty="0">
              <a:solidFill>
                <a:schemeClr val="tx1"/>
              </a:solidFill>
              <a:latin typeface="Wingdings 2" panose="05020102010507070707" pitchFamily="18" charset="2"/>
              <a:ea typeface="MS PGothic" panose="020B0600070205080204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34204" y="2695901"/>
            <a:ext cx="8655269" cy="1749972"/>
            <a:chOff x="1970690" y="2490952"/>
            <a:chExt cx="8655269" cy="1749972"/>
          </a:xfrm>
        </p:grpSpPr>
        <p:sp>
          <p:nvSpPr>
            <p:cNvPr id="4" name="Rectangle 3"/>
            <p:cNvSpPr/>
            <p:nvPr/>
          </p:nvSpPr>
          <p:spPr>
            <a:xfrm>
              <a:off x="1970690" y="2490952"/>
              <a:ext cx="8655269" cy="174997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5072556" y="2526424"/>
              <a:ext cx="7883" cy="16790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229600" y="2490952"/>
              <a:ext cx="1" cy="17263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394389" y="2869323"/>
            <a:ext cx="2254469" cy="140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7351" y="2762905"/>
            <a:ext cx="2254469" cy="140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5536" y="2825966"/>
            <a:ext cx="2254469" cy="140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23848" cy="1497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latin typeface="Wingdings 2" panose="05020102010507070707" pitchFamily="18" charset="2"/>
                <a:ea typeface="MS PGothic" panose="020B0600070205080204" pitchFamily="34" charset="-128"/>
              </a:rPr>
              <a:t>A</a:t>
            </a:r>
            <a:endParaRPr lang="en-US" sz="4800" dirty="0">
              <a:solidFill>
                <a:schemeClr val="tx1"/>
              </a:solidFill>
              <a:latin typeface="Wingdings 2" panose="05020102010507070707" pitchFamily="18" charset="2"/>
              <a:ea typeface="MS PGothic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6193" y="449317"/>
            <a:ext cx="9285890" cy="59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Count and write the numbers.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9625" r="8798" b="4802"/>
          <a:stretch/>
        </p:blipFill>
        <p:spPr>
          <a:xfrm>
            <a:off x="1261241" y="1324303"/>
            <a:ext cx="9836007" cy="50654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58510" y="4981903"/>
            <a:ext cx="1008993" cy="1277007"/>
          </a:xfrm>
          <a:prstGeom prst="roundRect">
            <a:avLst>
              <a:gd name="adj" fmla="val 8854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9625" r="8798" b="4802"/>
          <a:stretch/>
        </p:blipFill>
        <p:spPr>
          <a:xfrm>
            <a:off x="1261241" y="1193453"/>
            <a:ext cx="9836007" cy="50654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58510" y="4855779"/>
            <a:ext cx="1008993" cy="1403131"/>
          </a:xfrm>
          <a:prstGeom prst="roundRect">
            <a:avLst>
              <a:gd name="adj" fmla="val 8854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 t="9625" r="8798" b="4802"/>
          <a:stretch/>
        </p:blipFill>
        <p:spPr>
          <a:xfrm>
            <a:off x="1103586" y="1193453"/>
            <a:ext cx="9836007" cy="50654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00856" y="4851053"/>
            <a:ext cx="993228" cy="1084663"/>
          </a:xfrm>
          <a:prstGeom prst="roundRect">
            <a:avLst>
              <a:gd name="adj" fmla="val 8854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69269" y="4792716"/>
            <a:ext cx="945931" cy="1143000"/>
          </a:xfrm>
          <a:prstGeom prst="roundRect">
            <a:avLst>
              <a:gd name="adj" fmla="val 6250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05469" y="4797973"/>
            <a:ext cx="1008993" cy="1137743"/>
          </a:xfrm>
          <a:prstGeom prst="roundRect">
            <a:avLst>
              <a:gd name="adj" fmla="val 8854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8511" y="6211612"/>
            <a:ext cx="1166648" cy="241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8509" y="4792716"/>
            <a:ext cx="709450" cy="128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5394" y="4720193"/>
            <a:ext cx="709450" cy="128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0745" y="4647670"/>
            <a:ext cx="709450" cy="128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835" y="5198385"/>
            <a:ext cx="1355243" cy="1301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5376041"/>
            <a:ext cx="1170199" cy="1123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807" y="183473"/>
            <a:ext cx="1500271" cy="1440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8" y="253626"/>
            <a:ext cx="1350330" cy="12964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3942" y="316688"/>
            <a:ext cx="7488620" cy="1529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you.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8137" y="1623848"/>
            <a:ext cx="3941379" cy="420939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693" y="1968714"/>
            <a:ext cx="5412475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https://www.youtube.com/watch?v=ad1h8fSqSzw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158" y="133914"/>
            <a:ext cx="7740869" cy="93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enjoy a video.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738876" y="2558763"/>
            <a:ext cx="4430111" cy="3026979"/>
          </a:xfrm>
          <a:prstGeom prst="star7">
            <a:avLst>
              <a:gd name="adj" fmla="val 31071"/>
              <a:gd name="hf" fmla="val 102572"/>
              <a:gd name="vf" fmla="val 105210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Discuss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about  the video.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04" y="484099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67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1597" y="1235623"/>
            <a:ext cx="6211614" cy="507649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000" l="4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9483" y="2494892"/>
            <a:ext cx="3105806" cy="113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6372" y="348811"/>
            <a:ext cx="6235263" cy="76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607" y="3259521"/>
            <a:ext cx="3105806" cy="113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5,6,7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1275" y="1905657"/>
            <a:ext cx="2640725" cy="2084990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125" b="921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000"/>
            </a:stretch>
          </a:blip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23793" y="2948152"/>
            <a:ext cx="6063154" cy="685799"/>
          </a:xfrm>
          <a:custGeom>
            <a:avLst/>
            <a:gdLst>
              <a:gd name="connsiteX0" fmla="*/ 6700345 w 6700345"/>
              <a:gd name="connsiteY0" fmla="*/ 0 h 772511"/>
              <a:gd name="connsiteX1" fmla="*/ 6700345 w 6700345"/>
              <a:gd name="connsiteY1" fmla="*/ 0 h 772511"/>
              <a:gd name="connsiteX2" fmla="*/ 6542689 w 6700345"/>
              <a:gd name="connsiteY2" fmla="*/ 126125 h 772511"/>
              <a:gd name="connsiteX3" fmla="*/ 6495393 w 6700345"/>
              <a:gd name="connsiteY3" fmla="*/ 141890 h 772511"/>
              <a:gd name="connsiteX4" fmla="*/ 6479627 w 6700345"/>
              <a:gd name="connsiteY4" fmla="*/ 189187 h 772511"/>
              <a:gd name="connsiteX5" fmla="*/ 6337738 w 6700345"/>
              <a:gd name="connsiteY5" fmla="*/ 268014 h 772511"/>
              <a:gd name="connsiteX6" fmla="*/ 6290441 w 6700345"/>
              <a:gd name="connsiteY6" fmla="*/ 299545 h 772511"/>
              <a:gd name="connsiteX7" fmla="*/ 6227379 w 6700345"/>
              <a:gd name="connsiteY7" fmla="*/ 315311 h 772511"/>
              <a:gd name="connsiteX8" fmla="*/ 6069724 w 6700345"/>
              <a:gd name="connsiteY8" fmla="*/ 346842 h 772511"/>
              <a:gd name="connsiteX9" fmla="*/ 6022427 w 6700345"/>
              <a:gd name="connsiteY9" fmla="*/ 362607 h 772511"/>
              <a:gd name="connsiteX10" fmla="*/ 5927834 w 6700345"/>
              <a:gd name="connsiteY10" fmla="*/ 378373 h 772511"/>
              <a:gd name="connsiteX11" fmla="*/ 5864772 w 6700345"/>
              <a:gd name="connsiteY11" fmla="*/ 394138 h 772511"/>
              <a:gd name="connsiteX12" fmla="*/ 5628289 w 6700345"/>
              <a:gd name="connsiteY12" fmla="*/ 425669 h 772511"/>
              <a:gd name="connsiteX13" fmla="*/ 5376041 w 6700345"/>
              <a:gd name="connsiteY13" fmla="*/ 457200 h 772511"/>
              <a:gd name="connsiteX14" fmla="*/ 5312979 w 6700345"/>
              <a:gd name="connsiteY14" fmla="*/ 472966 h 772511"/>
              <a:gd name="connsiteX15" fmla="*/ 5265683 w 6700345"/>
              <a:gd name="connsiteY15" fmla="*/ 488731 h 772511"/>
              <a:gd name="connsiteX16" fmla="*/ 5108027 w 6700345"/>
              <a:gd name="connsiteY16" fmla="*/ 504497 h 772511"/>
              <a:gd name="connsiteX17" fmla="*/ 4950372 w 6700345"/>
              <a:gd name="connsiteY17" fmla="*/ 536028 h 772511"/>
              <a:gd name="connsiteX18" fmla="*/ 4808483 w 6700345"/>
              <a:gd name="connsiteY18" fmla="*/ 551794 h 772511"/>
              <a:gd name="connsiteX19" fmla="*/ 4713889 w 6700345"/>
              <a:gd name="connsiteY19" fmla="*/ 567559 h 772511"/>
              <a:gd name="connsiteX20" fmla="*/ 4524703 w 6700345"/>
              <a:gd name="connsiteY20" fmla="*/ 583325 h 772511"/>
              <a:gd name="connsiteX21" fmla="*/ 4240924 w 6700345"/>
              <a:gd name="connsiteY21" fmla="*/ 630621 h 772511"/>
              <a:gd name="connsiteX22" fmla="*/ 4083269 w 6700345"/>
              <a:gd name="connsiteY22" fmla="*/ 646387 h 772511"/>
              <a:gd name="connsiteX23" fmla="*/ 3862551 w 6700345"/>
              <a:gd name="connsiteY23" fmla="*/ 677918 h 772511"/>
              <a:gd name="connsiteX24" fmla="*/ 3783724 w 6700345"/>
              <a:gd name="connsiteY24" fmla="*/ 693683 h 772511"/>
              <a:gd name="connsiteX25" fmla="*/ 3610303 w 6700345"/>
              <a:gd name="connsiteY25" fmla="*/ 709449 h 772511"/>
              <a:gd name="connsiteX26" fmla="*/ 3547241 w 6700345"/>
              <a:gd name="connsiteY26" fmla="*/ 725214 h 772511"/>
              <a:gd name="connsiteX27" fmla="*/ 2601310 w 6700345"/>
              <a:gd name="connsiteY27" fmla="*/ 772511 h 772511"/>
              <a:gd name="connsiteX28" fmla="*/ 31531 w 6700345"/>
              <a:gd name="connsiteY28" fmla="*/ 756745 h 772511"/>
              <a:gd name="connsiteX29" fmla="*/ 0 w 6700345"/>
              <a:gd name="connsiteY29" fmla="*/ 709449 h 77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700345" h="772511">
                <a:moveTo>
                  <a:pt x="6700345" y="0"/>
                </a:moveTo>
                <a:lnTo>
                  <a:pt x="6700345" y="0"/>
                </a:lnTo>
                <a:cubicBezTo>
                  <a:pt x="6680140" y="17319"/>
                  <a:pt x="6589416" y="102762"/>
                  <a:pt x="6542689" y="126125"/>
                </a:cubicBezTo>
                <a:cubicBezTo>
                  <a:pt x="6527825" y="133557"/>
                  <a:pt x="6511158" y="136635"/>
                  <a:pt x="6495393" y="141890"/>
                </a:cubicBezTo>
                <a:cubicBezTo>
                  <a:pt x="6490138" y="157656"/>
                  <a:pt x="6491378" y="177436"/>
                  <a:pt x="6479627" y="189187"/>
                </a:cubicBezTo>
                <a:cubicBezTo>
                  <a:pt x="6425416" y="243398"/>
                  <a:pt x="6397213" y="248189"/>
                  <a:pt x="6337738" y="268014"/>
                </a:cubicBezTo>
                <a:cubicBezTo>
                  <a:pt x="6321972" y="278524"/>
                  <a:pt x="6307857" y="292081"/>
                  <a:pt x="6290441" y="299545"/>
                </a:cubicBezTo>
                <a:cubicBezTo>
                  <a:pt x="6270525" y="308080"/>
                  <a:pt x="6248626" y="311062"/>
                  <a:pt x="6227379" y="315311"/>
                </a:cubicBezTo>
                <a:cubicBezTo>
                  <a:pt x="6124120" y="335963"/>
                  <a:pt x="6155184" y="322425"/>
                  <a:pt x="6069724" y="346842"/>
                </a:cubicBezTo>
                <a:cubicBezTo>
                  <a:pt x="6053745" y="351407"/>
                  <a:pt x="6038650" y="359002"/>
                  <a:pt x="6022427" y="362607"/>
                </a:cubicBezTo>
                <a:cubicBezTo>
                  <a:pt x="5991222" y="369541"/>
                  <a:pt x="5959179" y="372104"/>
                  <a:pt x="5927834" y="378373"/>
                </a:cubicBezTo>
                <a:cubicBezTo>
                  <a:pt x="5906587" y="382622"/>
                  <a:pt x="5886090" y="390262"/>
                  <a:pt x="5864772" y="394138"/>
                </a:cubicBezTo>
                <a:cubicBezTo>
                  <a:pt x="5799214" y="406058"/>
                  <a:pt x="5692384" y="416513"/>
                  <a:pt x="5628289" y="425669"/>
                </a:cubicBezTo>
                <a:cubicBezTo>
                  <a:pt x="5400092" y="458268"/>
                  <a:pt x="5700171" y="424788"/>
                  <a:pt x="5376041" y="457200"/>
                </a:cubicBezTo>
                <a:cubicBezTo>
                  <a:pt x="5355020" y="462455"/>
                  <a:pt x="5333813" y="467013"/>
                  <a:pt x="5312979" y="472966"/>
                </a:cubicBezTo>
                <a:cubicBezTo>
                  <a:pt x="5297000" y="477531"/>
                  <a:pt x="5282108" y="486204"/>
                  <a:pt x="5265683" y="488731"/>
                </a:cubicBezTo>
                <a:cubicBezTo>
                  <a:pt x="5213483" y="496762"/>
                  <a:pt x="5160579" y="499242"/>
                  <a:pt x="5108027" y="504497"/>
                </a:cubicBezTo>
                <a:cubicBezTo>
                  <a:pt x="5036415" y="522399"/>
                  <a:pt x="5033200" y="524984"/>
                  <a:pt x="4950372" y="536028"/>
                </a:cubicBezTo>
                <a:cubicBezTo>
                  <a:pt x="4903202" y="542318"/>
                  <a:pt x="4855653" y="545505"/>
                  <a:pt x="4808483" y="551794"/>
                </a:cubicBezTo>
                <a:cubicBezTo>
                  <a:pt x="4776797" y="556019"/>
                  <a:pt x="4745660" y="564029"/>
                  <a:pt x="4713889" y="567559"/>
                </a:cubicBezTo>
                <a:cubicBezTo>
                  <a:pt x="4650995" y="574547"/>
                  <a:pt x="4587670" y="577028"/>
                  <a:pt x="4524703" y="583325"/>
                </a:cubicBezTo>
                <a:cubicBezTo>
                  <a:pt x="4277563" y="608039"/>
                  <a:pt x="4525933" y="587869"/>
                  <a:pt x="4240924" y="630621"/>
                </a:cubicBezTo>
                <a:cubicBezTo>
                  <a:pt x="4188695" y="638456"/>
                  <a:pt x="4135821" y="641132"/>
                  <a:pt x="4083269" y="646387"/>
                </a:cubicBezTo>
                <a:cubicBezTo>
                  <a:pt x="3947963" y="680212"/>
                  <a:pt x="4092971" y="647195"/>
                  <a:pt x="3862551" y="677918"/>
                </a:cubicBezTo>
                <a:cubicBezTo>
                  <a:pt x="3835990" y="681459"/>
                  <a:pt x="3810313" y="690359"/>
                  <a:pt x="3783724" y="693683"/>
                </a:cubicBezTo>
                <a:cubicBezTo>
                  <a:pt x="3726127" y="700883"/>
                  <a:pt x="3668110" y="704194"/>
                  <a:pt x="3610303" y="709449"/>
                </a:cubicBezTo>
                <a:cubicBezTo>
                  <a:pt x="3589282" y="714704"/>
                  <a:pt x="3568766" y="722730"/>
                  <a:pt x="3547241" y="725214"/>
                </a:cubicBezTo>
                <a:cubicBezTo>
                  <a:pt x="3151429" y="770884"/>
                  <a:pt x="3058378" y="760483"/>
                  <a:pt x="2601310" y="772511"/>
                </a:cubicBezTo>
                <a:lnTo>
                  <a:pt x="31531" y="756745"/>
                </a:lnTo>
                <a:lnTo>
                  <a:pt x="0" y="709449"/>
                </a:lnTo>
              </a:path>
            </a:pathLst>
          </a:custGeom>
          <a:noFill/>
          <a:ln w="168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88320" y="3783725"/>
            <a:ext cx="2380593" cy="277473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043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10" y="1655378"/>
            <a:ext cx="7315200" cy="78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Students will be able to—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9517" y="331074"/>
            <a:ext cx="8245365" cy="78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308" y="2443654"/>
            <a:ext cx="11477297" cy="1529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Repeat after the teacher simple words and phrases with Proper sounds and stress.(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Speaking :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1.1.1)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07" y="3704896"/>
            <a:ext cx="11477297" cy="1308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Recognize and read cardinal numbers up to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.(Reading : 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2.1.1)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306" y="4903076"/>
            <a:ext cx="11477297" cy="122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Write numbers up to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 figures and in    words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.(Reading : 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2.1.1)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9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855" y="283778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2848" y="1253357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0461" y="4989786"/>
            <a:ext cx="3192517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Orange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9345" y="1196714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orange?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497" y="3476292"/>
            <a:ext cx="1891862" cy="1355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9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8182" y="5037078"/>
            <a:ext cx="2672256" cy="1355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8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5239" y="2230818"/>
            <a:ext cx="2804293" cy="3011211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702" l="0" r="6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" r="-42801" b="-62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855" y="220716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477" y="1617863"/>
            <a:ext cx="3011213" cy="364066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29" r="99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168868" y="2144111"/>
            <a:ext cx="2900855" cy="27432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29" r="99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2848" y="1253357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076" y="1221826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mangoes?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4708" y="2427887"/>
            <a:ext cx="1844566" cy="1513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083033" y="1770263"/>
            <a:ext cx="3144346" cy="348826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29" r="99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45619" y="4556234"/>
            <a:ext cx="3042745" cy="72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0461" y="4989786"/>
            <a:ext cx="3933497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Mangoes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855" y="283778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2848" y="1253357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1282" y="1253357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balls?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436" y="3531461"/>
            <a:ext cx="2128344" cy="159231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3691" y="3499938"/>
            <a:ext cx="2128344" cy="159231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181" y="3523585"/>
            <a:ext cx="2128344" cy="159231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6487" y="5297204"/>
            <a:ext cx="2404242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balls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8017" y="2786098"/>
            <a:ext cx="1950988" cy="114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8979" y="4847886"/>
            <a:ext cx="3689946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three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6" y="283777"/>
            <a:ext cx="5612524" cy="83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and say.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6003" y="1257292"/>
            <a:ext cx="8182304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many apples?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6624" y="1338094"/>
            <a:ext cx="6487511" cy="104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4062" y="5253853"/>
            <a:ext cx="1891862" cy="1355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four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2986" y="2760930"/>
            <a:ext cx="1844566" cy="1513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179" y="5482452"/>
            <a:ext cx="3526221" cy="89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Apples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49" y="3277537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2207" y="3343269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73366" y="3343269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95616" y="3343269"/>
            <a:ext cx="1340067" cy="117453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333</Words>
  <Application>Microsoft Office PowerPoint</Application>
  <PresentationFormat>Widescreen</PresentationFormat>
  <Paragraphs>139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National Primary Dotted</vt:lpstr>
      <vt:lpstr>NikoshBAN</vt:lpstr>
      <vt:lpstr>Perpetua Titling MT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Mohammad Kowsar Miah</cp:lastModifiedBy>
  <cp:revision>130</cp:revision>
  <dcterms:created xsi:type="dcterms:W3CDTF">2019-06-28T03:50:15Z</dcterms:created>
  <dcterms:modified xsi:type="dcterms:W3CDTF">2021-01-09T16:07:08Z</dcterms:modified>
</cp:coreProperties>
</file>