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sldIdLst>
    <p:sldId id="257" r:id="rId2"/>
    <p:sldId id="256" r:id="rId3"/>
    <p:sldId id="258" r:id="rId4"/>
    <p:sldId id="259" r:id="rId5"/>
    <p:sldId id="273" r:id="rId6"/>
    <p:sldId id="260" r:id="rId7"/>
    <p:sldId id="261" r:id="rId8"/>
    <p:sldId id="262" r:id="rId9"/>
    <p:sldId id="274" r:id="rId10"/>
    <p:sldId id="263" r:id="rId11"/>
    <p:sldId id="265" r:id="rId12"/>
    <p:sldId id="264" r:id="rId13"/>
    <p:sldId id="266" r:id="rId14"/>
    <p:sldId id="267" r:id="rId15"/>
    <p:sldId id="268" r:id="rId16"/>
    <p:sldId id="269" r:id="rId17"/>
    <p:sldId id="271" r:id="rId18"/>
    <p:sldId id="270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0653"/>
    <a:srgbClr val="000099"/>
    <a:srgbClr val="A3BF49"/>
    <a:srgbClr val="660066"/>
    <a:srgbClr val="F888A3"/>
    <a:srgbClr val="6E50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4" d="100"/>
          <a:sy n="64" d="100"/>
        </p:scale>
        <p:origin x="87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BD487-F184-4612-A5A6-F8E8718932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A69920-F26C-4534-AED8-B04E22008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CE193-B18E-45CC-8A19-7FE59C9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AF9E-223A-4145-9CE0-2CD09E795B1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AD996-C152-428F-8DF5-56F342909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5997E-9B06-4E28-82CC-39951B49C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019B-71A2-4F07-B780-8A68D97F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5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C8AE6-41C5-46D5-B7A5-CD65CF16E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1FE09-4CF3-457C-B20D-89C233E7B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93C1E-2609-4949-BDD1-8C6064BC4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AF9E-223A-4145-9CE0-2CD09E795B1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BB304-9CD8-4D73-87F1-184043E85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83191-4B0F-42F3-AE64-34E99DB83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019B-71A2-4F07-B780-8A68D97F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9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E474DB-69A9-434A-A7C7-3FB1984B55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3D2C43-0B8C-46DB-AF78-C160A0E53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3AD5F-AC4D-4729-8D07-ACA93A24D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AF9E-223A-4145-9CE0-2CD09E795B1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C06DD-5A1E-427C-9731-D515AE0D9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938DA-F867-47A2-93E8-098CC7F14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019B-71A2-4F07-B780-8A68D97F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6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14C31-62DE-4763-8A4B-74FC5E09F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0A539-6B42-46D5-8C6A-27973F38B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05442-4D11-49A1-A213-3D22506CB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AF9E-223A-4145-9CE0-2CD09E795B1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943C0-2A4D-40A6-B81F-71319DFB1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DB208-6B61-48C3-9FC6-469AA1858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019B-71A2-4F07-B780-8A68D97F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59508-CC79-4C32-A599-A95F2BC02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7CC51-023A-4D9E-8697-5DB07F276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3B311-7B9D-4C33-97D8-6C2553D9C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AF9E-223A-4145-9CE0-2CD09E795B1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904A7-04C3-4E11-9F81-717267F0D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EB9E0-BAC3-4654-8BEF-FEA12271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019B-71A2-4F07-B780-8A68D97F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7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5291C-B6A6-4F86-A3FB-7B7DDB9C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1951C-C02D-432E-89BF-EBC1221CB1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38B47A-6E36-414C-9654-1E9DB7FC5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F0A030-504A-416E-A626-9F0AD7A57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AF9E-223A-4145-9CE0-2CD09E795B1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4A6195-D6D8-4667-8D50-C7C23DEB1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253C1-35AC-4AB0-B118-B83D68D2E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019B-71A2-4F07-B780-8A68D97F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1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A21C6-98C2-48B4-AFB9-17F2B9CA2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43728-4BCF-4CB2-8D58-9C1BBC33A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1C1163-4815-4555-A9F6-4C478090B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3F063E-A257-4117-9E99-6F11029D38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1F6BEF-8EF4-432C-A0A7-33530C51DF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66487C-7F38-48A3-B40A-1E347B4E6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AF9E-223A-4145-9CE0-2CD09E795B1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4432FA-63E6-4DAD-B7D2-C23FD03D4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6E9991-554B-42FC-BC6A-F7A4996B7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019B-71A2-4F07-B780-8A68D97F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3DF3-D017-446C-ABDA-488794B39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05A974-D79B-4B65-8952-17A87E1CA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AF9E-223A-4145-9CE0-2CD09E795B1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A0EF06-BD0A-4F3C-BF90-47E74606F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2D5634-589D-4584-848F-36E2F2C45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019B-71A2-4F07-B780-8A68D97F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7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EBEC3D-94DB-4432-97E7-4C383E9AA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AF9E-223A-4145-9CE0-2CD09E795B1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EFD6DA-3940-4AE2-A128-1BB1F32C9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EC1687-537E-4C26-A449-0241E99E1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019B-71A2-4F07-B780-8A68D97F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1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8C52B-0D5E-41B5-9931-B915E38BF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6D5E6-803F-4A41-8ED3-4B480E0C0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7820D8-3715-484E-AD91-CF36FC5E3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8612F-41D8-4DB2-A756-44CBFF238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AF9E-223A-4145-9CE0-2CD09E795B1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2A6C7-70C7-4AE1-B596-42980B40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1F772-17B6-45B1-BF72-D46F7DD47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019B-71A2-4F07-B780-8A68D97F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1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7B71D-441C-42D6-9D3A-9017D8E64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89C3C3-60B2-4EA2-9536-698889D464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AE76C-9FC7-45C9-AB70-005D6F96B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8746A-FDC9-44B9-9752-4EAD11394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AF9E-223A-4145-9CE0-2CD09E795B1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6ED69A-5B59-415C-A092-D4E76D3A5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30031-BB05-4CDC-B5B2-F09C2A5F2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019B-71A2-4F07-B780-8A68D97F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1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16CD1E-C91A-42F2-9C3A-5CCE4601F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227D7A-2665-4490-9D42-57197E14B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FA561-A86C-40ED-9339-32AF5A448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9AF9E-223A-4145-9CE0-2CD09E795B1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C648D-7FFB-49D2-AD5C-C15F904FCA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B84B6-E462-44EE-BB3C-9C2F23051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5019B-71A2-4F07-B780-8A68D97F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E7B4C80-7770-47EF-8E42-92FAB15F98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07" y="15240"/>
            <a:ext cx="12219214" cy="68427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1D2E1F-EF5D-41A7-B7D4-1E9284EAFE89}"/>
              </a:ext>
            </a:extLst>
          </p:cNvPr>
          <p:cNvSpPr txBox="1"/>
          <p:nvPr/>
        </p:nvSpPr>
        <p:spPr>
          <a:xfrm>
            <a:off x="1216701" y="584618"/>
            <a:ext cx="50217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419459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D6A6A5-871F-4E0B-9072-AC3C25598EE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BA06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6 Points 3">
            <a:extLst>
              <a:ext uri="{FF2B5EF4-FFF2-40B4-BE49-F238E27FC236}">
                <a16:creationId xmlns:a16="http://schemas.microsoft.com/office/drawing/2014/main" id="{8904EC1E-E873-456A-88F8-D8282C1D675D}"/>
              </a:ext>
            </a:extLst>
          </p:cNvPr>
          <p:cNvSpPr/>
          <p:nvPr/>
        </p:nvSpPr>
        <p:spPr>
          <a:xfrm>
            <a:off x="2670747" y="1394085"/>
            <a:ext cx="6850505" cy="3432748"/>
          </a:xfrm>
          <a:prstGeom prst="star6">
            <a:avLst/>
          </a:prstGeom>
          <a:solidFill>
            <a:srgbClr val="F888A3"/>
          </a:solidFill>
          <a:ln w="28575">
            <a:solidFill>
              <a:srgbClr val="BA065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loud reading</a:t>
            </a:r>
          </a:p>
        </p:txBody>
      </p:sp>
    </p:spTree>
    <p:extLst>
      <p:ext uri="{BB962C8B-B14F-4D97-AF65-F5344CB8AC3E}">
        <p14:creationId xmlns:p14="http://schemas.microsoft.com/office/powerpoint/2010/main" val="1518650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7EB515-C615-404A-9ABA-F43853BD3FC9}"/>
              </a:ext>
            </a:extLst>
          </p:cNvPr>
          <p:cNvSpPr/>
          <p:nvPr/>
        </p:nvSpPr>
        <p:spPr>
          <a:xfrm>
            <a:off x="0" y="0"/>
            <a:ext cx="12192000" cy="686549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81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F335E7-50A2-4222-B22D-BD426ED7DEC9}"/>
              </a:ext>
            </a:extLst>
          </p:cNvPr>
          <p:cNvSpPr txBox="1"/>
          <p:nvPr/>
        </p:nvSpPr>
        <p:spPr>
          <a:xfrm>
            <a:off x="989351" y="577125"/>
            <a:ext cx="34177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Healthy foods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6DCB54-61A0-4C85-8206-F306C91CCAF3}"/>
              </a:ext>
            </a:extLst>
          </p:cNvPr>
          <p:cNvSpPr txBox="1"/>
          <p:nvPr/>
        </p:nvSpPr>
        <p:spPr>
          <a:xfrm>
            <a:off x="6960433" y="606709"/>
            <a:ext cx="4242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Unhealthy foods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A4A3F8-A896-4B4C-AC5F-E8DB1630A8E0}"/>
              </a:ext>
            </a:extLst>
          </p:cNvPr>
          <p:cNvSpPr txBox="1"/>
          <p:nvPr/>
        </p:nvSpPr>
        <p:spPr>
          <a:xfrm>
            <a:off x="989351" y="1588561"/>
            <a:ext cx="266824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Vegetables</a:t>
            </a:r>
          </a:p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Fish</a:t>
            </a:r>
          </a:p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Meat</a:t>
            </a:r>
          </a:p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</a:t>
            </a:r>
          </a:p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</a:t>
            </a:r>
          </a:p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Fruits</a:t>
            </a:r>
          </a:p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Egg</a:t>
            </a:r>
          </a:p>
          <a:p>
            <a:endParaRPr lang="en-US" sz="3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1B83C8-96CC-4A73-91C1-FC844170CEA2}"/>
              </a:ext>
            </a:extLst>
          </p:cNvPr>
          <p:cNvSpPr txBox="1"/>
          <p:nvPr/>
        </p:nvSpPr>
        <p:spPr>
          <a:xfrm>
            <a:off x="6960433" y="1588561"/>
            <a:ext cx="40023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Ice cream</a:t>
            </a:r>
          </a:p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Chips</a:t>
            </a:r>
          </a:p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Chocolates</a:t>
            </a:r>
          </a:p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Burger</a:t>
            </a:r>
          </a:p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Sandwich</a:t>
            </a:r>
          </a:p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Cold drinks</a:t>
            </a:r>
          </a:p>
          <a:p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2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49CF30B7-192F-4B98-896D-DAE9F036ADFE}"/>
              </a:ext>
            </a:extLst>
          </p:cNvPr>
          <p:cNvSpPr/>
          <p:nvPr/>
        </p:nvSpPr>
        <p:spPr>
          <a:xfrm>
            <a:off x="0" y="0"/>
            <a:ext cx="12192000" cy="6985416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Punched Tape 2">
            <a:extLst>
              <a:ext uri="{FF2B5EF4-FFF2-40B4-BE49-F238E27FC236}">
                <a16:creationId xmlns:a16="http://schemas.microsoft.com/office/drawing/2014/main" id="{F24F97A4-6B03-4A58-B89F-870DB79E1238}"/>
              </a:ext>
            </a:extLst>
          </p:cNvPr>
          <p:cNvSpPr/>
          <p:nvPr/>
        </p:nvSpPr>
        <p:spPr>
          <a:xfrm>
            <a:off x="3507698" y="479684"/>
            <a:ext cx="4851816" cy="1963713"/>
          </a:xfrm>
          <a:prstGeom prst="flowChartPunchedTape">
            <a:avLst/>
          </a:prstGeom>
          <a:solidFill>
            <a:srgbClr val="A3BF49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Pair 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379615-6B05-4F75-B6FE-2D0DF72384C2}"/>
              </a:ext>
            </a:extLst>
          </p:cNvPr>
          <p:cNvSpPr txBox="1"/>
          <p:nvPr/>
        </p:nvSpPr>
        <p:spPr>
          <a:xfrm>
            <a:off x="2163579" y="3492708"/>
            <a:ext cx="75400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BA0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sentence:</a:t>
            </a:r>
          </a:p>
          <a:p>
            <a:r>
              <a:rPr lang="en-US" sz="3200" dirty="0">
                <a:solidFill>
                  <a:srgbClr val="BA0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today,  school,  cough,  doctor,  medicine, </a:t>
            </a:r>
          </a:p>
        </p:txBody>
      </p:sp>
    </p:spTree>
    <p:extLst>
      <p:ext uri="{BB962C8B-B14F-4D97-AF65-F5344CB8AC3E}">
        <p14:creationId xmlns:p14="http://schemas.microsoft.com/office/powerpoint/2010/main" val="3954007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E5F1EC-107F-43FB-9362-D38E40D428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81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tar: 6 Points 2">
            <a:extLst>
              <a:ext uri="{FF2B5EF4-FFF2-40B4-BE49-F238E27FC236}">
                <a16:creationId xmlns:a16="http://schemas.microsoft.com/office/drawing/2014/main" id="{0B7D5E03-49EC-496A-B50A-468CCEF5F349}"/>
              </a:ext>
            </a:extLst>
          </p:cNvPr>
          <p:cNvSpPr/>
          <p:nvPr/>
        </p:nvSpPr>
        <p:spPr>
          <a:xfrm>
            <a:off x="2430905" y="314794"/>
            <a:ext cx="7330190" cy="2023672"/>
          </a:xfrm>
          <a:prstGeom prst="star6">
            <a:avLst/>
          </a:prstGeom>
          <a:solidFill>
            <a:srgbClr val="00B0F0"/>
          </a:solidFill>
          <a:ln>
            <a:solidFill>
              <a:srgbClr val="000099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B4EE8F-FAD7-46A9-A570-01D093A87DE6}"/>
              </a:ext>
            </a:extLst>
          </p:cNvPr>
          <p:cNvSpPr txBox="1"/>
          <p:nvPr/>
        </p:nvSpPr>
        <p:spPr>
          <a:xfrm>
            <a:off x="3670092" y="2653260"/>
            <a:ext cx="4851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true/ false: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CCDDD-7129-49DA-B088-839F2EA8C8DC}"/>
              </a:ext>
            </a:extLst>
          </p:cNvPr>
          <p:cNvSpPr txBox="1"/>
          <p:nvPr/>
        </p:nvSpPr>
        <p:spPr>
          <a:xfrm>
            <a:off x="779489" y="3537679"/>
            <a:ext cx="109278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at home.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Doctor advised her not to drink water and juice.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wash your hands.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 your own cup, plate, glass.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cover your mouth and nose while sneezing.</a:t>
            </a:r>
          </a:p>
        </p:txBody>
      </p:sp>
    </p:spTree>
    <p:extLst>
      <p:ext uri="{BB962C8B-B14F-4D97-AF65-F5344CB8AC3E}">
        <p14:creationId xmlns:p14="http://schemas.microsoft.com/office/powerpoint/2010/main" val="1801555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58FE901-F541-4AAB-AE2E-AC86610799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81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77FBC82B-D689-4D27-8A39-807F6A841B9A}"/>
              </a:ext>
            </a:extLst>
          </p:cNvPr>
          <p:cNvSpPr/>
          <p:nvPr/>
        </p:nvSpPr>
        <p:spPr>
          <a:xfrm>
            <a:off x="3922426" y="404735"/>
            <a:ext cx="4347148" cy="1813810"/>
          </a:xfrm>
          <a:prstGeom prst="horizontalScroll">
            <a:avLst/>
          </a:prstGeom>
          <a:solidFill>
            <a:srgbClr val="A3BF4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FF9E72-8641-48DF-AB30-C00E7D4C77E9}"/>
              </a:ext>
            </a:extLst>
          </p:cNvPr>
          <p:cNvSpPr txBox="1"/>
          <p:nvPr/>
        </p:nvSpPr>
        <p:spPr>
          <a:xfrm>
            <a:off x="1404079" y="2330892"/>
            <a:ext cx="1004840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Raka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at home because she has the flu. The doctor visited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last night and gave her advice: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Try to eat, even aren’t hungry.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Take rest.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Drink a lot of water or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juce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Cover your mouth and nose.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 Wash your hands regularly.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 Use your own plate and glass. </a:t>
            </a:r>
          </a:p>
        </p:txBody>
      </p:sp>
    </p:spTree>
    <p:extLst>
      <p:ext uri="{BB962C8B-B14F-4D97-AF65-F5344CB8AC3E}">
        <p14:creationId xmlns:p14="http://schemas.microsoft.com/office/powerpoint/2010/main" val="17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724D6C-2A6C-419B-946F-325355888194}"/>
              </a:ext>
            </a:extLst>
          </p:cNvPr>
          <p:cNvSpPr/>
          <p:nvPr/>
        </p:nvSpPr>
        <p:spPr>
          <a:xfrm>
            <a:off x="0" y="0"/>
            <a:ext cx="12082072" cy="670060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tar: 6 Points 2">
            <a:extLst>
              <a:ext uri="{FF2B5EF4-FFF2-40B4-BE49-F238E27FC236}">
                <a16:creationId xmlns:a16="http://schemas.microsoft.com/office/drawing/2014/main" id="{75D78562-2601-4923-AE51-D58A6D62DCE0}"/>
              </a:ext>
            </a:extLst>
          </p:cNvPr>
          <p:cNvSpPr/>
          <p:nvPr/>
        </p:nvSpPr>
        <p:spPr>
          <a:xfrm>
            <a:off x="2041160" y="1768840"/>
            <a:ext cx="8109679" cy="2368446"/>
          </a:xfrm>
          <a:prstGeom prst="star6">
            <a:avLst/>
          </a:prstGeom>
          <a:solidFill>
            <a:srgbClr val="00B0F0"/>
          </a:solidFill>
          <a:ln w="38100"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Student’s silent reading</a:t>
            </a:r>
          </a:p>
        </p:txBody>
      </p:sp>
    </p:spTree>
    <p:extLst>
      <p:ext uri="{BB962C8B-B14F-4D97-AF65-F5344CB8AC3E}">
        <p14:creationId xmlns:p14="http://schemas.microsoft.com/office/powerpoint/2010/main" val="2142503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D06D56-7D46-4B85-95CB-907F219D9D7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381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FA10BC-1BA9-4F7D-85DE-900D67F5884F}"/>
              </a:ext>
            </a:extLst>
          </p:cNvPr>
          <p:cNvSpPr txBox="1"/>
          <p:nvPr/>
        </p:nvSpPr>
        <p:spPr>
          <a:xfrm>
            <a:off x="1768841" y="1424065"/>
            <a:ext cx="981855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 the following questions: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is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Raka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What happened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Raka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What was the doctor’s advice?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879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ADBE0A-D770-40BE-AC69-E694A1C599A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E7D0EC-F54D-45E5-BE40-17057B08BE65}"/>
              </a:ext>
            </a:extLst>
          </p:cNvPr>
          <p:cNvSpPr txBox="1"/>
          <p:nvPr/>
        </p:nvSpPr>
        <p:spPr>
          <a:xfrm>
            <a:off x="3472721" y="884420"/>
            <a:ext cx="52465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BA0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day </a:t>
            </a:r>
            <a:r>
              <a:rPr lang="en-US" sz="5400" dirty="0">
                <a:solidFill>
                  <a:srgbClr val="BA0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sz="4400" b="1" dirty="0">
                <a:solidFill>
                  <a:srgbClr val="BA0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B8F6A1-8947-45F5-95EA-99602428E0EE}"/>
              </a:ext>
            </a:extLst>
          </p:cNvPr>
          <p:cNvSpPr txBox="1"/>
          <p:nvPr/>
        </p:nvSpPr>
        <p:spPr>
          <a:xfrm>
            <a:off x="3897442" y="3013501"/>
            <a:ext cx="5096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Cover/ </a:t>
            </a:r>
            <a:r>
              <a:rPr lang="en-US" sz="4800" dirty="0" err="1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ঢেকে</a:t>
            </a:r>
            <a:r>
              <a:rPr lang="en-US" sz="48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as-IN" sz="48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8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lang="en-US" sz="4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919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4B5E8D0D-96F7-4937-99C2-C76E0C473528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81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D9C96A-EF9A-408A-A9B5-A8D83FAA2EBF}"/>
              </a:ext>
            </a:extLst>
          </p:cNvPr>
          <p:cNvSpPr txBox="1"/>
          <p:nvPr/>
        </p:nvSpPr>
        <p:spPr>
          <a:xfrm>
            <a:off x="1933731" y="1114296"/>
            <a:ext cx="78698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79CE38-25A6-4004-A116-157D3487C24E}"/>
              </a:ext>
            </a:extLst>
          </p:cNvPr>
          <p:cNvSpPr txBox="1"/>
          <p:nvPr/>
        </p:nvSpPr>
        <p:spPr>
          <a:xfrm>
            <a:off x="1379095" y="2563318"/>
            <a:ext cx="98185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5 sentence about doctor’s advice.</a:t>
            </a:r>
          </a:p>
        </p:txBody>
      </p:sp>
    </p:spTree>
    <p:extLst>
      <p:ext uri="{BB962C8B-B14F-4D97-AF65-F5344CB8AC3E}">
        <p14:creationId xmlns:p14="http://schemas.microsoft.com/office/powerpoint/2010/main" val="224379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44C2B9B-AC2E-49A1-A8FB-091C0F6203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872" y="0"/>
            <a:ext cx="12192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30879BF-F25C-40CF-9450-94124812B48F}"/>
              </a:ext>
            </a:extLst>
          </p:cNvPr>
          <p:cNvSpPr/>
          <p:nvPr/>
        </p:nvSpPr>
        <p:spPr>
          <a:xfrm>
            <a:off x="4877013" y="2967335"/>
            <a:ext cx="30078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CF6377-767D-4122-BCFA-BEE5464CEFDE}"/>
              </a:ext>
            </a:extLst>
          </p:cNvPr>
          <p:cNvSpPr txBox="1"/>
          <p:nvPr/>
        </p:nvSpPr>
        <p:spPr>
          <a:xfrm>
            <a:off x="3227882" y="2638828"/>
            <a:ext cx="66406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Goodbye</a:t>
            </a:r>
          </a:p>
        </p:txBody>
      </p:sp>
    </p:spTree>
    <p:extLst>
      <p:ext uri="{BB962C8B-B14F-4D97-AF65-F5344CB8AC3E}">
        <p14:creationId xmlns:p14="http://schemas.microsoft.com/office/powerpoint/2010/main" val="378207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8A937-F5A1-4C86-953D-140FF286F1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5A967-C60D-4C81-928B-B79036F29B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702F8C-226A-40BF-BD68-AC7446FC36D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BA06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693302-734F-4299-8EB2-8EDCF805B542}"/>
              </a:ext>
            </a:extLst>
          </p:cNvPr>
          <p:cNvSpPr txBox="1"/>
          <p:nvPr/>
        </p:nvSpPr>
        <p:spPr>
          <a:xfrm>
            <a:off x="3762531" y="938448"/>
            <a:ext cx="55763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BA0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Teacher’s Identity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647E2B-CBEE-4939-A1C4-21374A7A57DE}"/>
              </a:ext>
            </a:extLst>
          </p:cNvPr>
          <p:cNvSpPr txBox="1"/>
          <p:nvPr/>
        </p:nvSpPr>
        <p:spPr>
          <a:xfrm>
            <a:off x="1753849" y="2563318"/>
            <a:ext cx="93238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Masuma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Abeda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Hasnat</a:t>
            </a:r>
            <a:endParaRPr lang="en-US" sz="3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 Teacher,</a:t>
            </a:r>
          </a:p>
          <a:p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Jummapara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GPS,</a:t>
            </a:r>
          </a:p>
          <a:p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Rangpur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sadar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Rangpur</a:t>
            </a:r>
          </a:p>
        </p:txBody>
      </p:sp>
    </p:spTree>
    <p:extLst>
      <p:ext uri="{BB962C8B-B14F-4D97-AF65-F5344CB8AC3E}">
        <p14:creationId xmlns:p14="http://schemas.microsoft.com/office/powerpoint/2010/main" val="99148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E2A435-1050-4EFE-ACEC-95FE4A7F3CE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BA06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2FD53-6F65-473D-919C-53492D983B4C}"/>
              </a:ext>
            </a:extLst>
          </p:cNvPr>
          <p:cNvSpPr txBox="1"/>
          <p:nvPr/>
        </p:nvSpPr>
        <p:spPr>
          <a:xfrm>
            <a:off x="3297836" y="704537"/>
            <a:ext cx="62958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6E50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Lessons Identity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D7C39B-9822-4E84-98A5-2787431A2E59}"/>
              </a:ext>
            </a:extLst>
          </p:cNvPr>
          <p:cNvSpPr txBox="1"/>
          <p:nvPr/>
        </p:nvSpPr>
        <p:spPr>
          <a:xfrm>
            <a:off x="1184223" y="2398426"/>
            <a:ext cx="100883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</a:p>
          <a:p>
            <a:r>
              <a:rPr lang="en-US" sz="44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 5</a:t>
            </a:r>
          </a:p>
          <a:p>
            <a:r>
              <a:rPr lang="en-US" sz="44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8/ </a:t>
            </a:r>
            <a:r>
              <a:rPr lang="en-US" sz="4400" dirty="0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Sima</a:t>
            </a:r>
            <a:r>
              <a:rPr lang="en-US" sz="44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....these things. </a:t>
            </a:r>
          </a:p>
          <a:p>
            <a:endParaRPr lang="en-US" sz="4400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83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2EB6664-29CB-4FBF-B425-35ECF214637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BA06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A74EF5-C947-4B82-B3FA-6F2F7E432CAD}"/>
              </a:ext>
            </a:extLst>
          </p:cNvPr>
          <p:cNvSpPr txBox="1"/>
          <p:nvPr/>
        </p:nvSpPr>
        <p:spPr>
          <a:xfrm>
            <a:off x="1124262" y="809469"/>
            <a:ext cx="10013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BA0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AAEA3A-C45C-4F9B-AAD3-0C50374D7F98}"/>
              </a:ext>
            </a:extLst>
          </p:cNvPr>
          <p:cNvSpPr/>
          <p:nvPr/>
        </p:nvSpPr>
        <p:spPr>
          <a:xfrm>
            <a:off x="6003634" y="2967335"/>
            <a:ext cx="2172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2BEC80-3782-459D-8F3E-07AAE86E29D8}"/>
              </a:ext>
            </a:extLst>
          </p:cNvPr>
          <p:cNvSpPr txBox="1"/>
          <p:nvPr/>
        </p:nvSpPr>
        <p:spPr>
          <a:xfrm>
            <a:off x="914400" y="2278505"/>
            <a:ext cx="110627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 to carry out simple commands and instructions.</a:t>
            </a:r>
          </a:p>
          <a:p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 to ask answer </a:t>
            </a:r>
            <a:r>
              <a:rPr lang="en-US" sz="32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and Yes/No questions</a:t>
            </a:r>
          </a:p>
          <a:p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1.7 to read paragraphs, dialogues, stories, letters and other texts</a:t>
            </a:r>
          </a:p>
          <a:p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8.1 to make sentences using words and phrases following instructions</a:t>
            </a:r>
          </a:p>
        </p:txBody>
      </p:sp>
    </p:spTree>
    <p:extLst>
      <p:ext uri="{BB962C8B-B14F-4D97-AF65-F5344CB8AC3E}">
        <p14:creationId xmlns:p14="http://schemas.microsoft.com/office/powerpoint/2010/main" val="100902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3F4D1C-2155-4825-A957-E99C68910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92" y="884421"/>
            <a:ext cx="5931108" cy="49004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A157ED-AED6-4644-93B6-5977B48023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878" y="884420"/>
            <a:ext cx="5746229" cy="490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62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CDA62E-E8B2-46D3-B1FD-BD67160C6B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BA06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FF56A0C2-A8E2-487F-9BA1-B76169CB68B6}"/>
              </a:ext>
            </a:extLst>
          </p:cNvPr>
          <p:cNvSpPr/>
          <p:nvPr/>
        </p:nvSpPr>
        <p:spPr>
          <a:xfrm>
            <a:off x="2723214" y="614597"/>
            <a:ext cx="6745572" cy="1588957"/>
          </a:xfrm>
          <a:prstGeom prst="wedgeEllipseCallout">
            <a:avLst/>
          </a:prstGeom>
          <a:solidFill>
            <a:srgbClr val="6E506E"/>
          </a:solidFill>
          <a:ln>
            <a:solidFill>
              <a:srgbClr val="BA0653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Todays lesson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2DD9D4-C0F3-4FBD-A3A8-8B3C10961FBA}"/>
              </a:ext>
            </a:extLst>
          </p:cNvPr>
          <p:cNvSpPr txBox="1"/>
          <p:nvPr/>
        </p:nvSpPr>
        <p:spPr>
          <a:xfrm>
            <a:off x="3532682" y="3607447"/>
            <a:ext cx="5686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to me soon</a:t>
            </a:r>
          </a:p>
        </p:txBody>
      </p:sp>
    </p:spTree>
    <p:extLst>
      <p:ext uri="{BB962C8B-B14F-4D97-AF65-F5344CB8AC3E}">
        <p14:creationId xmlns:p14="http://schemas.microsoft.com/office/powerpoint/2010/main" val="2139445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035EFB-DDC5-4BF7-B7E3-E0E4DB50BCA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0787CE-9373-43DF-90F1-B7DBCFAE0DD2}"/>
              </a:ext>
            </a:extLst>
          </p:cNvPr>
          <p:cNvSpPr txBox="1"/>
          <p:nvPr/>
        </p:nvSpPr>
        <p:spPr>
          <a:xfrm>
            <a:off x="3057993" y="719528"/>
            <a:ext cx="5696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 new words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5C62D1-43F6-473F-8A94-1793526309EF}"/>
              </a:ext>
            </a:extLst>
          </p:cNvPr>
          <p:cNvSpPr txBox="1"/>
          <p:nvPr/>
        </p:nvSpPr>
        <p:spPr>
          <a:xfrm>
            <a:off x="974361" y="2218544"/>
            <a:ext cx="1035820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because, throat, sore, fever, flu, need, medicine,</a:t>
            </a:r>
          </a:p>
          <a:p>
            <a:r>
              <a:rPr lang="en-US" sz="40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also, order, energy, hungry, strong, stay, strong, </a:t>
            </a:r>
          </a:p>
          <a:p>
            <a:r>
              <a:rPr lang="en-US" sz="40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better, rest, coughing, wash, catch, people,</a:t>
            </a:r>
          </a:p>
          <a:p>
            <a:r>
              <a:rPr lang="en-US" sz="40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sneezing, illness, soft.</a:t>
            </a:r>
          </a:p>
        </p:txBody>
      </p:sp>
    </p:spTree>
    <p:extLst>
      <p:ext uri="{BB962C8B-B14F-4D97-AF65-F5344CB8AC3E}">
        <p14:creationId xmlns:p14="http://schemas.microsoft.com/office/powerpoint/2010/main" val="19465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4BCE1B-E19F-4C79-B5DB-2A04FED448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6E50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EE4A1B04-C963-41E1-81BF-B55F2F24E6D5}"/>
              </a:ext>
            </a:extLst>
          </p:cNvPr>
          <p:cNvSpPr/>
          <p:nvPr/>
        </p:nvSpPr>
        <p:spPr>
          <a:xfrm>
            <a:off x="2865620" y="2128603"/>
            <a:ext cx="6970426" cy="1558977"/>
          </a:xfrm>
          <a:prstGeom prst="wedgeRectCallout">
            <a:avLst/>
          </a:prstGeom>
          <a:solidFill>
            <a:schemeClr val="bg1">
              <a:lumMod val="50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Teachers model reading</a:t>
            </a:r>
          </a:p>
        </p:txBody>
      </p:sp>
    </p:spTree>
    <p:extLst>
      <p:ext uri="{BB962C8B-B14F-4D97-AF65-F5344CB8AC3E}">
        <p14:creationId xmlns:p14="http://schemas.microsoft.com/office/powerpoint/2010/main" val="154463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69B30E-528C-45FD-9A99-DBDC906119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392E10-ABA3-4BC0-8F13-01ED5966B5AA}"/>
              </a:ext>
            </a:extLst>
          </p:cNvPr>
          <p:cNvSpPr txBox="1"/>
          <p:nvPr/>
        </p:nvSpPr>
        <p:spPr>
          <a:xfrm>
            <a:off x="4107306" y="884420"/>
            <a:ext cx="3327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meaning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7F795C-3218-4291-A9F7-6C2B9C5E60BD}"/>
              </a:ext>
            </a:extLst>
          </p:cNvPr>
          <p:cNvSpPr txBox="1"/>
          <p:nvPr/>
        </p:nvSpPr>
        <p:spPr>
          <a:xfrm>
            <a:off x="2460885" y="2678060"/>
            <a:ext cx="2353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168F9D-3DBE-44B5-B574-ACFA498086F3}"/>
              </a:ext>
            </a:extLst>
          </p:cNvPr>
          <p:cNvSpPr txBox="1"/>
          <p:nvPr/>
        </p:nvSpPr>
        <p:spPr>
          <a:xfrm>
            <a:off x="7135318" y="2678060"/>
            <a:ext cx="29830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BA0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6D5140-E284-4C8F-8AE2-F11BFFC7FAD3}"/>
              </a:ext>
            </a:extLst>
          </p:cNvPr>
          <p:cNvSpPr txBox="1"/>
          <p:nvPr/>
        </p:nvSpPr>
        <p:spPr>
          <a:xfrm>
            <a:off x="2750694" y="3540233"/>
            <a:ext cx="20636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</a:t>
            </a:r>
          </a:p>
          <a:p>
            <a:r>
              <a:rPr lang="en-US" sz="40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</a:t>
            </a:r>
            <a:endParaRPr lang="en-US" sz="40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</a:p>
          <a:p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</a:t>
            </a:r>
          </a:p>
          <a:p>
            <a:endParaRPr lang="en-US" sz="40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02A7D8-B794-4BD7-B531-49C1485B3D0C}"/>
              </a:ext>
            </a:extLst>
          </p:cNvPr>
          <p:cNvSpPr txBox="1"/>
          <p:nvPr/>
        </p:nvSpPr>
        <p:spPr>
          <a:xfrm>
            <a:off x="7169045" y="3481465"/>
            <a:ext cx="26682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BA0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viral fever</a:t>
            </a:r>
          </a:p>
          <a:p>
            <a:r>
              <a:rPr lang="en-US" sz="4000" dirty="0">
                <a:solidFill>
                  <a:srgbClr val="BA0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arrive</a:t>
            </a:r>
          </a:p>
          <a:p>
            <a:r>
              <a:rPr lang="en-US" sz="4000" dirty="0">
                <a:solidFill>
                  <a:srgbClr val="BA0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spirit</a:t>
            </a:r>
          </a:p>
          <a:p>
            <a:r>
              <a:rPr lang="en-US" sz="4000" dirty="0">
                <a:solidFill>
                  <a:srgbClr val="BA0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leisure</a:t>
            </a:r>
          </a:p>
        </p:txBody>
      </p:sp>
    </p:spTree>
    <p:extLst>
      <p:ext uri="{BB962C8B-B14F-4D97-AF65-F5344CB8AC3E}">
        <p14:creationId xmlns:p14="http://schemas.microsoft.com/office/powerpoint/2010/main" val="70562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359</Words>
  <Application>Microsoft Office PowerPoint</Application>
  <PresentationFormat>Widescreen</PresentationFormat>
  <Paragraphs>82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51</cp:revision>
  <dcterms:created xsi:type="dcterms:W3CDTF">2019-08-19T14:31:36Z</dcterms:created>
  <dcterms:modified xsi:type="dcterms:W3CDTF">2019-08-20T05:38:42Z</dcterms:modified>
</cp:coreProperties>
</file>