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EC880B-08A9-4FDF-86FE-CD92DB65F7C6}"/>
              </a:ext>
            </a:extLst>
          </p:cNvPr>
          <p:cNvSpPr txBox="1"/>
          <p:nvPr userDrawn="1"/>
        </p:nvSpPr>
        <p:spPr>
          <a:xfrm>
            <a:off x="806669" y="6568252"/>
            <a:ext cx="1057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্ষক,পূর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িংহগ্রাম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Email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lipti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05712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B3BA1A15-5456-4E84-9E70-05992D64AB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>
            <a:gsLst>
              <a:gs pos="98000">
                <a:srgbClr val="00B050"/>
              </a:gs>
              <a:gs pos="1000">
                <a:schemeClr val="accent2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4000">
                <a:srgbClr val="C00000"/>
              </a:gs>
              <a:gs pos="75000">
                <a:srgbClr val="FFFF00"/>
              </a:gs>
              <a:gs pos="95000">
                <a:srgbClr val="7030A0"/>
              </a:gs>
              <a:gs pos="64000">
                <a:schemeClr val="accent1">
                  <a:lumMod val="30000"/>
                  <a:lumOff val="70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1275866-8570-4907-B9A8-5FC9F6DB2FF2}"/>
              </a:ext>
            </a:extLst>
          </p:cNvPr>
          <p:cNvSpPr/>
          <p:nvPr userDrawn="1"/>
        </p:nvSpPr>
        <p:spPr>
          <a:xfrm>
            <a:off x="207579" y="189186"/>
            <a:ext cx="11776842" cy="6479627"/>
          </a:xfrm>
          <a:prstGeom prst="frame">
            <a:avLst>
              <a:gd name="adj1" fmla="val 821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GwVUrKka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CCE358-7C48-4DF0-AC18-F239203D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63769"/>
            <a:ext cx="11658600" cy="63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A748A-17A4-4CDE-81AB-F31BA6D27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458" y="1623201"/>
            <a:ext cx="4215911" cy="417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961F52-F5EA-405F-A764-1F81DFCF8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000" l="4728" r="93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2164">
            <a:off x="6254746" y="1815532"/>
            <a:ext cx="4135633" cy="3554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5FA050-27B5-4DB4-8938-6A8D5AC87BC0}"/>
              </a:ext>
            </a:extLst>
          </p:cNvPr>
          <p:cNvSpPr txBox="1"/>
          <p:nvPr/>
        </p:nvSpPr>
        <p:spPr>
          <a:xfrm>
            <a:off x="338113" y="347191"/>
            <a:ext cx="4651869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is this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AFAA70-DACB-47FB-80C2-A6EED8CD92D8}"/>
              </a:ext>
            </a:extLst>
          </p:cNvPr>
          <p:cNvSpPr txBox="1"/>
          <p:nvPr/>
        </p:nvSpPr>
        <p:spPr>
          <a:xfrm>
            <a:off x="9840594" y="373084"/>
            <a:ext cx="2013293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CD8E62-A985-44B9-AFEE-B333C867DF65}"/>
              </a:ext>
            </a:extLst>
          </p:cNvPr>
          <p:cNvSpPr txBox="1"/>
          <p:nvPr/>
        </p:nvSpPr>
        <p:spPr>
          <a:xfrm>
            <a:off x="2461527" y="3075056"/>
            <a:ext cx="173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0211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57434CF0-1FA5-44AC-8C00-7F04F11C6F5E}"/>
              </a:ext>
            </a:extLst>
          </p:cNvPr>
          <p:cNvSpPr/>
          <p:nvPr/>
        </p:nvSpPr>
        <p:spPr>
          <a:xfrm>
            <a:off x="949569" y="1286395"/>
            <a:ext cx="4626762" cy="4261202"/>
          </a:xfrm>
          <a:prstGeom prst="star5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B8C013-F088-4E8E-BE34-3319ABA6EC42}"/>
              </a:ext>
            </a:extLst>
          </p:cNvPr>
          <p:cNvSpPr txBox="1"/>
          <p:nvPr/>
        </p:nvSpPr>
        <p:spPr>
          <a:xfrm>
            <a:off x="380905" y="338797"/>
            <a:ext cx="4466612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EC7EF0-01FE-445F-AFCC-EF9DD8D9B435}"/>
              </a:ext>
            </a:extLst>
          </p:cNvPr>
          <p:cNvSpPr txBox="1"/>
          <p:nvPr/>
        </p:nvSpPr>
        <p:spPr>
          <a:xfrm>
            <a:off x="7345821" y="338797"/>
            <a:ext cx="4465274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green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xmlns="" id="{6F39F72C-F430-4B5B-AF4E-4F09451DD942}"/>
              </a:ext>
            </a:extLst>
          </p:cNvPr>
          <p:cNvSpPr/>
          <p:nvPr/>
        </p:nvSpPr>
        <p:spPr>
          <a:xfrm>
            <a:off x="5584244" y="1286395"/>
            <a:ext cx="5218934" cy="4953863"/>
          </a:xfrm>
          <a:prstGeom prst="donut">
            <a:avLst>
              <a:gd name="adj" fmla="val 3796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A08D2E-C93A-46C6-895B-C01E2912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28" y="2048258"/>
            <a:ext cx="3618465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0A716D-35DB-4473-8689-FC0CCEB7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99402"/>
            <a:ext cx="4560277" cy="3417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tar: 6 Points 11">
            <a:extLst>
              <a:ext uri="{FF2B5EF4-FFF2-40B4-BE49-F238E27FC236}">
                <a16:creationId xmlns:a16="http://schemas.microsoft.com/office/drawing/2014/main" xmlns="" id="{E74E4610-4010-4A4E-AA65-571762AF5D6A}"/>
              </a:ext>
            </a:extLst>
          </p:cNvPr>
          <p:cNvSpPr/>
          <p:nvPr/>
        </p:nvSpPr>
        <p:spPr>
          <a:xfrm rot="20692288">
            <a:off x="2128734" y="2024702"/>
            <a:ext cx="3521746" cy="3881804"/>
          </a:xfrm>
          <a:prstGeom prst="star6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BDA2A9-EFF6-48C5-B89A-816E9C175982}"/>
              </a:ext>
            </a:extLst>
          </p:cNvPr>
          <p:cNvSpPr/>
          <p:nvPr/>
        </p:nvSpPr>
        <p:spPr>
          <a:xfrm>
            <a:off x="434792" y="231763"/>
            <a:ext cx="4713150" cy="76944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DD005A0-3C24-47CD-9BA0-6DA1949E9BBC}"/>
              </a:ext>
            </a:extLst>
          </p:cNvPr>
          <p:cNvCxnSpPr>
            <a:cxnSpLocks/>
          </p:cNvCxnSpPr>
          <p:nvPr/>
        </p:nvCxnSpPr>
        <p:spPr>
          <a:xfrm flipV="1">
            <a:off x="3447161" y="791308"/>
            <a:ext cx="1407141" cy="197198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445F57E-6C82-4F15-AE4F-6770C4DC294A}"/>
              </a:ext>
            </a:extLst>
          </p:cNvPr>
          <p:cNvCxnSpPr>
            <a:cxnSpLocks/>
          </p:cNvCxnSpPr>
          <p:nvPr/>
        </p:nvCxnSpPr>
        <p:spPr>
          <a:xfrm flipH="1" flipV="1">
            <a:off x="4870938" y="791308"/>
            <a:ext cx="2282007" cy="263769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8D7AD5-CF98-46C5-98E4-764905CAB02E}"/>
              </a:ext>
            </a:extLst>
          </p:cNvPr>
          <p:cNvSpPr txBox="1"/>
          <p:nvPr/>
        </p:nvSpPr>
        <p:spPr>
          <a:xfrm flipH="1">
            <a:off x="5299893" y="5511509"/>
            <a:ext cx="1406769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blue    </a:t>
            </a:r>
          </a:p>
        </p:txBody>
      </p:sp>
    </p:spTree>
    <p:extLst>
      <p:ext uri="{BB962C8B-B14F-4D97-AF65-F5344CB8AC3E}">
        <p14:creationId xmlns:p14="http://schemas.microsoft.com/office/powerpoint/2010/main" val="679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ECA556-6360-4BAD-9315-58B91B726550}"/>
              </a:ext>
            </a:extLst>
          </p:cNvPr>
          <p:cNvSpPr/>
          <p:nvPr/>
        </p:nvSpPr>
        <p:spPr>
          <a:xfrm>
            <a:off x="311700" y="360458"/>
            <a:ext cx="4670607" cy="707886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97356618-C97E-4998-A510-4A7BBC8B7B66}"/>
              </a:ext>
            </a:extLst>
          </p:cNvPr>
          <p:cNvSpPr/>
          <p:nvPr/>
        </p:nvSpPr>
        <p:spPr>
          <a:xfrm>
            <a:off x="1518138" y="1880499"/>
            <a:ext cx="3956538" cy="3694972"/>
          </a:xfrm>
          <a:prstGeom prst="donut">
            <a:avLst>
              <a:gd name="adj" fmla="val 1771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xmlns="" id="{C582FD87-7647-4FE7-AAAA-65ED620BBE76}"/>
              </a:ext>
            </a:extLst>
          </p:cNvPr>
          <p:cNvSpPr/>
          <p:nvPr/>
        </p:nvSpPr>
        <p:spPr>
          <a:xfrm>
            <a:off x="5785337" y="1600200"/>
            <a:ext cx="4747848" cy="4134590"/>
          </a:xfrm>
          <a:prstGeom prst="su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DC66646-2B7A-4E51-AFDC-02CE251086BE}"/>
              </a:ext>
            </a:extLst>
          </p:cNvPr>
          <p:cNvCxnSpPr>
            <a:cxnSpLocks/>
          </p:cNvCxnSpPr>
          <p:nvPr/>
        </p:nvCxnSpPr>
        <p:spPr>
          <a:xfrm flipV="1">
            <a:off x="943707" y="4941277"/>
            <a:ext cx="1148861" cy="100232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A0E2069-3C2F-4005-B815-155E874EFC5E}"/>
              </a:ext>
            </a:extLst>
          </p:cNvPr>
          <p:cNvCxnSpPr>
            <a:cxnSpLocks/>
          </p:cNvCxnSpPr>
          <p:nvPr/>
        </p:nvCxnSpPr>
        <p:spPr>
          <a:xfrm flipV="1">
            <a:off x="7010400" y="5257800"/>
            <a:ext cx="1148861" cy="100232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F129BD-1D54-4190-A435-823B7D69E570}"/>
              </a:ext>
            </a:extLst>
          </p:cNvPr>
          <p:cNvSpPr txBox="1"/>
          <p:nvPr/>
        </p:nvSpPr>
        <p:spPr>
          <a:xfrm>
            <a:off x="9132276" y="5593055"/>
            <a:ext cx="1846385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indigo</a:t>
            </a:r>
          </a:p>
        </p:txBody>
      </p:sp>
    </p:spTree>
    <p:extLst>
      <p:ext uri="{BB962C8B-B14F-4D97-AF65-F5344CB8AC3E}">
        <p14:creationId xmlns:p14="http://schemas.microsoft.com/office/powerpoint/2010/main" val="33617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8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C6CC18-6B5D-440F-B110-B3300242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413" y="1583900"/>
            <a:ext cx="4923693" cy="3690199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185585A0-3A6C-4366-BF0C-0D75E4D6A17E}"/>
              </a:ext>
            </a:extLst>
          </p:cNvPr>
          <p:cNvSpPr/>
          <p:nvPr/>
        </p:nvSpPr>
        <p:spPr>
          <a:xfrm>
            <a:off x="1166442" y="1700665"/>
            <a:ext cx="3933096" cy="376815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7BAA9F-E03D-49F8-A00F-168336760667}"/>
              </a:ext>
            </a:extLst>
          </p:cNvPr>
          <p:cNvSpPr/>
          <p:nvPr/>
        </p:nvSpPr>
        <p:spPr>
          <a:xfrm>
            <a:off x="364454" y="413211"/>
            <a:ext cx="4304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C7E33F3-A935-4ED4-B032-33507B764D73}"/>
              </a:ext>
            </a:extLst>
          </p:cNvPr>
          <p:cNvCxnSpPr>
            <a:cxnSpLocks/>
          </p:cNvCxnSpPr>
          <p:nvPr/>
        </p:nvCxnSpPr>
        <p:spPr>
          <a:xfrm flipV="1">
            <a:off x="691659" y="5055604"/>
            <a:ext cx="1477108" cy="13891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6799EF5-9591-4717-82B8-E7339622E597}"/>
              </a:ext>
            </a:extLst>
          </p:cNvPr>
          <p:cNvCxnSpPr>
            <a:cxnSpLocks/>
          </p:cNvCxnSpPr>
          <p:nvPr/>
        </p:nvCxnSpPr>
        <p:spPr>
          <a:xfrm flipH="1" flipV="1">
            <a:off x="8845050" y="4846874"/>
            <a:ext cx="2373931" cy="15100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61083F-F2D2-44F7-8BF9-DE72A63E87A3}"/>
              </a:ext>
            </a:extLst>
          </p:cNvPr>
          <p:cNvSpPr txBox="1"/>
          <p:nvPr/>
        </p:nvSpPr>
        <p:spPr>
          <a:xfrm>
            <a:off x="2344613" y="3147620"/>
            <a:ext cx="14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</a:p>
        </p:txBody>
      </p:sp>
    </p:spTree>
    <p:extLst>
      <p:ext uri="{BB962C8B-B14F-4D97-AF65-F5344CB8AC3E}">
        <p14:creationId xmlns:p14="http://schemas.microsoft.com/office/powerpoint/2010/main" val="3815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23255 0.338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9C14D3-524F-4FAD-BBC0-E4961FB21DAD}"/>
              </a:ext>
            </a:extLst>
          </p:cNvPr>
          <p:cNvSpPr/>
          <p:nvPr/>
        </p:nvSpPr>
        <p:spPr>
          <a:xfrm>
            <a:off x="3470682" y="465963"/>
            <a:ext cx="5508239" cy="1015663"/>
          </a:xfrm>
          <a:prstGeom prst="rect">
            <a:avLst/>
          </a:prstGeom>
          <a:ln w="28575"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sz="6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72C14A-9295-4FFA-B48F-F15E15D3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864" y="297106"/>
            <a:ext cx="2347474" cy="2182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825C14-27F0-4DD6-BD7F-484355B6CFB2}"/>
              </a:ext>
            </a:extLst>
          </p:cNvPr>
          <p:cNvSpPr txBox="1"/>
          <p:nvPr/>
        </p:nvSpPr>
        <p:spPr>
          <a:xfrm>
            <a:off x="9219020" y="2510476"/>
            <a:ext cx="2625318" cy="707886"/>
          </a:xfrm>
          <a:prstGeom prst="rect">
            <a:avLst/>
          </a:prstGeom>
          <a:noFill/>
          <a:ln>
            <a:solidFill>
              <a:srgbClr val="0070C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Matching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0D497-F9F3-4FFD-AEB0-03384367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" y="3476840"/>
            <a:ext cx="2155593" cy="27913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6D2AE7-7AC1-4342-A298-FF66D762ECEA}"/>
              </a:ext>
            </a:extLst>
          </p:cNvPr>
          <p:cNvGrpSpPr/>
          <p:nvPr/>
        </p:nvGrpSpPr>
        <p:grpSpPr>
          <a:xfrm>
            <a:off x="4203894" y="4151533"/>
            <a:ext cx="5819338" cy="1938993"/>
            <a:chOff x="4203894" y="4151533"/>
            <a:chExt cx="5819338" cy="193899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DB5DBC42-26C3-4D8B-AB9E-5F80ECB14868}"/>
                </a:ext>
              </a:extLst>
            </p:cNvPr>
            <p:cNvSpPr/>
            <p:nvPr/>
          </p:nvSpPr>
          <p:spPr>
            <a:xfrm>
              <a:off x="4203894" y="4151533"/>
              <a:ext cx="5508239" cy="1938993"/>
            </a:xfrm>
            <a:prstGeom prst="wedgeRoundRectCallout">
              <a:avLst>
                <a:gd name="adj1" fmla="val -81627"/>
                <a:gd name="adj2" fmla="val -33399"/>
                <a:gd name="adj3" fmla="val 16667"/>
              </a:avLst>
            </a:prstGeom>
            <a:solidFill>
              <a:schemeClr val="bg1"/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04C266-7AD7-4F65-B1FF-B08DCC925F0B}"/>
                </a:ext>
              </a:extLst>
            </p:cNvPr>
            <p:cNvSpPr txBox="1"/>
            <p:nvPr/>
          </p:nvSpPr>
          <p:spPr>
            <a:xfrm>
              <a:off x="4783016" y="4151534"/>
              <a:ext cx="52402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red, orange, yellow, green,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blue,indigo,and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violet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7AA94E4-AF57-4F1E-B7E8-8792D440285A}"/>
              </a:ext>
            </a:extLst>
          </p:cNvPr>
          <p:cNvSpPr/>
          <p:nvPr/>
        </p:nvSpPr>
        <p:spPr>
          <a:xfrm>
            <a:off x="347662" y="2125488"/>
            <a:ext cx="974989" cy="707886"/>
          </a:xfrm>
          <a:prstGeom prst="rightArrow">
            <a:avLst>
              <a:gd name="adj1" fmla="val 59936"/>
              <a:gd name="adj2" fmla="val 549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4EFB31-B1B7-48F6-814B-3DEDB8983335}"/>
              </a:ext>
            </a:extLst>
          </p:cNvPr>
          <p:cNvSpPr/>
          <p:nvPr/>
        </p:nvSpPr>
        <p:spPr>
          <a:xfrm>
            <a:off x="1322651" y="2125092"/>
            <a:ext cx="5899372" cy="707886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Say the name of the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9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AB4C58-A8F3-494F-9A43-55F030464726}"/>
              </a:ext>
            </a:extLst>
          </p:cNvPr>
          <p:cNvSpPr txBox="1"/>
          <p:nvPr/>
        </p:nvSpPr>
        <p:spPr>
          <a:xfrm>
            <a:off x="3352800" y="316523"/>
            <a:ext cx="54864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56B85D-01B8-491C-87AC-F4682AAE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564" y="1317757"/>
            <a:ext cx="6028872" cy="4221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498FC7-C7CD-49A2-93D1-1FB48B18BD74}"/>
              </a:ext>
            </a:extLst>
          </p:cNvPr>
          <p:cNvSpPr txBox="1"/>
          <p:nvPr/>
        </p:nvSpPr>
        <p:spPr>
          <a:xfrm>
            <a:off x="4009291" y="5833591"/>
            <a:ext cx="3587261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What is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150FF-C9B6-4604-A0A2-D67B76191225}"/>
              </a:ext>
            </a:extLst>
          </p:cNvPr>
          <p:cNvSpPr txBox="1"/>
          <p:nvPr/>
        </p:nvSpPr>
        <p:spPr>
          <a:xfrm>
            <a:off x="4009291" y="5833591"/>
            <a:ext cx="3587261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rainbow.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83F536-B3FF-4E64-A1F6-36861B89BF72}"/>
              </a:ext>
            </a:extLst>
          </p:cNvPr>
          <p:cNvSpPr txBox="1"/>
          <p:nvPr/>
        </p:nvSpPr>
        <p:spPr>
          <a:xfrm>
            <a:off x="2708029" y="5759441"/>
            <a:ext cx="6189784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say the rhyme.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AD8413-53D8-4C12-B836-E635B6919E83}"/>
              </a:ext>
            </a:extLst>
          </p:cNvPr>
          <p:cNvSpPr txBox="1"/>
          <p:nvPr/>
        </p:nvSpPr>
        <p:spPr>
          <a:xfrm>
            <a:off x="2708029" y="5810289"/>
            <a:ext cx="7086601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say it with me?</a:t>
            </a:r>
          </a:p>
        </p:txBody>
      </p:sp>
    </p:spTree>
    <p:extLst>
      <p:ext uri="{BB962C8B-B14F-4D97-AF65-F5344CB8AC3E}">
        <p14:creationId xmlns:p14="http://schemas.microsoft.com/office/powerpoint/2010/main" val="2655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D93AC4B-DDFD-436A-924F-9EB0CDD5DEB7}"/>
              </a:ext>
            </a:extLst>
          </p:cNvPr>
          <p:cNvSpPr txBox="1"/>
          <p:nvPr/>
        </p:nvSpPr>
        <p:spPr>
          <a:xfrm>
            <a:off x="1382366" y="381906"/>
            <a:ext cx="942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rhyme attentively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0A7B3C-218E-453A-AEDB-F93F3B3B7F07}"/>
              </a:ext>
            </a:extLst>
          </p:cNvPr>
          <p:cNvSpPr txBox="1"/>
          <p:nvPr/>
        </p:nvSpPr>
        <p:spPr>
          <a:xfrm>
            <a:off x="1532781" y="2253916"/>
            <a:ext cx="5908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13A8BB-016D-4BA0-AB9F-9184B251F3D2}"/>
              </a:ext>
            </a:extLst>
          </p:cNvPr>
          <p:cNvGrpSpPr/>
          <p:nvPr/>
        </p:nvGrpSpPr>
        <p:grpSpPr>
          <a:xfrm>
            <a:off x="7596554" y="2057400"/>
            <a:ext cx="3464169" cy="3391843"/>
            <a:chOff x="5615745" y="1676602"/>
            <a:chExt cx="3473660" cy="1958568"/>
          </a:xfrm>
          <a:solidFill>
            <a:schemeClr val="accent2">
              <a:lumMod val="60000"/>
              <a:lumOff val="40000"/>
            </a:schemeClr>
          </a:solidFill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xmlns="" id="{70640485-8CE1-4CA4-A427-600CB2473E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005321"/>
                </p:ext>
              </p:extLst>
            </p:nvPr>
          </p:nvGraphicFramePr>
          <p:xfrm>
            <a:off x="5615745" y="2271411"/>
            <a:ext cx="3473660" cy="1363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Packager Shell Object" showAsIcon="1" r:id="rId3" imgW="2197440" imgH="863640" progId="Package">
                    <p:embed/>
                  </p:oleObj>
                </mc:Choice>
                <mc:Fallback>
                  <p:oleObj name="Packager Shell Object" showAsIcon="1" r:id="rId3" imgW="2197440" imgH="863640" progId="Package">
                    <p:embed/>
                    <p:pic>
                      <p:nvPicPr>
                        <p:cNvPr id="72" name="Object 71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xmlns="" id="{8842B7A3-F99B-455E-9DBA-8882C85006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5745" y="2271411"/>
                          <a:ext cx="3473660" cy="1363759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ular Callout 19">
              <a:extLst>
                <a:ext uri="{FF2B5EF4-FFF2-40B4-BE49-F238E27FC236}">
                  <a16:creationId xmlns:a16="http://schemas.microsoft.com/office/drawing/2014/main" xmlns="" id="{0DB767B7-2F5F-45D0-875A-C34F7CB77FE4}"/>
                </a:ext>
              </a:extLst>
            </p:cNvPr>
            <p:cNvSpPr/>
            <p:nvPr/>
          </p:nvSpPr>
          <p:spPr>
            <a:xfrm>
              <a:off x="7524540" y="1676602"/>
              <a:ext cx="1162261" cy="437948"/>
            </a:xfrm>
            <a:prstGeom prst="wedgeRectCallout">
              <a:avLst>
                <a:gd name="adj1" fmla="val -45371"/>
                <a:gd name="adj2" fmla="val 1445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Listen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6E814D-C452-4096-9F56-14024E3F958E}"/>
              </a:ext>
            </a:extLst>
          </p:cNvPr>
          <p:cNvSpPr txBox="1"/>
          <p:nvPr/>
        </p:nvSpPr>
        <p:spPr>
          <a:xfrm>
            <a:off x="2916033" y="367477"/>
            <a:ext cx="6359934" cy="101566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FFBCAC-A4BA-4F6E-A44E-7A538AD34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79" y="1542672"/>
            <a:ext cx="7579958" cy="4807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58FA87-FEBF-471A-9986-7A0242D91996}"/>
              </a:ext>
            </a:extLst>
          </p:cNvPr>
          <p:cNvSpPr txBox="1"/>
          <p:nvPr/>
        </p:nvSpPr>
        <p:spPr>
          <a:xfrm>
            <a:off x="3991707" y="474784"/>
            <a:ext cx="3511062" cy="923330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9FC949-6948-4377-B85C-F64F1B6B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5" y="300961"/>
            <a:ext cx="3634827" cy="2774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ED8CB5-FED7-4099-8169-243CE2B77E2D}"/>
              </a:ext>
            </a:extLst>
          </p:cNvPr>
          <p:cNvSpPr txBox="1"/>
          <p:nvPr/>
        </p:nvSpPr>
        <p:spPr>
          <a:xfrm>
            <a:off x="1720362" y="3075057"/>
            <a:ext cx="6368561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Say the rhyme (two line)</a:t>
            </a:r>
          </a:p>
        </p:txBody>
      </p:sp>
    </p:spTree>
    <p:extLst>
      <p:ext uri="{BB962C8B-B14F-4D97-AF65-F5344CB8AC3E}">
        <p14:creationId xmlns:p14="http://schemas.microsoft.com/office/powerpoint/2010/main" val="77700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EEAF3-3EA1-4EEA-9FF5-A10BA0E02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0" y="246185"/>
            <a:ext cx="11676184" cy="6365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EF0163-F231-4224-BFCF-9C03E8050C0A}"/>
              </a:ext>
            </a:extLst>
          </p:cNvPr>
          <p:cNvSpPr txBox="1"/>
          <p:nvPr/>
        </p:nvSpPr>
        <p:spPr>
          <a:xfrm>
            <a:off x="2983523" y="1916889"/>
            <a:ext cx="628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2CB30F-5D3F-49D0-B300-8EF8FEADE24E}"/>
              </a:ext>
            </a:extLst>
          </p:cNvPr>
          <p:cNvSpPr txBox="1"/>
          <p:nvPr/>
        </p:nvSpPr>
        <p:spPr>
          <a:xfrm>
            <a:off x="1521070" y="3110190"/>
            <a:ext cx="9926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</a:t>
            </a:r>
            <a:r>
              <a:rPr lang="en-US" sz="9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8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3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447D3F-F8E6-4229-93ED-2ED0E38E68D7}"/>
              </a:ext>
            </a:extLst>
          </p:cNvPr>
          <p:cNvSpPr/>
          <p:nvPr/>
        </p:nvSpPr>
        <p:spPr>
          <a:xfrm>
            <a:off x="2699033" y="5776519"/>
            <a:ext cx="5883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191852-64EC-4C40-8070-A1639D75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947" y="918311"/>
            <a:ext cx="8464065" cy="5021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EE49FB-10BB-47A9-9092-54FD9A6280AD}"/>
              </a:ext>
            </a:extLst>
          </p:cNvPr>
          <p:cNvSpPr/>
          <p:nvPr/>
        </p:nvSpPr>
        <p:spPr>
          <a:xfrm>
            <a:off x="3060593" y="51554"/>
            <a:ext cx="6418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Student’s reading</a:t>
            </a:r>
          </a:p>
        </p:txBody>
      </p:sp>
    </p:spTree>
    <p:extLst>
      <p:ext uri="{BB962C8B-B14F-4D97-AF65-F5344CB8AC3E}">
        <p14:creationId xmlns:p14="http://schemas.microsoft.com/office/powerpoint/2010/main" val="282882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B67E62-F64B-49AA-BB30-2CE90792C742}"/>
              </a:ext>
            </a:extLst>
          </p:cNvPr>
          <p:cNvSpPr/>
          <p:nvPr/>
        </p:nvSpPr>
        <p:spPr>
          <a:xfrm>
            <a:off x="3672508" y="395626"/>
            <a:ext cx="4160113" cy="1015663"/>
          </a:xfrm>
          <a:prstGeom prst="rect">
            <a:avLst/>
          </a:prstGeom>
          <a:ln w="28575">
            <a:solidFill>
              <a:srgbClr val="00B0F0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Evaluation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9CF1E9-F91B-48FF-9BCB-4A300961A9EE}"/>
              </a:ext>
            </a:extLst>
          </p:cNvPr>
          <p:cNvSpPr txBox="1"/>
          <p:nvPr/>
        </p:nvSpPr>
        <p:spPr>
          <a:xfrm>
            <a:off x="2461847" y="3075057"/>
            <a:ext cx="6945922" cy="7078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Say the rhyme (one by one)</a:t>
            </a:r>
          </a:p>
        </p:txBody>
      </p:sp>
    </p:spTree>
    <p:extLst>
      <p:ext uri="{BB962C8B-B14F-4D97-AF65-F5344CB8AC3E}">
        <p14:creationId xmlns:p14="http://schemas.microsoft.com/office/powerpoint/2010/main" val="230124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7E2A7A-A171-4807-A466-9727715DC2FD}"/>
              </a:ext>
            </a:extLst>
          </p:cNvPr>
          <p:cNvSpPr/>
          <p:nvPr/>
        </p:nvSpPr>
        <p:spPr>
          <a:xfrm>
            <a:off x="1052194" y="3253155"/>
            <a:ext cx="1008761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Tomorrow you will be bring write rhyme on your note book.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D040E240-8C77-40A1-8463-C63B7ABECC37}"/>
              </a:ext>
            </a:extLst>
          </p:cNvPr>
          <p:cNvSpPr/>
          <p:nvPr/>
        </p:nvSpPr>
        <p:spPr>
          <a:xfrm>
            <a:off x="3640014" y="311930"/>
            <a:ext cx="4413739" cy="1969477"/>
          </a:xfrm>
          <a:prstGeom prst="cloudCallout">
            <a:avLst>
              <a:gd name="adj1" fmla="val -61869"/>
              <a:gd name="adj2" fmla="val 9285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0454D-F2F9-4219-9E90-A5EBB1E6841E}"/>
              </a:ext>
            </a:extLst>
          </p:cNvPr>
          <p:cNvSpPr txBox="1"/>
          <p:nvPr/>
        </p:nvSpPr>
        <p:spPr>
          <a:xfrm>
            <a:off x="4267200" y="615462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A9B828-1C39-4252-8A61-C354B0057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39" y="311930"/>
            <a:ext cx="3198593" cy="21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AF8A5A-E2F3-4667-89E3-0F3F11C23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491" y="306633"/>
            <a:ext cx="7297616" cy="6385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90D29-BC30-4A0F-8E28-47DA83AE5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149" y="1312579"/>
            <a:ext cx="5103527" cy="4901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F1E95A-CD19-43A0-8E88-AF700EA04C07}"/>
              </a:ext>
            </a:extLst>
          </p:cNvPr>
          <p:cNvSpPr/>
          <p:nvPr/>
        </p:nvSpPr>
        <p:spPr>
          <a:xfrm>
            <a:off x="240323" y="6213640"/>
            <a:ext cx="11711353" cy="43939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9858 -0.010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97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BC4143-7CA1-430E-822B-2669FD55B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3" y="3385913"/>
            <a:ext cx="1240860" cy="3255478"/>
          </a:xfrm>
          <a:prstGeom prst="rect">
            <a:avLst/>
          </a:prstGeom>
        </p:spPr>
      </p:pic>
      <p:sp>
        <p:nvSpPr>
          <p:cNvPr id="17" name="Arrow: Left-Right 16">
            <a:extLst>
              <a:ext uri="{FF2B5EF4-FFF2-40B4-BE49-F238E27FC236}">
                <a16:creationId xmlns:a16="http://schemas.microsoft.com/office/drawing/2014/main" xmlns="" id="{82EA75B1-D126-4C8A-883E-F48AAD5030A4}"/>
              </a:ext>
            </a:extLst>
          </p:cNvPr>
          <p:cNvSpPr/>
          <p:nvPr/>
        </p:nvSpPr>
        <p:spPr>
          <a:xfrm>
            <a:off x="4863078" y="955430"/>
            <a:ext cx="3842795" cy="1495400"/>
          </a:xfrm>
          <a:prstGeom prst="leftRightArrow">
            <a:avLst>
              <a:gd name="adj1" fmla="val 85988"/>
              <a:gd name="adj2" fmla="val 50000"/>
            </a:avLst>
          </a:prstGeom>
          <a:solidFill>
            <a:schemeClr val="bg1"/>
          </a:solidFill>
          <a:ln w="3810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236657-C749-48BC-BAB5-FF9EF4CA34D1}"/>
              </a:ext>
            </a:extLst>
          </p:cNvPr>
          <p:cNvSpPr txBox="1"/>
          <p:nvPr/>
        </p:nvSpPr>
        <p:spPr>
          <a:xfrm>
            <a:off x="5343351" y="1065656"/>
            <a:ext cx="438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563C1E3-29BF-4DE2-B0B7-2FB16EAF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989" y="3069639"/>
            <a:ext cx="1361411" cy="3571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82264" y="3069639"/>
            <a:ext cx="6091289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Nasrin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Sultana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Head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no.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pachuria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gps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Muksedpur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gopalgong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7670" r="38502" b="43276"/>
          <a:stretch/>
        </p:blipFill>
        <p:spPr>
          <a:xfrm>
            <a:off x="1196567" y="847630"/>
            <a:ext cx="1577609" cy="1852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9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863789-AEB6-4BB4-9642-D99FB47A1C4D}"/>
              </a:ext>
            </a:extLst>
          </p:cNvPr>
          <p:cNvSpPr txBox="1"/>
          <p:nvPr/>
        </p:nvSpPr>
        <p:spPr>
          <a:xfrm>
            <a:off x="3572607" y="927493"/>
            <a:ext cx="775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81ED88-BB43-471B-873B-322482422EB9}"/>
              </a:ext>
            </a:extLst>
          </p:cNvPr>
          <p:cNvSpPr/>
          <p:nvPr/>
        </p:nvSpPr>
        <p:spPr>
          <a:xfrm>
            <a:off x="3944815" y="233864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Class-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Subject-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Lesson 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</a:p>
          <a:p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Unite-</a:t>
            </a:r>
            <a:r>
              <a:rPr lang="en-US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Time: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A8C52B-126D-4D21-BDF2-4D7349008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48" y="263770"/>
            <a:ext cx="2797960" cy="335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FFB035-85D3-4850-9165-050823CC7C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40" y="3826862"/>
            <a:ext cx="1274174" cy="2908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DFE487-D117-454E-9F13-D10A86814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986" y="3826862"/>
            <a:ext cx="127417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657110-7E7F-409E-A708-B8E9E1FF34F0}"/>
              </a:ext>
            </a:extLst>
          </p:cNvPr>
          <p:cNvSpPr/>
          <p:nvPr/>
        </p:nvSpPr>
        <p:spPr>
          <a:xfrm>
            <a:off x="2881602" y="167026"/>
            <a:ext cx="66963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watch a video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7C0CDC83-2762-4492-8A90-C9E91A4C9CFD}"/>
              </a:ext>
            </a:extLst>
          </p:cNvPr>
          <p:cNvSpPr/>
          <p:nvPr/>
        </p:nvSpPr>
        <p:spPr>
          <a:xfrm>
            <a:off x="8018585" y="2338754"/>
            <a:ext cx="2602523" cy="1090246"/>
          </a:xfrm>
          <a:prstGeom prst="wedgeRoundRectCallout">
            <a:avLst>
              <a:gd name="adj1" fmla="val -137833"/>
              <a:gd name="adj2" fmla="val 45186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3022C-4C5A-4E0B-838B-0A5E25FF61D7}"/>
              </a:ext>
            </a:extLst>
          </p:cNvPr>
          <p:cNvSpPr txBox="1"/>
          <p:nvPr/>
        </p:nvSpPr>
        <p:spPr>
          <a:xfrm>
            <a:off x="8176847" y="2479431"/>
            <a:ext cx="244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click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78A6F-678A-47C6-8D07-69739646D98B}"/>
              </a:ext>
            </a:extLst>
          </p:cNvPr>
          <p:cNvSpPr txBox="1"/>
          <p:nvPr/>
        </p:nvSpPr>
        <p:spPr>
          <a:xfrm>
            <a:off x="3971036" y="3169732"/>
            <a:ext cx="5131778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Discuss the video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1E15F3-3D63-4C52-92FB-F27FA23C5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866" y="3909175"/>
            <a:ext cx="3271054" cy="315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AE687B-3BC7-4D67-A137-3847D5CFB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15856">
            <a:off x="9091093" y="-241109"/>
            <a:ext cx="3271054" cy="3154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898248-87C7-4CA0-BA8E-643C06447DC2}"/>
              </a:ext>
            </a:extLst>
          </p:cNvPr>
          <p:cNvSpPr/>
          <p:nvPr/>
        </p:nvSpPr>
        <p:spPr>
          <a:xfrm>
            <a:off x="1711692" y="2479431"/>
            <a:ext cx="327105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https://www.youtube.com/watch?v=AhGwVUrKkaw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2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E2E88D-9C75-4A00-9E49-F4D249028754}"/>
              </a:ext>
            </a:extLst>
          </p:cNvPr>
          <p:cNvSpPr txBox="1"/>
          <p:nvPr/>
        </p:nvSpPr>
        <p:spPr>
          <a:xfrm>
            <a:off x="2441289" y="54348"/>
            <a:ext cx="730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Today’s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lesson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Imprint MT Shadow" panose="04020605060303030202" pitchFamily="82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9FE777-950E-4832-A192-03405878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1289" y="1254677"/>
            <a:ext cx="7166192" cy="518653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AD3D0-ADD2-4741-84E6-07CAC5B8BED7}"/>
              </a:ext>
            </a:extLst>
          </p:cNvPr>
          <p:cNvSpPr txBox="1"/>
          <p:nvPr/>
        </p:nvSpPr>
        <p:spPr>
          <a:xfrm rot="19948788">
            <a:off x="2468579" y="1525699"/>
            <a:ext cx="4042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20FD7AE-D9B7-42EB-8D3B-342015F32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036" y="3982801"/>
            <a:ext cx="1407297" cy="2667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DE8CDB3-0FDE-4C27-BABE-8A2AF7934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2" y="3768225"/>
            <a:ext cx="1520491" cy="28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958 L 0.32838 0.171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0A2B8E-24F4-438B-A72A-19E57401B371}"/>
              </a:ext>
            </a:extLst>
          </p:cNvPr>
          <p:cNvSpPr txBox="1"/>
          <p:nvPr/>
        </p:nvSpPr>
        <p:spPr>
          <a:xfrm>
            <a:off x="2373923" y="316523"/>
            <a:ext cx="8036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85C66E-EB9D-47DC-9C43-B219F7F5B4CD}"/>
              </a:ext>
            </a:extLst>
          </p:cNvPr>
          <p:cNvSpPr txBox="1"/>
          <p:nvPr/>
        </p:nvSpPr>
        <p:spPr>
          <a:xfrm>
            <a:off x="779584" y="1536174"/>
            <a:ext cx="11224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 familiar with English sounds by listening to common English words,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phreses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proper sounds and stress,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4. 1. 2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rhyme independently.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C51ED9-F932-45CC-9478-681F8AA9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980" y="4569072"/>
            <a:ext cx="1914525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D9240D-D7DD-40CD-96D8-714E2005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3417">
            <a:off x="283618" y="4635787"/>
            <a:ext cx="19145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4C86E2-0C88-4F61-8892-10CB8D7F7D12}"/>
              </a:ext>
            </a:extLst>
          </p:cNvPr>
          <p:cNvSpPr txBox="1"/>
          <p:nvPr/>
        </p:nvSpPr>
        <p:spPr>
          <a:xfrm>
            <a:off x="4296693" y="317967"/>
            <a:ext cx="4308230" cy="707886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3AB512-FE04-4E25-8231-212C03C6A085}"/>
              </a:ext>
            </a:extLst>
          </p:cNvPr>
          <p:cNvSpPr/>
          <p:nvPr/>
        </p:nvSpPr>
        <p:spPr>
          <a:xfrm>
            <a:off x="630640" y="1059235"/>
            <a:ext cx="7531549" cy="707886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can you see in the pictures?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875955-7E6A-426B-ABD3-1B870EBE50D3}"/>
              </a:ext>
            </a:extLst>
          </p:cNvPr>
          <p:cNvSpPr/>
          <p:nvPr/>
        </p:nvSpPr>
        <p:spPr>
          <a:xfrm>
            <a:off x="2384907" y="2382063"/>
            <a:ext cx="3677846" cy="2471879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379497-7790-4DB4-BD5D-B34AB8B14D56}"/>
              </a:ext>
            </a:extLst>
          </p:cNvPr>
          <p:cNvSpPr txBox="1"/>
          <p:nvPr/>
        </p:nvSpPr>
        <p:spPr>
          <a:xfrm>
            <a:off x="630640" y="1071469"/>
            <a:ext cx="5427785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flowers and card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E3D419-E2E4-4743-94D6-912DE330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464" y="1293330"/>
            <a:ext cx="4505435" cy="4505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1A3CEE-5C5C-4D1E-AF21-1D8AC2DBCE1A}"/>
              </a:ext>
            </a:extLst>
          </p:cNvPr>
          <p:cNvSpPr txBox="1"/>
          <p:nvPr/>
        </p:nvSpPr>
        <p:spPr>
          <a:xfrm>
            <a:off x="859361" y="3110172"/>
            <a:ext cx="1316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7122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47 -0.12315 C 0.00547 -0.18959 0.05169 -0.24375 0.10846 -0.24375 L 0.34739 -0.24375 C 0.40417 -0.24375 0.45065 -0.18959 0.45065 -0.12315 L 0.45065 0.15139 C 0.45065 0.21759 0.40417 0.2743 0.34739 0.2743 L 0.10846 0.2743 C 0.05169 0.2743 0.00547 0.21759 0.00547 0.15139 L 0.00547 -0.12315 Z " pathEditMode="relative" rAng="0" ptsTypes="AAAAAAAAA">
                                      <p:cBhvr>
                                        <p:cTn id="50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10" grpId="0" animBg="1"/>
      <p:bldP spid="10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CDDD82-923D-4754-891E-47E4CBAD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127" y="1648308"/>
            <a:ext cx="4377104" cy="43674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4E36A-C4B4-41B8-BA90-FEC876438118}"/>
              </a:ext>
            </a:extLst>
          </p:cNvPr>
          <p:cNvSpPr/>
          <p:nvPr/>
        </p:nvSpPr>
        <p:spPr>
          <a:xfrm>
            <a:off x="327409" y="330394"/>
            <a:ext cx="4073551" cy="70788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CEA701-F44C-4E6D-AECD-86C8CEF02FE3}"/>
              </a:ext>
            </a:extLst>
          </p:cNvPr>
          <p:cNvSpPr txBox="1"/>
          <p:nvPr/>
        </p:nvSpPr>
        <p:spPr>
          <a:xfrm>
            <a:off x="6095146" y="259110"/>
            <a:ext cx="432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4ACD525-3739-4157-AACA-F6C70A45FA89}"/>
              </a:ext>
            </a:extLst>
          </p:cNvPr>
          <p:cNvCxnSpPr>
            <a:cxnSpLocks/>
          </p:cNvCxnSpPr>
          <p:nvPr/>
        </p:nvCxnSpPr>
        <p:spPr>
          <a:xfrm flipV="1">
            <a:off x="4027233" y="789145"/>
            <a:ext cx="4081913" cy="213459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9F90624-7754-4199-A022-6CB94B9C0D8F}"/>
              </a:ext>
            </a:extLst>
          </p:cNvPr>
          <p:cNvCxnSpPr>
            <a:cxnSpLocks/>
          </p:cNvCxnSpPr>
          <p:nvPr/>
        </p:nvCxnSpPr>
        <p:spPr>
          <a:xfrm flipH="1" flipV="1">
            <a:off x="8068878" y="758436"/>
            <a:ext cx="1043716" cy="2574521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1097A2-3F73-42A2-9F12-48E9169CA141}"/>
              </a:ext>
            </a:extLst>
          </p:cNvPr>
          <p:cNvSpPr txBox="1"/>
          <p:nvPr/>
        </p:nvSpPr>
        <p:spPr>
          <a:xfrm>
            <a:off x="9594768" y="1802920"/>
            <a:ext cx="1997748" cy="707886"/>
          </a:xfrm>
          <a:prstGeom prst="rect">
            <a:avLst/>
          </a:prstGeom>
          <a:noFill/>
          <a:ln>
            <a:solidFill>
              <a:srgbClr val="FFC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xmlns="" id="{4C60C914-8BB4-44CA-BF9C-D93FC093D897}"/>
              </a:ext>
            </a:extLst>
          </p:cNvPr>
          <p:cNvSpPr/>
          <p:nvPr/>
        </p:nvSpPr>
        <p:spPr>
          <a:xfrm>
            <a:off x="1156127" y="1736893"/>
            <a:ext cx="4377103" cy="4149969"/>
          </a:xfrm>
          <a:prstGeom prst="donut">
            <a:avLst>
              <a:gd name="adj" fmla="val 62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B86C8B-7ACC-44E1-8D18-BE679D5B988B}"/>
              </a:ext>
            </a:extLst>
          </p:cNvPr>
          <p:cNvSpPr txBox="1"/>
          <p:nvPr/>
        </p:nvSpPr>
        <p:spPr>
          <a:xfrm>
            <a:off x="520839" y="3235569"/>
            <a:ext cx="200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119AB8-2AE8-4D0A-A66A-61398419E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518" y="2054037"/>
            <a:ext cx="3934870" cy="39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13287 C -0.01784 -0.21273 0.02057 -0.27778 0.06771 -0.27778 L 0.2668 -0.27778 C 0.31393 -0.27778 0.35286 -0.21273 0.35286 -0.13287 L 0.35286 0.19653 C 0.35286 0.27593 0.31393 0.34398 0.2668 0.34398 L 0.06771 0.34398 C 0.02057 0.34398 -0.01784 0.27593 -0.01784 0.19653 L -0.01784 -0.13287 Z " pathEditMode="relative" rAng="0" ptsTypes="AAAAAAAAA">
                                      <p:cBhvr>
                                        <p:cTn id="53" dur="6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3" grpId="0" animBg="1"/>
      <p:bldP spid="39" grpId="0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301</Words>
  <Application>Microsoft Office PowerPoint</Application>
  <PresentationFormat>Widescreen</PresentationFormat>
  <Paragraphs>68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Imprint MT Shadow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School</dc:creator>
  <cp:lastModifiedBy>Mohammad Kowsar Miah</cp:lastModifiedBy>
  <cp:revision>162</cp:revision>
  <dcterms:created xsi:type="dcterms:W3CDTF">2019-07-24T06:07:54Z</dcterms:created>
  <dcterms:modified xsi:type="dcterms:W3CDTF">2021-01-09T16:15:52Z</dcterms:modified>
</cp:coreProperties>
</file>