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59" r:id="rId3"/>
    <p:sldId id="260" r:id="rId4"/>
    <p:sldId id="283" r:id="rId5"/>
    <p:sldId id="261" r:id="rId6"/>
    <p:sldId id="262" r:id="rId7"/>
    <p:sldId id="285" r:id="rId8"/>
    <p:sldId id="284" r:id="rId9"/>
    <p:sldId id="287" r:id="rId10"/>
    <p:sldId id="293" r:id="rId11"/>
    <p:sldId id="288" r:id="rId12"/>
    <p:sldId id="289" r:id="rId13"/>
    <p:sldId id="278" r:id="rId14"/>
    <p:sldId id="291" r:id="rId15"/>
    <p:sldId id="292" r:id="rId16"/>
    <p:sldId id="281" r:id="rId17"/>
    <p:sldId id="28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1074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51B55F-6C29-4981-8A06-3B857E4C1A1A}" type="doc">
      <dgm:prSet loTypeId="urn:microsoft.com/office/officeart/2005/8/layout/cycle7" loCatId="cycle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039A8D9-17D2-4B8A-9F7C-1434BA8FBB1F}">
      <dgm:prSet phldrT="[Text]"/>
      <dgm:spPr/>
      <dgm:t>
        <a:bodyPr/>
        <a:lstStyle/>
        <a:p>
          <a:r>
            <a:rPr lang="en-US" b="1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গবাদিপশুর</a:t>
          </a:r>
          <a:r>
            <a:rPr lang="en-US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খ্যাদ্য</a:t>
          </a:r>
          <a:endParaRPr lang="en-US" b="1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6B269DD-DF27-4789-B7D7-D4FF02787244}" type="parTrans" cxnId="{37483A32-CD9E-4E2D-8452-65F5F90986E7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50BA03CA-0EB8-41F8-99A2-E0EAA8FB1138}" type="sibTrans" cxnId="{37483A32-CD9E-4E2D-8452-65F5F90986E7}">
      <dgm:prSet/>
      <dgm:spPr/>
      <dgm:t>
        <a:bodyPr/>
        <a:lstStyle/>
        <a:p>
          <a:endParaRPr lang="en-US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A7E87BD-CF45-422C-9087-10BE2D0EADB6}">
      <dgm:prSet phldrT="[Text]"/>
      <dgm:spPr/>
      <dgm:t>
        <a:bodyPr/>
        <a:lstStyle/>
        <a:p>
          <a:r>
            <a:rPr lang="bn-BD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দানা </a:t>
          </a:r>
          <a:r>
            <a:rPr lang="as-IN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</a:t>
          </a:r>
          <a:r>
            <a:rPr lang="en-US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া</a:t>
          </a:r>
          <a:r>
            <a:rPr lang="as-IN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ত</a:t>
          </a:r>
          <a:r>
            <a:rPr lang="en-US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ী</a:t>
          </a:r>
          <a:r>
            <a:rPr lang="as-IN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য়</a:t>
          </a:r>
          <a:r>
            <a:rPr lang="en-US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4B665AE-E4BB-4B5A-81BC-27444750A277}" type="parTrans" cxnId="{A2064A53-91AD-4554-847E-1A319CC07DEB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AF2382C7-E871-4155-8C96-56A4762B1C51}" type="sibTrans" cxnId="{A2064A53-91AD-4554-847E-1A319CC07DEB}">
      <dgm:prSet/>
      <dgm:spPr/>
      <dgm:t>
        <a:bodyPr/>
        <a:lstStyle/>
        <a:p>
          <a:endParaRPr lang="en-US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2E027A8-9081-4260-B522-CC33FF4A839E}">
      <dgm:prSet phldrT="[Text]"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</a:t>
          </a:r>
          <a:r>
            <a:rPr lang="as-IN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ঁ</a:t>
          </a:r>
          <a:r>
            <a:rPr lang="en-US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 </a:t>
          </a:r>
          <a:r>
            <a:rPr lang="as-IN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</a:t>
          </a:r>
          <a:r>
            <a:rPr lang="en-US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া</a:t>
          </a:r>
          <a:r>
            <a:rPr lang="as-IN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ত</a:t>
          </a:r>
          <a:r>
            <a:rPr lang="en-US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ী</a:t>
          </a:r>
          <a:r>
            <a:rPr lang="as-IN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য়</a:t>
          </a:r>
          <a:r>
            <a:rPr lang="en-US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2C66707-A5AB-4509-9A3E-5D773FF2F67A}" type="parTrans" cxnId="{52940D43-760B-4AF2-862B-4376909C2BF4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0711728A-E899-455E-A2AB-977DA3BDE9AA}" type="sibTrans" cxnId="{52940D43-760B-4AF2-862B-4376909C2BF4}">
      <dgm:prSet/>
      <dgm:spPr/>
      <dgm:t>
        <a:bodyPr/>
        <a:lstStyle/>
        <a:p>
          <a:endParaRPr lang="en-US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CCEF103-48B8-4938-94A2-DB8B5DD99DDA}" type="pres">
      <dgm:prSet presAssocID="{EE51B55F-6C29-4981-8A06-3B857E4C1A1A}" presName="Name0" presStyleCnt="0">
        <dgm:presLayoutVars>
          <dgm:dir/>
          <dgm:resizeHandles val="exact"/>
        </dgm:presLayoutVars>
      </dgm:prSet>
      <dgm:spPr/>
    </dgm:pt>
    <dgm:pt modelId="{16D7BD5A-28DB-4C46-8721-0F5D72F50AFB}" type="pres">
      <dgm:prSet presAssocID="{2039A8D9-17D2-4B8A-9F7C-1434BA8FBB1F}" presName="node" presStyleLbl="node1" presStyleIdx="0" presStyleCnt="3" custScaleX="1576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16E73-5463-4D15-86E4-B69464CDDC21}" type="pres">
      <dgm:prSet presAssocID="{50BA03CA-0EB8-41F8-99A2-E0EAA8FB1138}" presName="sibTrans" presStyleLbl="sibTrans2D1" presStyleIdx="0" presStyleCnt="3"/>
      <dgm:spPr/>
    </dgm:pt>
    <dgm:pt modelId="{4E06E64F-0DF1-4A8C-B048-82C528892524}" type="pres">
      <dgm:prSet presAssocID="{50BA03CA-0EB8-41F8-99A2-E0EAA8FB1138}" presName="connectorText" presStyleLbl="sibTrans2D1" presStyleIdx="0" presStyleCnt="3"/>
      <dgm:spPr/>
    </dgm:pt>
    <dgm:pt modelId="{DB1EE33C-4DE1-4440-B631-A288D7742893}" type="pres">
      <dgm:prSet presAssocID="{FA7E87BD-CF45-422C-9087-10BE2D0EADB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D60D2F-C719-4486-83F7-7D0EACDB7A25}" type="pres">
      <dgm:prSet presAssocID="{AF2382C7-E871-4155-8C96-56A4762B1C51}" presName="sibTrans" presStyleLbl="sibTrans2D1" presStyleIdx="1" presStyleCnt="3"/>
      <dgm:spPr/>
    </dgm:pt>
    <dgm:pt modelId="{071ED56F-8084-4D55-B6A1-8BFEC339B2D0}" type="pres">
      <dgm:prSet presAssocID="{AF2382C7-E871-4155-8C96-56A4762B1C51}" presName="connectorText" presStyleLbl="sibTrans2D1" presStyleIdx="1" presStyleCnt="3"/>
      <dgm:spPr/>
    </dgm:pt>
    <dgm:pt modelId="{C139B483-A72C-4DCF-AEA5-974F0E7CA2E0}" type="pres">
      <dgm:prSet presAssocID="{22E027A8-9081-4260-B522-CC33FF4A839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78E37A-1FEF-4492-99BE-E0F377B33CB7}" type="pres">
      <dgm:prSet presAssocID="{0711728A-E899-455E-A2AB-977DA3BDE9AA}" presName="sibTrans" presStyleLbl="sibTrans2D1" presStyleIdx="2" presStyleCnt="3"/>
      <dgm:spPr/>
    </dgm:pt>
    <dgm:pt modelId="{37832C99-40B2-4BFA-A87F-980392F2EB2A}" type="pres">
      <dgm:prSet presAssocID="{0711728A-E899-455E-A2AB-977DA3BDE9AA}" presName="connectorText" presStyleLbl="sibTrans2D1" presStyleIdx="2" presStyleCnt="3"/>
      <dgm:spPr/>
    </dgm:pt>
  </dgm:ptLst>
  <dgm:cxnLst>
    <dgm:cxn modelId="{A2064A53-91AD-4554-847E-1A319CC07DEB}" srcId="{EE51B55F-6C29-4981-8A06-3B857E4C1A1A}" destId="{FA7E87BD-CF45-422C-9087-10BE2D0EADB6}" srcOrd="1" destOrd="0" parTransId="{C4B665AE-E4BB-4B5A-81BC-27444750A277}" sibTransId="{AF2382C7-E871-4155-8C96-56A4762B1C51}"/>
    <dgm:cxn modelId="{369846C6-3AE0-4D0B-9E50-F8D6FF6A904E}" type="presOf" srcId="{FA7E87BD-CF45-422C-9087-10BE2D0EADB6}" destId="{DB1EE33C-4DE1-4440-B631-A288D7742893}" srcOrd="0" destOrd="0" presId="urn:microsoft.com/office/officeart/2005/8/layout/cycle7"/>
    <dgm:cxn modelId="{EEF2AC1D-F939-4CB6-BF46-B77DFEF36014}" type="presOf" srcId="{50BA03CA-0EB8-41F8-99A2-E0EAA8FB1138}" destId="{A2316E73-5463-4D15-86E4-B69464CDDC21}" srcOrd="0" destOrd="0" presId="urn:microsoft.com/office/officeart/2005/8/layout/cycle7"/>
    <dgm:cxn modelId="{52940D43-760B-4AF2-862B-4376909C2BF4}" srcId="{EE51B55F-6C29-4981-8A06-3B857E4C1A1A}" destId="{22E027A8-9081-4260-B522-CC33FF4A839E}" srcOrd="2" destOrd="0" parTransId="{02C66707-A5AB-4509-9A3E-5D773FF2F67A}" sibTransId="{0711728A-E899-455E-A2AB-977DA3BDE9AA}"/>
    <dgm:cxn modelId="{E5D26E41-8DF5-412D-897D-F6A9ED04D4D1}" type="presOf" srcId="{AF2382C7-E871-4155-8C96-56A4762B1C51}" destId="{7AD60D2F-C719-4486-83F7-7D0EACDB7A25}" srcOrd="0" destOrd="0" presId="urn:microsoft.com/office/officeart/2005/8/layout/cycle7"/>
    <dgm:cxn modelId="{B53DA3EB-8F85-414A-BF01-34F05FA38D0F}" type="presOf" srcId="{0711728A-E899-455E-A2AB-977DA3BDE9AA}" destId="{4B78E37A-1FEF-4492-99BE-E0F377B33CB7}" srcOrd="0" destOrd="0" presId="urn:microsoft.com/office/officeart/2005/8/layout/cycle7"/>
    <dgm:cxn modelId="{527D0210-ADDA-4B9F-84AA-6F250215D70E}" type="presOf" srcId="{AF2382C7-E871-4155-8C96-56A4762B1C51}" destId="{071ED56F-8084-4D55-B6A1-8BFEC339B2D0}" srcOrd="1" destOrd="0" presId="urn:microsoft.com/office/officeart/2005/8/layout/cycle7"/>
    <dgm:cxn modelId="{F71A0E22-950B-4944-BBBE-E451EF1091BA}" type="presOf" srcId="{EE51B55F-6C29-4981-8A06-3B857E4C1A1A}" destId="{2CCEF103-48B8-4938-94A2-DB8B5DD99DDA}" srcOrd="0" destOrd="0" presId="urn:microsoft.com/office/officeart/2005/8/layout/cycle7"/>
    <dgm:cxn modelId="{04301DD6-5542-40A8-8737-C14BE7E29A2A}" type="presOf" srcId="{22E027A8-9081-4260-B522-CC33FF4A839E}" destId="{C139B483-A72C-4DCF-AEA5-974F0E7CA2E0}" srcOrd="0" destOrd="0" presId="urn:microsoft.com/office/officeart/2005/8/layout/cycle7"/>
    <dgm:cxn modelId="{376F4058-B9F3-43A2-8B86-E17DE4CC2189}" type="presOf" srcId="{50BA03CA-0EB8-41F8-99A2-E0EAA8FB1138}" destId="{4E06E64F-0DF1-4A8C-B048-82C528892524}" srcOrd="1" destOrd="0" presId="urn:microsoft.com/office/officeart/2005/8/layout/cycle7"/>
    <dgm:cxn modelId="{38BEB3B0-29C0-415E-B18C-DDDA3586D97D}" type="presOf" srcId="{2039A8D9-17D2-4B8A-9F7C-1434BA8FBB1F}" destId="{16D7BD5A-28DB-4C46-8721-0F5D72F50AFB}" srcOrd="0" destOrd="0" presId="urn:microsoft.com/office/officeart/2005/8/layout/cycle7"/>
    <dgm:cxn modelId="{37483A32-CD9E-4E2D-8452-65F5F90986E7}" srcId="{EE51B55F-6C29-4981-8A06-3B857E4C1A1A}" destId="{2039A8D9-17D2-4B8A-9F7C-1434BA8FBB1F}" srcOrd="0" destOrd="0" parTransId="{E6B269DD-DF27-4789-B7D7-D4FF02787244}" sibTransId="{50BA03CA-0EB8-41F8-99A2-E0EAA8FB1138}"/>
    <dgm:cxn modelId="{15B8F9FA-ED6C-4B4F-85C1-F1CC2E5368EC}" type="presOf" srcId="{0711728A-E899-455E-A2AB-977DA3BDE9AA}" destId="{37832C99-40B2-4BFA-A87F-980392F2EB2A}" srcOrd="1" destOrd="0" presId="urn:microsoft.com/office/officeart/2005/8/layout/cycle7"/>
    <dgm:cxn modelId="{4610C9A5-498C-4A45-A988-E3A5BB96BCED}" type="presParOf" srcId="{2CCEF103-48B8-4938-94A2-DB8B5DD99DDA}" destId="{16D7BD5A-28DB-4C46-8721-0F5D72F50AFB}" srcOrd="0" destOrd="0" presId="urn:microsoft.com/office/officeart/2005/8/layout/cycle7"/>
    <dgm:cxn modelId="{FD9A336A-582B-4570-A306-4FFAC69E9C43}" type="presParOf" srcId="{2CCEF103-48B8-4938-94A2-DB8B5DD99DDA}" destId="{A2316E73-5463-4D15-86E4-B69464CDDC21}" srcOrd="1" destOrd="0" presId="urn:microsoft.com/office/officeart/2005/8/layout/cycle7"/>
    <dgm:cxn modelId="{984AD0B6-3D7C-40BE-A409-7EE8E6B2858A}" type="presParOf" srcId="{A2316E73-5463-4D15-86E4-B69464CDDC21}" destId="{4E06E64F-0DF1-4A8C-B048-82C528892524}" srcOrd="0" destOrd="0" presId="urn:microsoft.com/office/officeart/2005/8/layout/cycle7"/>
    <dgm:cxn modelId="{EF52EB54-3DFF-45B3-9999-5907F5430217}" type="presParOf" srcId="{2CCEF103-48B8-4938-94A2-DB8B5DD99DDA}" destId="{DB1EE33C-4DE1-4440-B631-A288D7742893}" srcOrd="2" destOrd="0" presId="urn:microsoft.com/office/officeart/2005/8/layout/cycle7"/>
    <dgm:cxn modelId="{CCE82A9A-4C5B-41CF-9C9E-8C5DAA4AAA07}" type="presParOf" srcId="{2CCEF103-48B8-4938-94A2-DB8B5DD99DDA}" destId="{7AD60D2F-C719-4486-83F7-7D0EACDB7A25}" srcOrd="3" destOrd="0" presId="urn:microsoft.com/office/officeart/2005/8/layout/cycle7"/>
    <dgm:cxn modelId="{53AD30BF-61AD-42B8-8D72-184EC401EB4D}" type="presParOf" srcId="{7AD60D2F-C719-4486-83F7-7D0EACDB7A25}" destId="{071ED56F-8084-4D55-B6A1-8BFEC339B2D0}" srcOrd="0" destOrd="0" presId="urn:microsoft.com/office/officeart/2005/8/layout/cycle7"/>
    <dgm:cxn modelId="{DE134F65-D612-4650-B65C-A4AFB7A9F0E9}" type="presParOf" srcId="{2CCEF103-48B8-4938-94A2-DB8B5DD99DDA}" destId="{C139B483-A72C-4DCF-AEA5-974F0E7CA2E0}" srcOrd="4" destOrd="0" presId="urn:microsoft.com/office/officeart/2005/8/layout/cycle7"/>
    <dgm:cxn modelId="{241B7F37-E614-4419-AAE9-12D5732B0CBA}" type="presParOf" srcId="{2CCEF103-48B8-4938-94A2-DB8B5DD99DDA}" destId="{4B78E37A-1FEF-4492-99BE-E0F377B33CB7}" srcOrd="5" destOrd="0" presId="urn:microsoft.com/office/officeart/2005/8/layout/cycle7"/>
    <dgm:cxn modelId="{68955CE1-877F-4587-AD60-35626B805C73}" type="presParOf" srcId="{4B78E37A-1FEF-4492-99BE-E0F377B33CB7}" destId="{37832C99-40B2-4BFA-A87F-980392F2EB2A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D7BD5A-28DB-4C46-8721-0F5D72F50AFB}">
      <dsp:nvSpPr>
        <dsp:cNvPr id="0" name=""/>
        <dsp:cNvSpPr/>
      </dsp:nvSpPr>
      <dsp:spPr>
        <a:xfrm>
          <a:off x="3644802" y="1642"/>
          <a:ext cx="4424175" cy="140273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b="1" kern="12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গবাদিপশুর</a:t>
          </a:r>
          <a:r>
            <a:rPr lang="en-US" sz="5000" b="1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000" b="1" kern="12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খ্যাদ্য</a:t>
          </a:r>
          <a:endParaRPr lang="en-US" sz="5000" b="1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85887" y="42727"/>
        <a:ext cx="4342005" cy="1320566"/>
      </dsp:txXfrm>
    </dsp:sp>
    <dsp:sp modelId="{A2316E73-5463-4D15-86E4-B69464CDDC21}">
      <dsp:nvSpPr>
        <dsp:cNvPr id="0" name=""/>
        <dsp:cNvSpPr/>
      </dsp:nvSpPr>
      <dsp:spPr>
        <a:xfrm rot="3600000">
          <a:off x="6284068" y="2463854"/>
          <a:ext cx="1462345" cy="49095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431355" y="2562045"/>
        <a:ext cx="1167771" cy="294575"/>
      </dsp:txXfrm>
    </dsp:sp>
    <dsp:sp modelId="{DB1EE33C-4DE1-4440-B631-A288D7742893}">
      <dsp:nvSpPr>
        <dsp:cNvPr id="0" name=""/>
        <dsp:cNvSpPr/>
      </dsp:nvSpPr>
      <dsp:spPr>
        <a:xfrm>
          <a:off x="6770855" y="4014288"/>
          <a:ext cx="2805473" cy="1402736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5000" b="1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দানা </a:t>
          </a:r>
          <a:r>
            <a:rPr lang="as-IN" sz="5000" b="1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</a:t>
          </a:r>
          <a:r>
            <a:rPr lang="en-US" sz="5000" b="1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া</a:t>
          </a:r>
          <a:r>
            <a:rPr lang="as-IN" sz="5000" b="1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ত</a:t>
          </a:r>
          <a:r>
            <a:rPr lang="en-US" sz="5000" b="1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ী</a:t>
          </a:r>
          <a:r>
            <a:rPr lang="as-IN" sz="5000" b="1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য়</a:t>
          </a:r>
          <a:r>
            <a:rPr lang="en-US" sz="5000" b="1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50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811940" y="4055373"/>
        <a:ext cx="2723303" cy="1320566"/>
      </dsp:txXfrm>
    </dsp:sp>
    <dsp:sp modelId="{7AD60D2F-C719-4486-83F7-7D0EACDB7A25}">
      <dsp:nvSpPr>
        <dsp:cNvPr id="0" name=""/>
        <dsp:cNvSpPr/>
      </dsp:nvSpPr>
      <dsp:spPr>
        <a:xfrm rot="10800000">
          <a:off x="5125717" y="4470177"/>
          <a:ext cx="1462345" cy="49095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5273004" y="4568368"/>
        <a:ext cx="1167771" cy="294575"/>
      </dsp:txXfrm>
    </dsp:sp>
    <dsp:sp modelId="{C139B483-A72C-4DCF-AEA5-974F0E7CA2E0}">
      <dsp:nvSpPr>
        <dsp:cNvPr id="0" name=""/>
        <dsp:cNvSpPr/>
      </dsp:nvSpPr>
      <dsp:spPr>
        <a:xfrm>
          <a:off x="2137451" y="4014288"/>
          <a:ext cx="2805473" cy="1402736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b="1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</a:t>
          </a:r>
          <a:r>
            <a:rPr lang="as-IN" sz="5000" b="1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ঁ</a:t>
          </a:r>
          <a:r>
            <a:rPr lang="en-US" sz="5000" b="1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 </a:t>
          </a:r>
          <a:r>
            <a:rPr lang="as-IN" sz="5000" b="1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</a:t>
          </a:r>
          <a:r>
            <a:rPr lang="en-US" sz="5000" b="1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া</a:t>
          </a:r>
          <a:r>
            <a:rPr lang="as-IN" sz="5000" b="1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ত</a:t>
          </a:r>
          <a:r>
            <a:rPr lang="en-US" sz="5000" b="1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ী</a:t>
          </a:r>
          <a:r>
            <a:rPr lang="as-IN" sz="5000" b="1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য়</a:t>
          </a:r>
          <a:r>
            <a:rPr lang="en-US" sz="5000" b="1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50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78536" y="4055373"/>
        <a:ext cx="2723303" cy="1320566"/>
      </dsp:txXfrm>
    </dsp:sp>
    <dsp:sp modelId="{4B78E37A-1FEF-4492-99BE-E0F377B33CB7}">
      <dsp:nvSpPr>
        <dsp:cNvPr id="0" name=""/>
        <dsp:cNvSpPr/>
      </dsp:nvSpPr>
      <dsp:spPr>
        <a:xfrm rot="18000000">
          <a:off x="3967366" y="2463854"/>
          <a:ext cx="1462345" cy="49095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114653" y="2562045"/>
        <a:ext cx="1167771" cy="2945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CAE400-9A9A-4D4C-A141-07B48B4CC974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14F62-E9DF-4DEB-AAC5-DE9EB6262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492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F10D3A-79D1-4D3E-AA09-4701DA29D5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125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D5AD-F829-4C0F-A124-B8CDF95EFA7F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8358E-44BE-46C1-8805-F5656E5C7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813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D5AD-F829-4C0F-A124-B8CDF95EFA7F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8358E-44BE-46C1-8805-F5656E5C7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946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D5AD-F829-4C0F-A124-B8CDF95EFA7F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8358E-44BE-46C1-8805-F5656E5C7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423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D5AD-F829-4C0F-A124-B8CDF95EFA7F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8358E-44BE-46C1-8805-F5656E5C7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621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D5AD-F829-4C0F-A124-B8CDF95EFA7F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8358E-44BE-46C1-8805-F5656E5C7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664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D5AD-F829-4C0F-A124-B8CDF95EFA7F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8358E-44BE-46C1-8805-F5656E5C7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122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D5AD-F829-4C0F-A124-B8CDF95EFA7F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8358E-44BE-46C1-8805-F5656E5C7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543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D5AD-F829-4C0F-A124-B8CDF95EFA7F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8358E-44BE-46C1-8805-F5656E5C7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894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D5AD-F829-4C0F-A124-B8CDF95EFA7F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8358E-44BE-46C1-8805-F5656E5C7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286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D5AD-F829-4C0F-A124-B8CDF95EFA7F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8358E-44BE-46C1-8805-F5656E5C7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02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D5AD-F829-4C0F-A124-B8CDF95EFA7F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8358E-44BE-46C1-8805-F5656E5C7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276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ED5AD-F829-4C0F-A124-B8CDF95EFA7F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8358E-44BE-46C1-8805-F5656E5C7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17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FB452CA-3694-43C9-9452-20C88B30E6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7F8A76C-B7C6-4397-BA4B-3D833203465F}"/>
              </a:ext>
            </a:extLst>
          </p:cNvPr>
          <p:cNvSpPr/>
          <p:nvPr/>
        </p:nvSpPr>
        <p:spPr>
          <a:xfrm>
            <a:off x="3736824" y="1464982"/>
            <a:ext cx="4259499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80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3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77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76AC2AAB-033A-4DDD-A91B-20CC9B9A85CB}"/>
              </a:ext>
            </a:extLst>
          </p:cNvPr>
          <p:cNvSpPr/>
          <p:nvPr/>
        </p:nvSpPr>
        <p:spPr>
          <a:xfrm>
            <a:off x="2733892" y="0"/>
            <a:ext cx="7333956" cy="11254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দেখছ?</a:t>
            </a:r>
            <a:endParaRPr lang="bn-IN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174" y="1330071"/>
            <a:ext cx="5471679" cy="4976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7393"/>
            <a:ext cx="6043449" cy="4928813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4982474" y="2913309"/>
            <a:ext cx="2933700" cy="4699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223490" y="6346559"/>
            <a:ext cx="2933700" cy="4699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267910" y="6373525"/>
            <a:ext cx="2933700" cy="4699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75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="" xmlns:a16="http://schemas.microsoft.com/office/drawing/2014/main" id="{60316466-0CF6-4D7F-AF8C-918FC8F39F25}"/>
              </a:ext>
            </a:extLst>
          </p:cNvPr>
          <p:cNvSpPr/>
          <p:nvPr/>
        </p:nvSpPr>
        <p:spPr>
          <a:xfrm>
            <a:off x="1" y="5817476"/>
            <a:ext cx="12191998" cy="104052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রসাল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আসার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bn-BD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সতেজ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ঘাসকে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কেটে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টুকরা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বায়ুরোধী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করাকে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সাইলেজ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6AC2AAB-033A-4DDD-A91B-20CC9B9A85CB}"/>
              </a:ext>
            </a:extLst>
          </p:cNvPr>
          <p:cNvSpPr/>
          <p:nvPr/>
        </p:nvSpPr>
        <p:spPr>
          <a:xfrm>
            <a:off x="2733892" y="0"/>
            <a:ext cx="7333956" cy="11254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সাইলেজ</a:t>
            </a:r>
            <a:endParaRPr lang="en-US" sz="6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77996" y="5185212"/>
            <a:ext cx="2933700" cy="4699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ঘাস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260956"/>
            <a:ext cx="12191998" cy="392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54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="" xmlns:a16="http://schemas.microsoft.com/office/drawing/2014/main" id="{60316466-0CF6-4D7F-AF8C-918FC8F39F25}"/>
              </a:ext>
            </a:extLst>
          </p:cNvPr>
          <p:cNvSpPr/>
          <p:nvPr/>
        </p:nvSpPr>
        <p:spPr>
          <a:xfrm>
            <a:off x="1" y="5817476"/>
            <a:ext cx="12191998" cy="104052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সতেজ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ঘাসকে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শুকিয়ে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আদ্রতা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২০%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নামিয়ে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করাকে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bn-BD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6AC2AAB-033A-4DDD-A91B-20CC9B9A85CB}"/>
              </a:ext>
            </a:extLst>
          </p:cNvPr>
          <p:cNvSpPr/>
          <p:nvPr/>
        </p:nvSpPr>
        <p:spPr>
          <a:xfrm>
            <a:off x="2733892" y="0"/>
            <a:ext cx="7333956" cy="11254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</a:t>
            </a:r>
            <a:endParaRPr lang="en-US" sz="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77996" y="5185212"/>
            <a:ext cx="2933700" cy="4699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শুকনা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ঘাস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0956"/>
            <a:ext cx="12191999" cy="392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313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0F5598-4F0E-4758-8505-49243026853C}"/>
              </a:ext>
            </a:extLst>
          </p:cNvPr>
          <p:cNvSpPr txBox="1">
            <a:spLocks/>
          </p:cNvSpPr>
          <p:nvPr/>
        </p:nvSpPr>
        <p:spPr>
          <a:xfrm>
            <a:off x="457200" y="320040"/>
            <a:ext cx="11542542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8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bn-BD" sz="8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bn-BD" sz="8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Rounded Corners 3">
            <a:extLst>
              <a:ext uri="{FF2B5EF4-FFF2-40B4-BE49-F238E27FC236}">
                <a16:creationId xmlns="" xmlns:a16="http://schemas.microsoft.com/office/drawing/2014/main" id="{60316466-0CF6-4D7F-AF8C-918FC8F39F25}"/>
              </a:ext>
            </a:extLst>
          </p:cNvPr>
          <p:cNvSpPr/>
          <p:nvPr/>
        </p:nvSpPr>
        <p:spPr>
          <a:xfrm>
            <a:off x="0" y="1885071"/>
            <a:ext cx="12192000" cy="378420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৩টি করে  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bn-IN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দানা </a:t>
            </a:r>
            <a:r>
              <a:rPr lang="as-IN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</a:t>
            </a:r>
            <a:r>
              <a:rPr lang="bn-IN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রের নাম লিখ।</a:t>
            </a:r>
            <a:endParaRPr lang="en-US" sz="5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8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="" xmlns:a16="http://schemas.microsoft.com/office/drawing/2014/main" id="{60316466-0CF6-4D7F-AF8C-918FC8F39F25}"/>
              </a:ext>
            </a:extLst>
          </p:cNvPr>
          <p:cNvSpPr/>
          <p:nvPr/>
        </p:nvSpPr>
        <p:spPr>
          <a:xfrm>
            <a:off x="1" y="1450428"/>
            <a:ext cx="12191998" cy="540757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দীর্ঘ দিন পুষ্টিমান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অক্ষুন্ন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bn-IN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সময়ে ঘাস কেটে সেগুলি কার্যকর খাবার হিসাবে গবাদিপশুকে সরবরাহ করা যায়।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এতে হে এর তুলনায় পুষ্টিমান অপচয় কম হয়।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সাইলেজ তৈরির ফলে ঘাসের জমির সর্বচ্চো ব্যবহার করা যায়।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সাইলেজ </a:t>
            </a:r>
            <a:r>
              <a:rPr lang="bn-IN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ঠান্ডা ও আদ্র আবহাওয়াতেও তৈরি করা 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যায়।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6AC2AAB-033A-4DDD-A91B-20CC9B9A85CB}"/>
              </a:ext>
            </a:extLst>
          </p:cNvPr>
          <p:cNvSpPr/>
          <p:nvPr/>
        </p:nvSpPr>
        <p:spPr>
          <a:xfrm>
            <a:off x="2733892" y="0"/>
            <a:ext cx="7333956" cy="11254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সাইলেজ</a:t>
            </a:r>
            <a:r>
              <a:rPr lang="bn-IN" sz="6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ব্যবহারের সুবিধা</a:t>
            </a:r>
            <a:endParaRPr lang="en-US" sz="6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68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="" xmlns:a16="http://schemas.microsoft.com/office/drawing/2014/main" id="{60316466-0CF6-4D7F-AF8C-918FC8F39F25}"/>
              </a:ext>
            </a:extLst>
          </p:cNvPr>
          <p:cNvSpPr/>
          <p:nvPr/>
        </p:nvSpPr>
        <p:spPr>
          <a:xfrm>
            <a:off x="1" y="1450428"/>
            <a:ext cx="12191998" cy="540757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 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ctr"/>
            <a:r>
              <a:rPr lang="bn-IN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জ্জ্বল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র্ণে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endParaRPr lang="en-US" altLang="zh-CN" sz="4000" b="1" dirty="0">
              <a:solidFill>
                <a:srgbClr val="FF0000"/>
              </a:solidFill>
            </a:endParaRPr>
          </a:p>
          <a:p>
            <a:pPr algn="ctr"/>
            <a:r>
              <a:rPr lang="bn-IN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ুক্ত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endParaRPr lang="en-US" altLang="zh-CN" sz="4000" b="1" dirty="0">
              <a:solidFill>
                <a:srgbClr val="FF0000"/>
              </a:solidFill>
            </a:endParaRPr>
          </a:p>
          <a:p>
            <a:pPr algn="ctr"/>
            <a:r>
              <a:rPr lang="bn-IN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*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 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াকত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6AC2AAB-033A-4DDD-A91B-20CC9B9A85CB}"/>
              </a:ext>
            </a:extLst>
          </p:cNvPr>
          <p:cNvSpPr/>
          <p:nvPr/>
        </p:nvSpPr>
        <p:spPr>
          <a:xfrm>
            <a:off x="2733892" y="0"/>
            <a:ext cx="7333956" cy="11254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গুণগত মানের হে-এর  বৈশিষ্ট্য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98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90D6B54-B239-43E7-9819-9E74CB10A923}"/>
              </a:ext>
            </a:extLst>
          </p:cNvPr>
          <p:cNvSpPr txBox="1"/>
          <p:nvPr/>
        </p:nvSpPr>
        <p:spPr>
          <a:xfrm>
            <a:off x="2813538" y="506437"/>
            <a:ext cx="6119447" cy="11079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45B581B-854A-4674-9641-17F70390725C}"/>
              </a:ext>
            </a:extLst>
          </p:cNvPr>
          <p:cNvSpPr/>
          <p:nvPr/>
        </p:nvSpPr>
        <p:spPr>
          <a:xfrm>
            <a:off x="0" y="1927274"/>
            <a:ext cx="12191999" cy="49307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সাইলেজ তৈরীর  ধাপগুলো লিখে আনবে।</a:t>
            </a:r>
            <a:endParaRPr lang="en-US" sz="7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59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49200" cy="7234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DEB7E00-4C0E-44A7-974F-10DD79F35115}"/>
              </a:ext>
            </a:extLst>
          </p:cNvPr>
          <p:cNvSpPr txBox="1"/>
          <p:nvPr/>
        </p:nvSpPr>
        <p:spPr>
          <a:xfrm>
            <a:off x="281355" y="1786598"/>
            <a:ext cx="1080398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3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="" xmlns:a16="http://schemas.microsoft.com/office/drawing/2014/main" id="{1EF39C70-2A42-4E53-9328-E38F5DCD39A9}"/>
              </a:ext>
            </a:extLst>
          </p:cNvPr>
          <p:cNvSpPr txBox="1">
            <a:spLocks/>
          </p:cNvSpPr>
          <p:nvPr/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6000" b="1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পরিচিতি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B9DCEDA-1AE2-4A13-921C-2FBDBCDA7630}"/>
              </a:ext>
            </a:extLst>
          </p:cNvPr>
          <p:cNvSpPr txBox="1"/>
          <p:nvPr/>
        </p:nvSpPr>
        <p:spPr>
          <a:xfrm>
            <a:off x="436097" y="1113182"/>
            <a:ext cx="638046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শিক্ষক পরিচিতি</a:t>
            </a:r>
          </a:p>
          <a:p>
            <a:pPr algn="ctr"/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শাহীনুজ্জামান</a:t>
            </a:r>
          </a:p>
          <a:p>
            <a:pPr algn="ctr"/>
            <a:r>
              <a:rPr lang="bn-BD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bn-BD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</a:p>
          <a:p>
            <a:pPr algn="ctr"/>
            <a:r>
              <a:rPr lang="bn-BD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আজমপুর মাধ্যমিক বিদ্যালয়</a:t>
            </a:r>
          </a:p>
          <a:p>
            <a:pPr algn="ctr"/>
            <a:r>
              <a:rPr lang="bn-BD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মিরপুর,কুষ্টিয়া।</a:t>
            </a:r>
            <a:endParaRPr lang="en-US" sz="2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নং-০১৭৩৭৩৮৫৫৫৬</a:t>
            </a:r>
            <a:endParaRPr lang="bn-BD" sz="2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e-mail: shahinuzzamanahs@gmail.com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3F066D6-F09D-451C-977D-6EB5BB139E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921" y="2438745"/>
            <a:ext cx="1569331" cy="14660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E05ABFA-925E-441B-9516-AC33CF98BB06}"/>
              </a:ext>
            </a:extLst>
          </p:cNvPr>
          <p:cNvSpPr txBox="1"/>
          <p:nvPr/>
        </p:nvSpPr>
        <p:spPr>
          <a:xfrm>
            <a:off x="6843376" y="983675"/>
            <a:ext cx="3995225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pPr algn="ctr"/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শ্রেনিঃ </a:t>
            </a:r>
            <a:r>
              <a:rPr lang="bn-IN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bn-BD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কৃষি শিক্ষা</a:t>
            </a:r>
          </a:p>
          <a:p>
            <a:pPr algn="ctr"/>
            <a:r>
              <a:rPr lang="bn-IN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BD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bn-BD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bn-IN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উপকরণ</a:t>
            </a:r>
            <a:endParaRPr lang="bn-BD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7C8E0B0D-F564-472D-8316-F78862725506}"/>
              </a:ext>
            </a:extLst>
          </p:cNvPr>
          <p:cNvCxnSpPr>
            <a:cxnSpLocks/>
          </p:cNvCxnSpPr>
          <p:nvPr/>
        </p:nvCxnSpPr>
        <p:spPr>
          <a:xfrm>
            <a:off x="6654018" y="1533378"/>
            <a:ext cx="0" cy="4839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0B0DF32-5DCE-4226-B525-9D083B01C2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027" y="2264898"/>
            <a:ext cx="1212609" cy="16398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116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6AC2AAB-033A-4DDD-A91B-20CC9B9A85CB}"/>
              </a:ext>
            </a:extLst>
          </p:cNvPr>
          <p:cNvSpPr/>
          <p:nvPr/>
        </p:nvSpPr>
        <p:spPr>
          <a:xfrm>
            <a:off x="2733892" y="0"/>
            <a:ext cx="7333956" cy="11254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6538"/>
            <a:ext cx="6168788" cy="2388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4776"/>
            <a:ext cx="6168788" cy="3003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857" y="3854776"/>
            <a:ext cx="5832143" cy="3003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857" y="1296538"/>
            <a:ext cx="5832143" cy="2388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308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8862E61-8CA1-4DEB-8B8C-A498E2A1DD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978" y="1428450"/>
            <a:ext cx="3152918" cy="24973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35FD6DA-6A84-439C-916C-1677D292AC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819" y="4228951"/>
            <a:ext cx="3152919" cy="24259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E4E67F8-1674-45A2-B908-CCF211857F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662" y="4157569"/>
            <a:ext cx="3195844" cy="2497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18289C0-DFE5-45FB-B3F9-577FCEB34A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13" y="4249532"/>
            <a:ext cx="3152919" cy="24471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2D6C3D9-D329-4DEB-9546-F9FB111D82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819" y="1432576"/>
            <a:ext cx="3150244" cy="24973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3F07584-CA22-426D-B5C5-2D3010B088E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6" t="38381" r="60000" b="11974"/>
          <a:stretch/>
        </p:blipFill>
        <p:spPr>
          <a:xfrm>
            <a:off x="8479662" y="1432975"/>
            <a:ext cx="3152919" cy="2492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6AC2AAB-033A-4DDD-A91B-20CC9B9A85CB}"/>
              </a:ext>
            </a:extLst>
          </p:cNvPr>
          <p:cNvSpPr/>
          <p:nvPr/>
        </p:nvSpPr>
        <p:spPr>
          <a:xfrm>
            <a:off x="2733892" y="0"/>
            <a:ext cx="7333956" cy="11254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56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DC43ED9-C89E-4F06-B4CE-95036D51E7F8}"/>
              </a:ext>
            </a:extLst>
          </p:cNvPr>
          <p:cNvSpPr txBox="1"/>
          <p:nvPr/>
        </p:nvSpPr>
        <p:spPr>
          <a:xfrm>
            <a:off x="1969473" y="2228671"/>
            <a:ext cx="8932985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গবাদিপশুর খাদ্য</a:t>
            </a:r>
            <a:endParaRPr lang="en-US" sz="9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7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F7021D80-94F3-4558-9CD7-826A1F5B0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0141" y="308854"/>
            <a:ext cx="5458266" cy="1325563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600" b="1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BEBDFEB-37E0-4E11-8998-4CDC44AB6D82}"/>
              </a:ext>
            </a:extLst>
          </p:cNvPr>
          <p:cNvSpPr txBox="1"/>
          <p:nvPr/>
        </p:nvSpPr>
        <p:spPr>
          <a:xfrm>
            <a:off x="1111347" y="2574388"/>
            <a:ext cx="9903655" cy="28623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এই পাঠ শেষে শিক্ষার্থীরা-</a:t>
            </a:r>
          </a:p>
          <a:p>
            <a:pPr algn="just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খাদ্যের </a:t>
            </a:r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তা বলতে পারবে </a:t>
            </a:r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হে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সাইলেজ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ব্যাখ্যা করতে পারবে ।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="" xmlns:a16="http://schemas.microsoft.com/office/drawing/2014/main" id="{E19B35D2-680A-4B11-848B-2C3935296169}"/>
              </a:ext>
            </a:extLst>
          </p:cNvPr>
          <p:cNvSpPr/>
          <p:nvPr/>
        </p:nvSpPr>
        <p:spPr>
          <a:xfrm>
            <a:off x="1176998" y="3282571"/>
            <a:ext cx="422031" cy="292857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="" xmlns:a16="http://schemas.microsoft.com/office/drawing/2014/main" id="{BC1EBEAC-776B-4DBC-A152-2373630C636D}"/>
              </a:ext>
            </a:extLst>
          </p:cNvPr>
          <p:cNvSpPr/>
          <p:nvPr/>
        </p:nvSpPr>
        <p:spPr>
          <a:xfrm>
            <a:off x="1174651" y="4370367"/>
            <a:ext cx="422031" cy="292857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="" xmlns:a16="http://schemas.microsoft.com/office/drawing/2014/main" id="{8FE6642A-E3E8-40AD-B703-7353984D8858}"/>
              </a:ext>
            </a:extLst>
          </p:cNvPr>
          <p:cNvSpPr/>
          <p:nvPr/>
        </p:nvSpPr>
        <p:spPr>
          <a:xfrm>
            <a:off x="1179498" y="3809723"/>
            <a:ext cx="422031" cy="292857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69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98169114"/>
              </p:ext>
            </p:extLst>
          </p:nvPr>
        </p:nvGraphicFramePr>
        <p:xfrm>
          <a:off x="189186" y="719666"/>
          <a:ext cx="1171378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449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D7BD5A-28DB-4C46-8721-0F5D72F50A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">
                                            <p:graphicEl>
                                              <a:dgm id="{16D7BD5A-28DB-4C46-8721-0F5D72F50A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316E73-5463-4D15-86E4-B69464CDD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0"/>
                                        <p:tgtEl>
                                          <p:spTgt spid="2">
                                            <p:graphicEl>
                                              <a:dgm id="{A2316E73-5463-4D15-86E4-B69464CDDC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1EE33C-4DE1-4440-B631-A288D7742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3000"/>
                                        <p:tgtEl>
                                          <p:spTgt spid="2">
                                            <p:graphicEl>
                                              <a:dgm id="{DB1EE33C-4DE1-4440-B631-A288D77428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D60D2F-C719-4486-83F7-7D0EACDB7A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3000"/>
                                        <p:tgtEl>
                                          <p:spTgt spid="2">
                                            <p:graphicEl>
                                              <a:dgm id="{7AD60D2F-C719-4486-83F7-7D0EACDB7A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39B483-A72C-4DCF-AEA5-974F0E7CA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3000"/>
                                        <p:tgtEl>
                                          <p:spTgt spid="2">
                                            <p:graphicEl>
                                              <a:dgm id="{C139B483-A72C-4DCF-AEA5-974F0E7CA2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78E37A-1FEF-4492-99BE-E0F377B33C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3000"/>
                                        <p:tgtEl>
                                          <p:spTgt spid="2">
                                            <p:graphicEl>
                                              <a:dgm id="{4B78E37A-1FEF-4492-99BE-E0F377B33C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3">
            <a:extLst>
              <a:ext uri="{FF2B5EF4-FFF2-40B4-BE49-F238E27FC236}">
                <a16:creationId xmlns="" xmlns:a16="http://schemas.microsoft.com/office/drawing/2014/main" id="{60316466-0CF6-4D7F-AF8C-918FC8F39F25}"/>
              </a:ext>
            </a:extLst>
          </p:cNvPr>
          <p:cNvSpPr/>
          <p:nvPr/>
        </p:nvSpPr>
        <p:spPr>
          <a:xfrm>
            <a:off x="1" y="5454869"/>
            <a:ext cx="12191998" cy="140313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bn-IN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ঃন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জার্মান,ইপিল ইপিল,</a:t>
            </a:r>
            <a:r>
              <a:rPr lang="as-IN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6AC2AAB-033A-4DDD-A91B-20CC9B9A85CB}"/>
              </a:ext>
            </a:extLst>
          </p:cNvPr>
          <p:cNvSpPr/>
          <p:nvPr/>
        </p:nvSpPr>
        <p:spPr>
          <a:xfrm>
            <a:off x="2733892" y="0"/>
            <a:ext cx="7333956" cy="11254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as-IN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877" y="1227157"/>
            <a:ext cx="3815254" cy="3486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757" y="1227157"/>
            <a:ext cx="3594865" cy="3486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61556"/>
            <a:ext cx="4004440" cy="3452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Rectangle 27"/>
          <p:cNvSpPr/>
          <p:nvPr/>
        </p:nvSpPr>
        <p:spPr>
          <a:xfrm>
            <a:off x="373555" y="4849429"/>
            <a:ext cx="2933700" cy="4699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নেপিয়ার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934020" y="4815630"/>
            <a:ext cx="2933700" cy="4699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জার্মান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086631" y="4839278"/>
            <a:ext cx="2933700" cy="4699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ইপিল ইপিল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59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="" xmlns:a16="http://schemas.microsoft.com/office/drawing/2014/main" id="{60316466-0CF6-4D7F-AF8C-918FC8F39F25}"/>
              </a:ext>
            </a:extLst>
          </p:cNvPr>
          <p:cNvSpPr/>
          <p:nvPr/>
        </p:nvSpPr>
        <p:spPr>
          <a:xfrm>
            <a:off x="1" y="5454869"/>
            <a:ext cx="12191998" cy="140313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bn-IN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ি,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6AC2AAB-033A-4DDD-A91B-20CC9B9A85CB}"/>
              </a:ext>
            </a:extLst>
          </p:cNvPr>
          <p:cNvSpPr/>
          <p:nvPr/>
        </p:nvSpPr>
        <p:spPr>
          <a:xfrm>
            <a:off x="2733892" y="0"/>
            <a:ext cx="7333956" cy="11254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দানা </a:t>
            </a:r>
            <a:r>
              <a:rPr lang="as-IN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654" y="1271107"/>
            <a:ext cx="3603698" cy="3486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757" y="1294755"/>
            <a:ext cx="3594865" cy="3398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61556"/>
            <a:ext cx="4111249" cy="3452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373555" y="4849429"/>
            <a:ext cx="2933700" cy="4699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34020" y="4815630"/>
            <a:ext cx="2933700" cy="4699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86631" y="4839278"/>
            <a:ext cx="2933700" cy="4699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06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616</Words>
  <Application>Microsoft Office PowerPoint</Application>
  <PresentationFormat>Widescreen</PresentationFormat>
  <Paragraphs>73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宋体</vt:lpstr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ACT</dc:creator>
  <cp:lastModifiedBy>ACT</cp:lastModifiedBy>
  <cp:revision>48</cp:revision>
  <dcterms:created xsi:type="dcterms:W3CDTF">2021-01-09T06:37:19Z</dcterms:created>
  <dcterms:modified xsi:type="dcterms:W3CDTF">2021-01-10T00:34:44Z</dcterms:modified>
</cp:coreProperties>
</file>