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83" r:id="rId5"/>
    <p:sldId id="260" r:id="rId6"/>
    <p:sldId id="261" r:id="rId7"/>
    <p:sldId id="282" r:id="rId8"/>
    <p:sldId id="284" r:id="rId9"/>
    <p:sldId id="285" r:id="rId10"/>
    <p:sldId id="286" r:id="rId11"/>
    <p:sldId id="288" r:id="rId12"/>
    <p:sldId id="291" r:id="rId13"/>
    <p:sldId id="268" r:id="rId14"/>
    <p:sldId id="289" r:id="rId15"/>
    <p:sldId id="290" r:id="rId16"/>
    <p:sldId id="287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705C-351D-44AA-971B-3B6D382269D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DBCA7-FCD9-4673-8121-F41910769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10D3A-79D1-4D3E-AA09-4701DA29D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9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5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865E1-3E10-47DD-86C0-87F25FBCF51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440D-C14F-48D1-8A00-86E22410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B452CA-3694-43C9-9452-20C88B30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F8A76C-B7C6-4397-BA4B-3D833203465F}"/>
              </a:ext>
            </a:extLst>
          </p:cNvPr>
          <p:cNvSpPr/>
          <p:nvPr/>
        </p:nvSpPr>
        <p:spPr>
          <a:xfrm>
            <a:off x="526878" y="139267"/>
            <a:ext cx="606127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43560"/>
            <a:ext cx="4724400" cy="53074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51471" y="5955783"/>
            <a:ext cx="226215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চিত্র:এঁটেল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মটি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7428" y="243560"/>
            <a:ext cx="327454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5899" y="1026645"/>
            <a:ext cx="6197601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মাটিতে বালু আপেক্ষা পলি ও কাদার পরিমান বেশি থাকে।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কাদা মাটি খুব নরম,দানা খুব ছোট ও মিহি হয়।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ধারন ক্ষমতা বেশি।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মাটিতে ভালভাবে বাতাস চলাচল করতে পারে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95899" y="5687714"/>
            <a:ext cx="59055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:এ মাটি সব ফসলের জন্য তেমন উপকারী নয়,তবে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চাষ করা যায়।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0740" cy="5813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955" y="6022904"/>
            <a:ext cx="192552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8277" y="1347357"/>
            <a:ext cx="324960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302" y="2272384"/>
            <a:ext cx="6504116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বালি ,পলি ও কাদা সম পরিমানে থাকে।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মাটির পানি ধারন ক্ষমতা মাঝারী।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 জন্য দোআঁশ মাটি উপযুক্ত।</a:t>
            </a:r>
          </a:p>
        </p:txBody>
      </p:sp>
    </p:spTree>
    <p:extLst>
      <p:ext uri="{BB962C8B-B14F-4D97-AF65-F5344CB8AC3E}">
        <p14:creationId xmlns:p14="http://schemas.microsoft.com/office/powerpoint/2010/main" val="2894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298" y="146353"/>
            <a:ext cx="392767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713"/>
            <a:ext cx="4291298" cy="275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8" y="1132712"/>
            <a:ext cx="3798313" cy="275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51" y="1132712"/>
            <a:ext cx="3759349" cy="275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101"/>
            <a:ext cx="4291298" cy="275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8" y="4101100"/>
            <a:ext cx="3756158" cy="275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6" y="4101101"/>
            <a:ext cx="3801504" cy="275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5490" y="3020973"/>
            <a:ext cx="100015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5490" y="6010786"/>
            <a:ext cx="139837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পিয়াজ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1168" y="3020973"/>
            <a:ext cx="100015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7457" y="3283508"/>
            <a:ext cx="100015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4805" y="5757469"/>
            <a:ext cx="139837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2223" y="6010785"/>
            <a:ext cx="100015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245660" y="1885071"/>
            <a:ext cx="11754082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2" y="177422"/>
            <a:ext cx="4276467" cy="533627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037281" y="5892800"/>
            <a:ext cx="2596206" cy="580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চিত্র:বেলে মাটি।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1325" y="486391"/>
            <a:ext cx="293862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000" y="1594489"/>
            <a:ext cx="6569427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মাটিতে বালির পরিমান বেশি থাকে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মাটির পানি ধারন ক্ষমতা কম।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দানা ঝড়ঝড়ে হয়ে থাকে।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47" y="977349"/>
            <a:ext cx="5584088" cy="26938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9" y="3862316"/>
            <a:ext cx="5660693" cy="29956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9" y="977350"/>
            <a:ext cx="5660693" cy="2693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1298" y="146353"/>
            <a:ext cx="350608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805" y="1677966"/>
            <a:ext cx="139837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7575" y="2706211"/>
            <a:ext cx="139837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3074" y="5968532"/>
            <a:ext cx="139837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বাঙ্গী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48" y="3862316"/>
            <a:ext cx="5584088" cy="29956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31351" y="5968532"/>
            <a:ext cx="214920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চীনাবাদাম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93230" y="2207311"/>
            <a:ext cx="1954342" cy="6044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৫টি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96" y="2149710"/>
            <a:ext cx="1052140" cy="586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3416" y="129984"/>
            <a:ext cx="44028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মূল্যায়ন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887" y="1161698"/>
            <a:ext cx="990649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১.কৃষি অঞ্চলকে কয় ভাগে ভাগ করা হয়েছে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8939" y="2222001"/>
            <a:ext cx="2044196" cy="6063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২৫টি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81954" y="2215308"/>
            <a:ext cx="2077894" cy="603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১২টি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08668" y="2174080"/>
            <a:ext cx="2178980" cy="6063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৩০টি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172" y="3133241"/>
            <a:ext cx="969996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২.মাটিতে জৈব পদার্থের পরিমান কত %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79104" y="4176349"/>
            <a:ext cx="2037206" cy="4819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৬%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0522" y="4170171"/>
            <a:ext cx="2023860" cy="4942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৫%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69113" y="4163993"/>
            <a:ext cx="2220872" cy="4942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১২%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305768" y="4114096"/>
            <a:ext cx="2220872" cy="4942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৮%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008" y="5049824"/>
            <a:ext cx="788854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৩.বেলে মাটিতে কোন ফসল ভাল হয়।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51161" y="5980782"/>
            <a:ext cx="2131320" cy="4942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ধান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20145" y="6017837"/>
            <a:ext cx="2525344" cy="4942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পিয়াজ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87884" y="5980782"/>
            <a:ext cx="2417884" cy="4942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মরিচ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35658" y="5940532"/>
            <a:ext cx="2668630" cy="4942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তরমুজ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94" y="5881817"/>
            <a:ext cx="957814" cy="5932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58" y="4064199"/>
            <a:ext cx="1174382" cy="5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0D6B54-B239-43E7-9819-9E74CB10A923}"/>
              </a:ext>
            </a:extLst>
          </p:cNvPr>
          <p:cNvSpPr txBox="1"/>
          <p:nvPr/>
        </p:nvSpPr>
        <p:spPr>
          <a:xfrm>
            <a:off x="2813538" y="506437"/>
            <a:ext cx="611944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5B581B-854A-4674-9641-17F70390725C}"/>
              </a:ext>
            </a:extLst>
          </p:cNvPr>
          <p:cNvSpPr/>
          <p:nvPr/>
        </p:nvSpPr>
        <p:spPr>
          <a:xfrm>
            <a:off x="0" y="1927274"/>
            <a:ext cx="12191999" cy="4930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 মাটি উন্নত দেশ কথাটি ব্যাখ্যা কর।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9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EB7E00-4C0E-44A7-974F-10DD79F35115}"/>
              </a:ext>
            </a:extLst>
          </p:cNvPr>
          <p:cNvSpPr txBox="1"/>
          <p:nvPr/>
        </p:nvSpPr>
        <p:spPr>
          <a:xfrm>
            <a:off x="295003" y="1854837"/>
            <a:ext cx="10803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1EF39C70-2A42-4E53-9328-E38F5DCD39A9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9DCEDA-1AE2-4A13-921C-2FBDBCDA7630}"/>
              </a:ext>
            </a:extLst>
          </p:cNvPr>
          <p:cNvSpPr txBox="1"/>
          <p:nvPr/>
        </p:nvSpPr>
        <p:spPr>
          <a:xfrm>
            <a:off x="436097" y="1113182"/>
            <a:ext cx="63804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শাহীনুজ্জামান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 মাধ্যমিক বিদ্যালয়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নং-০১৭৩৭৩৮৫৫৫৬</a:t>
            </a:r>
            <a:endParaRPr lang="bn-BD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shahinuzzamanahs@gmail.com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F066D6-F09D-451C-977D-6EB5BB13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1" y="2438745"/>
            <a:ext cx="1569331" cy="1466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05ABFA-925E-441B-9516-AC33CF98BB06}"/>
              </a:ext>
            </a:extLst>
          </p:cNvPr>
          <p:cNvSpPr txBox="1"/>
          <p:nvPr/>
        </p:nvSpPr>
        <p:spPr>
          <a:xfrm>
            <a:off x="6843376" y="983675"/>
            <a:ext cx="39952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C8E0B0D-F564-472D-8316-F78862725506}"/>
              </a:ext>
            </a:extLst>
          </p:cNvPr>
          <p:cNvCxnSpPr>
            <a:cxnSpLocks/>
          </p:cNvCxnSpPr>
          <p:nvPr/>
        </p:nvCxnSpPr>
        <p:spPr>
          <a:xfrm>
            <a:off x="6654018" y="1533378"/>
            <a:ext cx="0" cy="483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7" y="2264898"/>
            <a:ext cx="1212609" cy="163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6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4914"/>
            <a:ext cx="3616658" cy="541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1" y="1444914"/>
            <a:ext cx="4276300" cy="541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3" y="1444914"/>
            <a:ext cx="3889612" cy="541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5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7" y="1385708"/>
            <a:ext cx="3757684" cy="5472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69" y="1385708"/>
            <a:ext cx="4073821" cy="547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5708"/>
            <a:ext cx="3944203" cy="5472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8" y="1385708"/>
            <a:ext cx="3757684" cy="547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70" y="1385708"/>
            <a:ext cx="4073821" cy="547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708"/>
            <a:ext cx="3944203" cy="547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9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C43ED9-C89E-4F06-B4CE-95036D51E7F8}"/>
              </a:ext>
            </a:extLst>
          </p:cNvPr>
          <p:cNvSpPr txBox="1"/>
          <p:nvPr/>
        </p:nvSpPr>
        <p:spPr>
          <a:xfrm>
            <a:off x="0" y="2228671"/>
            <a:ext cx="1219199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যায়ী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নির্বাচন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7021D80-94F3-4558-9CD7-826A1F5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41" y="308854"/>
            <a:ext cx="5458266" cy="132556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EBDFEB-37E0-4E11-8998-4CDC44AB6D82}"/>
              </a:ext>
            </a:extLst>
          </p:cNvPr>
          <p:cNvSpPr txBox="1"/>
          <p:nvPr/>
        </p:nvSpPr>
        <p:spPr>
          <a:xfrm>
            <a:off x="1111347" y="2574388"/>
            <a:ext cx="9903655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শিক্ষার্থীরা-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কাকে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বলতে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মাটির বৈশিষ্ঠ্য জানতে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মাটির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 অনুযায়ী ফসল নির্বাচন করতে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E19B35D2-680A-4B11-848B-2C3935296169}"/>
              </a:ext>
            </a:extLst>
          </p:cNvPr>
          <p:cNvSpPr/>
          <p:nvPr/>
        </p:nvSpPr>
        <p:spPr>
          <a:xfrm>
            <a:off x="1176998" y="3282571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BC1EBEAC-776B-4DBC-A152-2373630C636D}"/>
              </a:ext>
            </a:extLst>
          </p:cNvPr>
          <p:cNvSpPr/>
          <p:nvPr/>
        </p:nvSpPr>
        <p:spPr>
          <a:xfrm>
            <a:off x="1174651" y="4370367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8FE6642A-E3E8-40AD-B703-7353984D8858}"/>
              </a:ext>
            </a:extLst>
          </p:cNvPr>
          <p:cNvSpPr/>
          <p:nvPr/>
        </p:nvSpPr>
        <p:spPr>
          <a:xfrm>
            <a:off x="1179498" y="3809723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1" y="5237343"/>
            <a:ext cx="12191998" cy="1620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 ভাষায়, ভূ-পৃষ্ঠের ১৫-১৮ সে.মি. গভীর স্তরকে মাটি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&lt;strong&gt;Soil&lt;/strong&gt; &lt;strong&gt;PNG&lt;/strong&gt; Download Image | &lt;strong&gt;PNG&lt;/strong&gt;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8" y="1577891"/>
            <a:ext cx="3269792" cy="3269792"/>
          </a:xfrm>
          <a:prstGeom prst="rect">
            <a:avLst/>
          </a:prstGeom>
        </p:spPr>
      </p:pic>
      <p:pic>
        <p:nvPicPr>
          <p:cNvPr id="19" name="Picture 18" descr="&lt;strong&gt;Soil&lt;/strong&gt; &lt;strong&gt;PNG&lt;/strong&gt; Images | &lt;strong&gt;PNG&lt;/strong&gt;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89" y="1515076"/>
            <a:ext cx="2799009" cy="2622565"/>
          </a:xfrm>
          <a:prstGeom prst="rect">
            <a:avLst/>
          </a:prstGeom>
        </p:spPr>
      </p:pic>
      <p:pic>
        <p:nvPicPr>
          <p:cNvPr id="20" name="Picture 19" descr="&lt;strong&gt;Soil&lt;/strong&gt; Transparent | &lt;strong&gt;PNG&lt;/strong&gt;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50" y="1299175"/>
            <a:ext cx="2803048" cy="2838466"/>
          </a:xfrm>
          <a:prstGeom prst="rect">
            <a:avLst/>
          </a:prstGeom>
        </p:spPr>
      </p:pic>
      <p:pic>
        <p:nvPicPr>
          <p:cNvPr id="21" name="Picture 20" descr="&lt;strong&gt;Soil&lt;/strong&gt; &lt;strong&gt;PNG&lt;/strong&gt; HD Image | &lt;strong&gt;PNG&lt;/strong&gt; A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7" y="1389233"/>
            <a:ext cx="2216183" cy="34584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1512" y="4311400"/>
            <a:ext cx="3668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5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3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6" y="1385708"/>
            <a:ext cx="3757684" cy="326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9" y="1385708"/>
            <a:ext cx="4073821" cy="326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708"/>
            <a:ext cx="3944203" cy="326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6046" y="4653887"/>
            <a:ext cx="366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0181" y="4591013"/>
            <a:ext cx="366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মটি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4002" y="4591012"/>
            <a:ext cx="366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1" y="5237343"/>
            <a:ext cx="12191998" cy="1620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 ভাষায়, ভূ-পৃষ্ঠের ১৫-১৮ সে.মি. গভীর স্তরকে মাটি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325</Words>
  <Application>Microsoft Office PowerPoint</Application>
  <PresentationFormat>Widescreen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35</cp:revision>
  <dcterms:created xsi:type="dcterms:W3CDTF">2021-01-10T02:59:34Z</dcterms:created>
  <dcterms:modified xsi:type="dcterms:W3CDTF">2021-01-10T07:06:39Z</dcterms:modified>
</cp:coreProperties>
</file>