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  <p:sldId id="274" r:id="rId18"/>
    <p:sldId id="270" r:id="rId19"/>
    <p:sldId id="271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F92F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1000" y="228600"/>
            <a:ext cx="8534400" cy="2286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57150">
            <a:solidFill>
              <a:srgbClr val="00B0F0"/>
            </a:solidFill>
          </a:ln>
          <a:effectLst>
            <a:glow rad="101600">
              <a:srgbClr val="0070C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C:\Users\W81\Downloads\Dialy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743200"/>
            <a:ext cx="7162800" cy="3962400"/>
          </a:xfrm>
          <a:prstGeom prst="ellipse">
            <a:avLst/>
          </a:prstGeom>
          <a:ln w="76200" cap="rnd">
            <a:solidFill>
              <a:srgbClr val="00FF99"/>
            </a:solidFill>
          </a:ln>
          <a:effectLst>
            <a:glow rad="101600">
              <a:srgbClr val="00FF99">
                <a:alpha val="60000"/>
              </a:srgb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C:\Users\m\Downloads\poragaoy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715000"/>
            <a:ext cx="1168400" cy="9144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 descr="C:\Users\m\Downloads\poragaoy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77150" y="2667000"/>
            <a:ext cx="1238250" cy="8382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8" name="Picture 4" descr="C:\Users\m\Downloads\poragaoy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V="1">
            <a:off x="7772400" y="5874324"/>
            <a:ext cx="1066800" cy="831275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9" name="Picture 5" descr="C:\Users\m\Downloads\poragaoy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152400" y="2667000"/>
            <a:ext cx="1295400" cy="761999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0" y="228600"/>
            <a:ext cx="3048000" cy="11430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4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00FF99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W81\Downloads\download (3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76400"/>
            <a:ext cx="6248400" cy="2971800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glow rad="101600">
              <a:srgbClr val="C00000">
                <a:alpha val="60000"/>
              </a:srgbClr>
            </a:glow>
            <a:innerShdw blurRad="76200">
              <a:srgbClr val="000000"/>
            </a:innerShdw>
          </a:effectLst>
        </p:spPr>
      </p:pic>
      <p:sp>
        <p:nvSpPr>
          <p:cNvPr id="4" name="Rounded Rectangle 3"/>
          <p:cNvSpPr/>
          <p:nvPr/>
        </p:nvSpPr>
        <p:spPr>
          <a:xfrm>
            <a:off x="228600" y="5334000"/>
            <a:ext cx="8686800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কোষের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W81\Downloads\images (2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1" y="609600"/>
            <a:ext cx="4038600" cy="17526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152400" y="2514600"/>
            <a:ext cx="8839200" cy="41910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প্লাস্টিডঃ</a:t>
            </a:r>
            <a:endParaRPr lang="en-US" sz="3200" b="1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কোষের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গুরুত্বপুর্ণ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অজ্ঞ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উদ্ভিদদেহকে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আকর্ষনিয়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পরাগায়নে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প্লাস্টড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এটিকে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যথাঃ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ক্লোরোপ্লাস্ট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ক্লোমোপ্লাস্ট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লিউকোপ্লাস্ট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ক্লোরোপ্লাস্টঃ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সবুজ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রঙের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প্লাস্টিডকে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ক্লোরোপ্লাস্ট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ক্লোমোপ্লাস্ট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রঙের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উদ্ভিদের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আকর্ষনিয়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উঠে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লিউকোপ্লাস্টঃ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প্লাস্টিডে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রঞ্জক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লিউকোপ্লাস্ট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0" y="152400"/>
            <a:ext cx="7543800" cy="3810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248400" y="990600"/>
            <a:ext cx="1600200" cy="838200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প্লাস্টিড</a:t>
            </a:r>
            <a:endParaRPr lang="en-US" sz="2800" dirty="0">
              <a:solidFill>
                <a:srgbClr val="00FF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W81\Downloads\001316KK_S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914400"/>
            <a:ext cx="4800600" cy="2743200"/>
          </a:xfrm>
          <a:prstGeom prst="rect">
            <a:avLst/>
          </a:prstGeom>
          <a:ln w="5715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glow rad="101600">
              <a:schemeClr val="bg2">
                <a:lumMod val="25000"/>
                <a:alpha val="6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304800" y="4267200"/>
            <a:ext cx="8610600" cy="2286000"/>
          </a:xfrm>
          <a:prstGeom prst="rect">
            <a:avLst/>
          </a:prstGeom>
          <a:solidFill>
            <a:schemeClr val="bg2">
              <a:lumMod val="50000"/>
            </a:schemeClr>
          </a:solidFill>
          <a:ln w="76200">
            <a:solidFill>
              <a:srgbClr val="F92F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গলজি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বস্তুঃ</a:t>
            </a:r>
            <a:endParaRPr lang="en-US" sz="36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প্রধানত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প্রাণীকোষে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কোষে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এদেরকে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জীবকোষের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নিঃসৃত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সঞ্চয়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রাখে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কয়েক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ভেসিকল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791200" y="1905000"/>
            <a:ext cx="2514600" cy="762000"/>
          </a:xfrm>
          <a:prstGeom prst="rightArrow">
            <a:avLst/>
          </a:prstGeom>
          <a:solidFill>
            <a:schemeClr val="accent2">
              <a:lumMod val="5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গলজি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বস্তুঃ</a:t>
            </a:r>
            <a:endParaRPr lang="en-US" sz="2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66800" y="152400"/>
            <a:ext cx="7010400" cy="5334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 w="57150"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W81\Downloads\প্রানি কো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143000"/>
            <a:ext cx="3733800" cy="2666999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228600" y="3962400"/>
            <a:ext cx="8686800" cy="26670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57150">
            <a:solidFill>
              <a:srgbClr val="00B0F0"/>
            </a:solidFill>
          </a:ln>
          <a:effectLst>
            <a:glow rad="101600">
              <a:schemeClr val="accent2">
                <a:lumMod val="50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কোষগহবরঃ</a:t>
            </a:r>
            <a:endParaRPr lang="en-US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কোষের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ফাকা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কোষগহবর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বৃহ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কোষগহবর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কোষের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বৈশিষ্ট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প্রধা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কোষ্রস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ধারন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অজৈব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লবন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আমষ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শর্করা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কোষরসে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প্রানি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কোষে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কোষগহবর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3276600"/>
            <a:ext cx="3581400" cy="4572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2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কোষ</a:t>
            </a:r>
            <a:endParaRPr lang="en-US" sz="2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3" descr="C:\Users\W81\Downloads\download (3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066800"/>
            <a:ext cx="3657600" cy="2590800"/>
          </a:xfrm>
          <a:prstGeom prst="rect">
            <a:avLst/>
          </a:prstGeom>
          <a:ln w="38100" cap="sq">
            <a:solidFill>
              <a:srgbClr val="00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457200" y="152400"/>
            <a:ext cx="8229600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চেষ্ঠা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057400" y="228600"/>
            <a:ext cx="5181600" cy="12954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m\Download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752600"/>
            <a:ext cx="5562600" cy="3200400"/>
          </a:xfrm>
          <a:prstGeom prst="rect">
            <a:avLst/>
          </a:prstGeom>
          <a:ln w="88900" cap="sq" cmpd="thickThin">
            <a:solidFill>
              <a:srgbClr val="F92FDC"/>
            </a:solidFill>
            <a:prstDash val="solid"/>
            <a:miter lim="800000"/>
          </a:ln>
          <a:effectLst>
            <a:glow rad="101600">
              <a:srgbClr val="F92FDC">
                <a:alpha val="60000"/>
              </a:srgbClr>
            </a:glow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838200" y="5486400"/>
            <a:ext cx="7620000" cy="609600"/>
          </a:xfrm>
          <a:prstGeom prst="rect">
            <a:avLst/>
          </a:prstGeom>
          <a:solidFill>
            <a:schemeClr val="tx2">
              <a:lumMod val="5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প্লাস্টিডের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FF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W81\Downloads\20200726_141924_op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143000"/>
            <a:ext cx="4343400" cy="26670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228600" y="4343400"/>
            <a:ext cx="8686800" cy="2209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76200"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জীবকোষে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প্রোটোপ্লাজমে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পর্দা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ঘেরা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ক্রোমোজোম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বহনকারী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সুস্পস্ট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বস্তুটি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নিউক্লিয়াস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আকৃতি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গোলাকার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ডিম্বাকার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নলাকার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নিক্লিয়াসে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বংশগতির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বৈশিষ্ট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নিহিত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172200" y="1905000"/>
            <a:ext cx="2209800" cy="914400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নিউক্লিয়াস</a:t>
            </a:r>
            <a:endParaRPr lang="en-US" sz="2800" dirty="0">
              <a:solidFill>
                <a:srgbClr val="00FF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52400"/>
            <a:ext cx="8686800" cy="609600"/>
          </a:xfrm>
          <a:prstGeom prst="roundRect">
            <a:avLst/>
          </a:prstGeom>
          <a:solidFill>
            <a:srgbClr val="00FF99"/>
          </a:solidFill>
          <a:ln w="57150">
            <a:solidFill>
              <a:srgbClr val="F92F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চিত্রঃ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228600"/>
            <a:ext cx="8534400" cy="533400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নিউক্লিয়াসের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-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990600"/>
            <a:ext cx="8839200" cy="55626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সুগঠিত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নিউক্লিয়াস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নিউক্লিয়ার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ঝিল্লি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নিউক্লিওপ্লাজম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নিক্লিওলাস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ক্রোমাটিন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জালিকা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গথিত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।  </a:t>
            </a:r>
          </a:p>
          <a:p>
            <a:pPr algn="ctr"/>
            <a:endParaRPr lang="en-US" sz="28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নিউক্লিয়ার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ঝিল্লিঃ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নিউক্লিয়াসকে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ঘিরে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রাখে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ঝিল্লি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নিউক্লিয়ার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ঝিল্লি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নিউক্লিওপ্লাজমঃ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নিউক্লিয়ার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ঝিল্লির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ভিতরে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জেলির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রস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নিউক্লিওপ্লাজম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  </a:t>
            </a:r>
          </a:p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নিক্লিওলাসঃ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নিউক্লিওপ্লাজমের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ক্রোমোজোমের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সংলগ্ন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গোলাকার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বস্তুকে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নিউক্লিওলাস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 </a:t>
            </a:r>
          </a:p>
          <a:p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ক্রোমাটিন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জালিকাঃ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নিক্লিয়াসে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কুন্ডলি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পাকানো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সুক্ষ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সুতার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অংশটি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ক্রোমাটিন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জালিকা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rgbClr val="F92FDC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 smtClean="0">
              <a:solidFill>
                <a:srgbClr val="F92FDC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33600" y="381000"/>
            <a:ext cx="5334000" cy="1219200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m\Downloads\Khaula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399" y="1828799"/>
            <a:ext cx="6019801" cy="3733801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ounded Rectangle 3"/>
          <p:cNvSpPr/>
          <p:nvPr/>
        </p:nvSpPr>
        <p:spPr>
          <a:xfrm>
            <a:off x="152400" y="5791200"/>
            <a:ext cx="8839200" cy="762000"/>
          </a:xfrm>
          <a:prstGeom prst="roundRect">
            <a:avLst/>
          </a:prstGeom>
          <a:solidFill>
            <a:schemeClr val="bg2">
              <a:lumMod val="25000"/>
            </a:schemeClr>
          </a:solidFill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সুগঠিত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নিউক্লিয়াস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3200" dirty="0">
              <a:solidFill>
                <a:srgbClr val="00FF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W81\Downloads\মাইটোকন্ড্রিয়ার গঠন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295400"/>
            <a:ext cx="4191000" cy="2514600"/>
          </a:xfrm>
          <a:prstGeom prst="rect">
            <a:avLst/>
          </a:prstGeom>
          <a:ln w="76200" cap="sq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ounded Rectangle 2"/>
          <p:cNvSpPr/>
          <p:nvPr/>
        </p:nvSpPr>
        <p:spPr>
          <a:xfrm>
            <a:off x="228600" y="152400"/>
            <a:ext cx="8763000" cy="762000"/>
          </a:xfrm>
          <a:prstGeom prst="roundRect">
            <a:avLst/>
          </a:prstGeom>
          <a:solidFill>
            <a:schemeClr val="tx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267200"/>
            <a:ext cx="8534400" cy="22860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as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কোষের </a:t>
            </a:r>
            <a:r>
              <a:rPr lang="as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সাইটোপ্লাজম এর মাঝে বিক্ষিপ্তভাবে অবস্থিত ধুসর বর্ণের, কোষের সকল জৈবিক কার্যাবলী সম্পাদনের জন্যে প্রয়োজনীয় শক্তি উৎপাদনকারী বিশেষ ধরনের অঙ্গাণুগুলোকেই মাইটোকন্ড্রিয়া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as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মাইটোকন্ড্রিয়া সাধারনত দন্ডাকার, গোলাকার বা সুত্রাকার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as-IN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মাইটোকন্ড্রিয়া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ঝিল্লি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ক্রিস্টি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অক্সিসোম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ম্যাট্রিক্স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এটিকে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কোষের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শক্তিঘর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096000" y="2057400"/>
            <a:ext cx="2133600" cy="914400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মাইটোকন্ড্রিয়া</a:t>
            </a:r>
            <a:endParaRPr lang="en-US" sz="28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667000" y="457200"/>
            <a:ext cx="4114800" cy="1295400"/>
          </a:xfrm>
          <a:prstGeom prst="ellipse">
            <a:avLst/>
          </a:prstGeom>
          <a:solidFill>
            <a:schemeClr val="bg2">
              <a:lumMod val="25000"/>
            </a:schemeClr>
          </a:solidFill>
          <a:ln w="57150"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286000"/>
            <a:ext cx="8382000" cy="4114800"/>
          </a:xfrm>
          <a:prstGeom prst="rect">
            <a:avLst/>
          </a:prstGeom>
          <a:solidFill>
            <a:schemeClr val="tx2">
              <a:lumMod val="50000"/>
            </a:schemeClr>
          </a:solidFill>
          <a:ln w="76200">
            <a:solidFill>
              <a:srgbClr val="F92F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কোষের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গহব্বর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প্রোটোপ্লাজম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সাইটোপ্লাজমের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ঝিল্লিযুক্ত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অজ্ঞানু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প্লাস্টিডের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>
              <a:buFont typeface="Arial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লিউকোপ্লাস্ট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 </a:t>
            </a:r>
          </a:p>
          <a:p>
            <a:pPr algn="ctr"/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228600"/>
            <a:ext cx="8229600" cy="114300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পরিচিতি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905000"/>
            <a:ext cx="4267200" cy="42672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76200">
            <a:solidFill>
              <a:srgbClr val="00FF99"/>
            </a:solidFill>
          </a:ln>
          <a:effectLst>
            <a:glow rad="101600">
              <a:srgbClr val="00FF99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5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নূরুল</a:t>
            </a:r>
            <a:r>
              <a:rPr lang="en-US" sz="5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আলম</a:t>
            </a:r>
            <a:r>
              <a:rPr lang="en-US" sz="5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সহঃ</a:t>
            </a:r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solidFill>
                <a:schemeClr val="accent6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রায়পুরা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আর,কে,আর,এম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রায়পুরা</a:t>
            </a:r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নরসিংদী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। </a:t>
            </a: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9200" y="1905000"/>
            <a:ext cx="3886200" cy="4267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00B0F0"/>
            </a:solidFill>
          </a:ln>
          <a:effectLst>
            <a:glow rad="101600">
              <a:srgbClr val="00B0F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36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40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40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sz="40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৯ম- ১০ম। </a:t>
            </a:r>
          </a:p>
          <a:p>
            <a:pPr algn="ctr"/>
            <a:r>
              <a:rPr lang="en-US" sz="40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4000" dirty="0" smtClean="0">
              <a:solidFill>
                <a:srgbClr val="00FF99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৪৫ </a:t>
            </a:r>
            <a:r>
              <a:rPr lang="en-US" sz="40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solidFill>
                <a:srgbClr val="00FF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124200" y="381000"/>
            <a:ext cx="3505200" cy="1447800"/>
          </a:xfrm>
          <a:prstGeom prst="ellipse">
            <a:avLst/>
          </a:prstGeom>
          <a:solidFill>
            <a:schemeClr val="tx2">
              <a:lumMod val="50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m\Downloads\downloa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81200"/>
            <a:ext cx="6400799" cy="3276600"/>
          </a:xfrm>
          <a:prstGeom prst="rect">
            <a:avLst/>
          </a:prstGeom>
          <a:ln w="88900" cap="sq" cmpd="thickThin">
            <a:solidFill>
              <a:srgbClr val="F92FDC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381000" y="5638800"/>
            <a:ext cx="8305800" cy="762000"/>
          </a:xfrm>
          <a:prstGeom prst="rect">
            <a:avLst/>
          </a:prstGeom>
          <a:solidFill>
            <a:srgbClr val="7030A0"/>
          </a:solidFill>
          <a:ln w="57150"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পোস্টার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পেপারে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মাইটোকন্ড্রিয়ার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এঁকে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solidFill>
                <a:srgbClr val="00FF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W81\Downloads\fu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752600"/>
            <a:ext cx="8077200" cy="4419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76200"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  <a:reflection blurRad="12700" stA="38000" endPos="28000" dist="5000" dir="5400000" sy="-100000" algn="bl" rotWithShape="0"/>
          </a:effectLst>
        </p:spPr>
      </p:pic>
      <p:sp>
        <p:nvSpPr>
          <p:cNvPr id="3" name="Rounded Rectangle 2"/>
          <p:cNvSpPr/>
          <p:nvPr/>
        </p:nvSpPr>
        <p:spPr>
          <a:xfrm>
            <a:off x="533400" y="228600"/>
            <a:ext cx="8305800" cy="1143000"/>
          </a:xfrm>
          <a:prstGeom prst="roundRect">
            <a:avLst/>
          </a:prstGeom>
          <a:solidFill>
            <a:schemeClr val="tx1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4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54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ফুলেলে</a:t>
            </a:r>
            <a:r>
              <a:rPr lang="en-US" sz="54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54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00FF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228600"/>
            <a:ext cx="8229600" cy="990600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762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W81\Downloads\প্রানি কো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0"/>
            <a:ext cx="3809999" cy="2847975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C:\Users\W81\Downloads\download (3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524001"/>
            <a:ext cx="3581400" cy="2833688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6" descr="C:\Users\W81\Downloads\20200726_141924_op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648200"/>
            <a:ext cx="3429000" cy="18288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724400" y="5486400"/>
            <a:ext cx="39624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কোষের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66800" y="228600"/>
            <a:ext cx="7467600" cy="914400"/>
          </a:xfrm>
          <a:prstGeom prst="roundRect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জীবকোষ</a:t>
            </a:r>
            <a:r>
              <a:rPr lang="en-US" sz="48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টিস্যু</a:t>
            </a:r>
            <a:r>
              <a:rPr lang="en-US" sz="44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 smtClean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95400" y="1295400"/>
            <a:ext cx="6705600" cy="838200"/>
          </a:xfrm>
          <a:prstGeom prst="roundRect">
            <a:avLst/>
          </a:prstGeo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পাঠাংশঃ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কোষের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অজ্ঞানু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:\Users\W81\Downloads\প্রানি কো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1" y="2438400"/>
            <a:ext cx="3657600" cy="3581400"/>
          </a:xfrm>
          <a:prstGeom prst="rect">
            <a:avLst/>
          </a:prstGeom>
          <a:ln w="762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C:\Users\W81\Downloads\download (3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514600"/>
            <a:ext cx="3581400" cy="3505199"/>
          </a:xfrm>
          <a:prstGeom prst="rect">
            <a:avLst/>
          </a:prstGeom>
          <a:ln w="762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52600" y="457200"/>
            <a:ext cx="6019800" cy="10668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76200"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শিখব</a:t>
            </a:r>
            <a:r>
              <a:rPr lang="en-US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667000"/>
            <a:ext cx="7543800" cy="762000"/>
          </a:xfrm>
          <a:prstGeom prst="rect">
            <a:avLst/>
          </a:prstGeom>
          <a:solidFill>
            <a:srgbClr val="002060"/>
          </a:solidFill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কোষের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অজ্ঞানুর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3200" dirty="0">
              <a:solidFill>
                <a:srgbClr val="00FF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4038600"/>
            <a:ext cx="7620000" cy="6858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নিউক্লিয়াসের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152400"/>
            <a:ext cx="7467600" cy="68580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W81\Downloads\প্রানি কো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1143000"/>
            <a:ext cx="3733800" cy="27432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C:\Users\W81\Downloads\download (3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219200"/>
            <a:ext cx="4038600" cy="2667000"/>
          </a:xfrm>
          <a:prstGeom prst="rect">
            <a:avLst/>
          </a:prstGeom>
          <a:ln w="762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533400" y="3429000"/>
            <a:ext cx="3581400" cy="381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উদ্ভিদ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কোষ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38800" y="4038600"/>
            <a:ext cx="2590800" cy="304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প্রাণি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কোষ</a:t>
            </a:r>
            <a:endParaRPr lang="en-US" sz="2800" dirty="0">
              <a:solidFill>
                <a:srgbClr val="00FF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4495800"/>
            <a:ext cx="8839200" cy="20574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দুটির</a:t>
            </a:r>
            <a:r>
              <a:rPr lang="en-US" sz="3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অঙ্গ</a:t>
            </a:r>
            <a:r>
              <a:rPr lang="en-US" sz="3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হলঃ</a:t>
            </a:r>
            <a:endParaRPr lang="en-US" sz="3200" b="1" dirty="0" smtClean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কোষপ্রাচীর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প্রোটোপ্লাজম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কোষঝিল্লি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,  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প্লাস্টিড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,  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ক্লোরোপ্লাস্ট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ক্লোমোপ্লাস্ট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লিউকোপ্লাস্ট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গলজি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 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কোষগহবর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,   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নিউক্লিয়াস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মাইটোকন্ড্রিয়া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W81\Downloads\images (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990600"/>
            <a:ext cx="5867400" cy="2743200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glow rad="101600">
              <a:srgbClr val="FFC000">
                <a:alpha val="60000"/>
              </a:srgb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2514600" y="3124200"/>
            <a:ext cx="4572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প্রাচীরের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আনুবিক্ষনিক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5800" y="228600"/>
            <a:ext cx="7848600" cy="5334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57150"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4038600"/>
            <a:ext cx="8839200" cy="2438400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কোষপ্রাচীরঃ</a:t>
            </a:r>
            <a:endParaRPr lang="en-US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কোষের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বৈশিষ্ট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মৃত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জড়বস্তু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প্রাণীকোষে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কোষপ্রাচীর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প্রাচীরে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মাঝে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ছিদ্র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যাকে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কূপ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খনিজ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লবন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চলাচল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নিয়ন্ত্রন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কোষকে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দৃঢ়তা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solidFill>
                <a:srgbClr val="00FF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\Downloads\প্রোটোপ্লাজম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143000"/>
            <a:ext cx="5486400" cy="2362200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glow rad="101600">
              <a:srgbClr val="00B050">
                <a:alpha val="60000"/>
              </a:srgb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ounded Rectangle 2"/>
          <p:cNvSpPr/>
          <p:nvPr/>
        </p:nvSpPr>
        <p:spPr>
          <a:xfrm>
            <a:off x="762000" y="152400"/>
            <a:ext cx="7924800" cy="609600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810000"/>
            <a:ext cx="8686800" cy="26670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প্রোটোপ্লাজম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হলঃ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কোষের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ভিতরে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অর্ধস্বচ্ছ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থকথকে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জেলির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প্রোটোপ্লাজম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কোষঝিল্লি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ঘেরা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সবকিছু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প্রোটোপ্লাজম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এমনকি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কোষঝিল্লি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নিজে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প্রোটোপ্লাজমের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সাইটোপ্লাজমিয়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অঙ্গানু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নিউক্লিয়াস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200" dirty="0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solidFill>
                <a:srgbClr val="00FF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BiologyBD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914400"/>
            <a:ext cx="4953000" cy="3124200"/>
          </a:xfrm>
          <a:prstGeom prst="rect">
            <a:avLst/>
          </a:prstGeom>
          <a:ln w="38100" cap="sq">
            <a:solidFill>
              <a:srgbClr val="00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ounded Rectangle 2"/>
          <p:cNvSpPr/>
          <p:nvPr/>
        </p:nvSpPr>
        <p:spPr>
          <a:xfrm>
            <a:off x="457200" y="152400"/>
            <a:ext cx="8458200" cy="6096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ঝিল্লি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-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4267200"/>
            <a:ext cx="8686800" cy="22860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rgbClr val="00FF99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00FF99"/>
                </a:solidFill>
                <a:latin typeface="NikoshBAN" pitchFamily="2" charset="0"/>
                <a:cs typeface="NikoshBAN" pitchFamily="2" charset="0"/>
              </a:rPr>
              <a:t>কোষঝিল্লিঃ</a:t>
            </a:r>
            <a:endParaRPr lang="en-US" sz="3200" dirty="0" smtClean="0">
              <a:solidFill>
                <a:srgbClr val="00FF99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প্রোটোপ্লাজমের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বাইরে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স্তরের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স্থিতিস্থাপক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পর্দা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ঝিল্লি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ঝিল্লির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ভাঁজকে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মাইক্রোভিলাই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লিপিড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বৈষম্যভেদ্য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পর্দা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হওয়ায়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অভিস্রবনের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খনিজ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লবন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চলাচল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নিয়ন্ত্রন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       </a:t>
            </a:r>
          </a:p>
          <a:p>
            <a:endParaRPr lang="en-US" sz="2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3505200"/>
            <a:ext cx="44196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ঝিল্লি</a:t>
            </a:r>
            <a:endParaRPr lang="en-US" sz="28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707</Words>
  <Application>Microsoft Office PowerPoint</Application>
  <PresentationFormat>On-screen Show (4:3)</PresentationFormat>
  <Paragraphs>92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</dc:creator>
  <cp:lastModifiedBy>m</cp:lastModifiedBy>
  <cp:revision>44</cp:revision>
  <dcterms:created xsi:type="dcterms:W3CDTF">2006-08-16T00:00:00Z</dcterms:created>
  <dcterms:modified xsi:type="dcterms:W3CDTF">2021-07-01T19:35:07Z</dcterms:modified>
</cp:coreProperties>
</file>