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2" r:id="rId2"/>
    <p:sldId id="403" r:id="rId3"/>
    <p:sldId id="385" r:id="rId4"/>
    <p:sldId id="367" r:id="rId5"/>
    <p:sldId id="369" r:id="rId6"/>
    <p:sldId id="372" r:id="rId7"/>
    <p:sldId id="348" r:id="rId8"/>
    <p:sldId id="360" r:id="rId9"/>
    <p:sldId id="349" r:id="rId10"/>
    <p:sldId id="384" r:id="rId11"/>
    <p:sldId id="386" r:id="rId12"/>
    <p:sldId id="387" r:id="rId13"/>
    <p:sldId id="388" r:id="rId14"/>
    <p:sldId id="389" r:id="rId15"/>
    <p:sldId id="391" r:id="rId16"/>
    <p:sldId id="392" r:id="rId17"/>
    <p:sldId id="363" r:id="rId18"/>
    <p:sldId id="405" r:id="rId19"/>
    <p:sldId id="406" r:id="rId20"/>
    <p:sldId id="365" r:id="rId21"/>
    <p:sldId id="396" r:id="rId22"/>
    <p:sldId id="397" r:id="rId23"/>
    <p:sldId id="398" r:id="rId24"/>
    <p:sldId id="404" r:id="rId25"/>
    <p:sldId id="371" r:id="rId26"/>
    <p:sldId id="3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4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5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91F"/>
    <a:srgbClr val="FFFFFF"/>
    <a:srgbClr val="FFFF66"/>
    <a:srgbClr val="5B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86491" autoAdjust="0"/>
  </p:normalViewPr>
  <p:slideViewPr>
    <p:cSldViewPr snapToGrid="0" showGuides="1">
      <p:cViewPr varScale="1">
        <p:scale>
          <a:sx n="59" d="100"/>
          <a:sy n="59" d="100"/>
        </p:scale>
        <p:origin x="408" y="78"/>
      </p:cViewPr>
      <p:guideLst>
        <p:guide orient="horz" pos="3984"/>
        <p:guide pos="4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B57C7-F75C-4A1F-9AEB-299EFFCDF17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BCDA-407D-4819-9FC3-765E0AFD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FB6C-9EDC-4767-8875-582EF359A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D6848-796B-4CE7-AE20-871565687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7364-07CA-42B4-92FA-AA00C7F7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B6B23-9DC9-4034-8C37-6F9A88B5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5F38B-7384-4458-8A95-934B476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FB08-725B-48F6-B6AB-27DE1D7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5D95E-FA9D-45AC-9E3A-943E89EB5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2236-B5CE-46B6-8B08-1DE784A3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1487-3CCF-4722-9EDF-2AA8D2F5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09610-D62F-4375-875B-C6A2CAFD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7DBF6-0A45-47B4-BF13-F25090165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6812-03D5-4708-BC2B-8BA51EB0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F234C-4C93-4D3D-B3E3-9F754D61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1FFB1-80FE-46E1-BEDB-8FB5D359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F700-8D42-4357-B004-0DB951CD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C1ED-F529-493D-8A6A-6C33F465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367B-7CDC-4760-B071-C4E4CE299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C347-0BDA-4EE4-BEA1-6DFFFFA0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AD80-C979-4E2F-B392-253ACA11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44D4-8A59-4D3F-A061-C9C0D09B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C790-A7AA-433F-8E5B-C8720D9F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1FB49-880C-48C8-906D-F3CB27D65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37DC-F693-4A29-8568-96C4B862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55AC-60BD-4DA2-A00D-1B1ECD41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DE03-A4F2-4420-8C3C-CDECAC3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9654-B343-4100-89D1-F9696FA2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90F0-7C91-4F9C-9A80-48753F021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D9FC9-6A09-4D0D-8E58-3EA55031F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0E06C-AD55-4DAA-B2C9-A3CEE9AD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689F4-0F89-4117-9995-BDC78098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0E53-5E1C-4B6F-98A4-5B7AA2F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7BBF-356D-4264-BB86-6B77518E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B20FF-C7EA-42CE-965B-F9FC85FB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DB8F5-DB03-41C8-86A8-2F2B8EB99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CE51F-B94D-4504-94F4-768D75791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6277-6EDD-4977-B6F2-5277AA3EB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23534-55D1-47D2-8C2F-D4F7A59D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5EF4C-5754-4C3D-BB9D-3C4D989C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6366A-0DCD-48E7-8E5F-43152FE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D52-6C74-4905-B2B8-110C1163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119EF-82F6-4E4B-8455-F83AF57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B2D3A-8443-4B14-95DD-3CB4F7CF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A20F6-AE00-488B-A41E-49646700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E4CA2-3F3B-4060-BA56-2F4AAC03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D11E9-14B0-4D45-8C7E-0F0B7FE0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DBCB-091D-4C64-89EE-547E6794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9C65-0A55-43CB-BE19-4048CFC3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07D6-1B7F-4C32-B1D3-5E655D05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DB298-0518-4CC6-BC38-3BAF5B3C0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3B7AC-D0E8-47BB-8C5F-E424CC68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A38B-918A-436B-BD66-5D80B71A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451A-37F7-4CCE-9D74-597E2F10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9D41-4D90-4A22-BE80-CE5D4D18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5DD05-3D05-4379-9657-4A6E408DB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A0040-5FAB-408F-9818-939A1E99E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41824-45AF-4DF3-8337-E9F3CC43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0109-B53B-47BA-AE05-46E5FAE3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E9265-C787-4699-97AB-73C7E6A0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A24F7-028B-464C-A8E5-3BEB7F92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1C2D-4104-443A-9917-815F1027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157AF-E17B-4946-AB23-2A8A9648A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3868-3535-404E-A84E-C3373A15BCF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0F8D-8BB6-4ED2-97A7-14F87FC6E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284F-142C-4AEE-AACE-0318090B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410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5" Type="http://schemas.openxmlformats.org/officeDocument/2006/relationships/image" Target="../media/image390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2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12" Type="http://schemas.openxmlformats.org/officeDocument/2006/relationships/image" Target="../media/image7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43.png"/><Relationship Id="rId9" Type="http://schemas.openxmlformats.org/officeDocument/2006/relationships/image" Target="../media/image82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9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7.png"/><Relationship Id="rId5" Type="http://schemas.openxmlformats.org/officeDocument/2006/relationships/image" Target="../media/image90.png"/><Relationship Id="rId10" Type="http://schemas.openxmlformats.org/officeDocument/2006/relationships/image" Target="../media/image96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65.png"/><Relationship Id="rId10" Type="http://schemas.openxmlformats.org/officeDocument/2006/relationships/image" Target="../media/image107.png"/><Relationship Id="rId4" Type="http://schemas.openxmlformats.org/officeDocument/2006/relationships/image" Target="../media/image64.pn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6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149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8.png"/><Relationship Id="rId9" Type="http://schemas.openxmlformats.org/officeDocument/2006/relationships/image" Target="../media/image64.png"/><Relationship Id="rId14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13.png"/><Relationship Id="rId7" Type="http://schemas.openxmlformats.org/officeDocument/2006/relationships/image" Target="../media/image16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0.png"/><Relationship Id="rId11" Type="http://schemas.openxmlformats.org/officeDocument/2006/relationships/image" Target="../media/image165.png"/><Relationship Id="rId5" Type="http://schemas.openxmlformats.org/officeDocument/2006/relationships/image" Target="../media/image1530.png"/><Relationship Id="rId10" Type="http://schemas.openxmlformats.org/officeDocument/2006/relationships/image" Target="../media/image164.png"/><Relationship Id="rId4" Type="http://schemas.openxmlformats.org/officeDocument/2006/relationships/image" Target="../media/image1590.png"/><Relationship Id="rId9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8" Type="http://schemas.openxmlformats.org/officeDocument/2006/relationships/image" Target="../media/image184.png"/><Relationship Id="rId3" Type="http://schemas.openxmlformats.org/officeDocument/2006/relationships/image" Target="../media/image167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6.png"/><Relationship Id="rId16" Type="http://schemas.openxmlformats.org/officeDocument/2006/relationships/image" Target="../media/image1500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690.png"/><Relationship Id="rId10" Type="http://schemas.openxmlformats.org/officeDocument/2006/relationships/image" Target="../media/image172.png"/><Relationship Id="rId19" Type="http://schemas.openxmlformats.org/officeDocument/2006/relationships/image" Target="../media/image174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6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86.png"/><Relationship Id="rId3" Type="http://schemas.openxmlformats.org/officeDocument/2006/relationships/image" Target="../media/image146.png"/><Relationship Id="rId7" Type="http://schemas.openxmlformats.org/officeDocument/2006/relationships/image" Target="../media/image182.png"/><Relationship Id="rId12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15" Type="http://schemas.openxmlformats.org/officeDocument/2006/relationships/image" Target="../media/image188.png"/><Relationship Id="rId10" Type="http://schemas.openxmlformats.org/officeDocument/2006/relationships/image" Target="../media/image154.png"/><Relationship Id="rId4" Type="http://schemas.openxmlformats.org/officeDocument/2006/relationships/image" Target="../media/image179.png"/><Relationship Id="rId9" Type="http://schemas.openxmlformats.org/officeDocument/2006/relationships/image" Target="../media/image153.png"/><Relationship Id="rId1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11.png"/><Relationship Id="rId7" Type="http://schemas.openxmlformats.org/officeDocument/2006/relationships/image" Target="../media/image2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9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A967F-28F1-4D0F-B7E5-944C0D070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0B98FE-B15F-49A7-B91F-47D4E7D8DA62}"/>
              </a:ext>
            </a:extLst>
          </p:cNvPr>
          <p:cNvGrpSpPr/>
          <p:nvPr/>
        </p:nvGrpSpPr>
        <p:grpSpPr>
          <a:xfrm>
            <a:off x="855782" y="435239"/>
            <a:ext cx="10480436" cy="1713239"/>
            <a:chOff x="855782" y="435239"/>
            <a:chExt cx="10480436" cy="1713239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BAA82934-4230-4463-AD0B-70EE322BB75F}"/>
                </a:ext>
              </a:extLst>
            </p:cNvPr>
            <p:cNvSpPr/>
            <p:nvPr/>
          </p:nvSpPr>
          <p:spPr>
            <a:xfrm rot="6528061">
              <a:off x="885385" y="424020"/>
              <a:ext cx="943274" cy="965712"/>
            </a:xfrm>
            <a:prstGeom prst="blockArc">
              <a:avLst>
                <a:gd name="adj1" fmla="val 10800000"/>
                <a:gd name="adj2" fmla="val 0"/>
                <a:gd name="adj3" fmla="val 12392"/>
              </a:avLst>
            </a:prstGeom>
            <a:solidFill>
              <a:srgbClr val="B4C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F52E76-42B9-41F3-856E-85E1E38A1636}"/>
                </a:ext>
              </a:extLst>
            </p:cNvPr>
            <p:cNvGrpSpPr/>
            <p:nvPr/>
          </p:nvGrpSpPr>
          <p:grpSpPr>
            <a:xfrm>
              <a:off x="855782" y="972721"/>
              <a:ext cx="10480436" cy="1175757"/>
              <a:chOff x="820415" y="1640113"/>
              <a:chExt cx="10480436" cy="11757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679E7B3-9296-43EA-AD80-10E2BCF13F30}"/>
                  </a:ext>
                </a:extLst>
              </p:cNvPr>
              <p:cNvSpPr/>
              <p:nvPr/>
            </p:nvSpPr>
            <p:spPr>
              <a:xfrm>
                <a:off x="914400" y="1640113"/>
                <a:ext cx="10275728" cy="268899"/>
              </a:xfrm>
              <a:prstGeom prst="roundRect">
                <a:avLst/>
              </a:prstGeom>
              <a:gradFill>
                <a:gsLst>
                  <a:gs pos="65500">
                    <a:srgbClr val="75ECEF"/>
                  </a:gs>
                  <a:gs pos="31000">
                    <a:srgbClr val="E5F7A5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000">
                    <a:srgbClr val="FFFF00"/>
                  </a:gs>
                </a:gsLst>
                <a:lin ang="2700000" scaled="1"/>
              </a:gradFill>
              <a:ln w="3175"/>
              <a:effectLst>
                <a:outerShdw blurRad="1257300" dist="1689100" dir="14040000" sx="1000" sy="1000" algn="ctr" rotWithShape="0">
                  <a:srgbClr val="000000">
                    <a:alpha val="7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4081E5-00CC-4FD9-838A-71845E80EDF8}"/>
                  </a:ext>
                </a:extLst>
              </p:cNvPr>
              <p:cNvSpPr/>
              <p:nvPr/>
            </p:nvSpPr>
            <p:spPr>
              <a:xfrm rot="600000">
                <a:off x="953010" y="2539641"/>
                <a:ext cx="9589748" cy="276229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sx="97000" sy="97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382A1DC-2360-4C43-97DD-BAB141629689}"/>
                  </a:ext>
                </a:extLst>
              </p:cNvPr>
              <p:cNvSpPr/>
              <p:nvPr/>
            </p:nvSpPr>
            <p:spPr>
              <a:xfrm>
                <a:off x="11012014" y="1640159"/>
                <a:ext cx="288837" cy="2688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BF6A203-8B01-4DE0-94F2-C234904DFB9D}"/>
                  </a:ext>
                </a:extLst>
              </p:cNvPr>
              <p:cNvSpPr/>
              <p:nvPr/>
            </p:nvSpPr>
            <p:spPr>
              <a:xfrm>
                <a:off x="820415" y="1656157"/>
                <a:ext cx="218146" cy="2528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3BF50D3A-2B22-4433-83C3-08A884081F35}"/>
                </a:ext>
              </a:extLst>
            </p:cNvPr>
            <p:cNvSpPr/>
            <p:nvPr/>
          </p:nvSpPr>
          <p:spPr>
            <a:xfrm rot="16697063">
              <a:off x="918807" y="424020"/>
              <a:ext cx="943274" cy="965712"/>
            </a:xfrm>
            <a:prstGeom prst="blockArc">
              <a:avLst>
                <a:gd name="adj1" fmla="val 10800000"/>
                <a:gd name="adj2" fmla="val 0"/>
                <a:gd name="adj3" fmla="val 12392"/>
              </a:avLst>
            </a:prstGeom>
            <a:solidFill>
              <a:srgbClr val="B4C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D571645-BA33-4415-892C-F783B82AD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6" y="1015351"/>
            <a:ext cx="2523963" cy="4651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699EA-F8AC-41AE-B95C-9E5EB00E3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54" y="972676"/>
            <a:ext cx="2523963" cy="4694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3941E6-3F91-4FC3-8B88-2A3D04880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58" y="994014"/>
            <a:ext cx="2517866" cy="46943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458237-8820-42F6-8667-1FCBD8E82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47" y="972677"/>
            <a:ext cx="2523963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BE6D22-AAF3-4794-BFFF-E69F6B7B5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" b="25150"/>
          <a:stretch/>
        </p:blipFill>
        <p:spPr>
          <a:xfrm>
            <a:off x="280528" y="497299"/>
            <a:ext cx="6086835" cy="6434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404EBBC-03A5-4EA6-A52D-AA5E11D573E3}"/>
              </a:ext>
            </a:extLst>
          </p:cNvPr>
          <p:cNvGrpSpPr/>
          <p:nvPr/>
        </p:nvGrpSpPr>
        <p:grpSpPr>
          <a:xfrm>
            <a:off x="6754800" y="849752"/>
            <a:ext cx="4695728" cy="4895268"/>
            <a:chOff x="6754800" y="849752"/>
            <a:chExt cx="4695728" cy="48952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EA2BC-2907-445A-AE6F-2F2AC97676A5}"/>
                </a:ext>
              </a:extLst>
            </p:cNvPr>
            <p:cNvSpPr/>
            <p:nvPr/>
          </p:nvSpPr>
          <p:spPr>
            <a:xfrm rot="16200000">
              <a:off x="7304760" y="1563035"/>
              <a:ext cx="3657600" cy="3657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C3F054-C507-421A-85AD-2A5DF94EBEDF}"/>
                </a:ext>
              </a:extLst>
            </p:cNvPr>
            <p:cNvSpPr txBox="1"/>
            <p:nvPr/>
          </p:nvSpPr>
          <p:spPr>
            <a:xfrm>
              <a:off x="6787100" y="865187"/>
              <a:ext cx="56384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DE18B3-26D2-4A36-9744-F987B3597CF7}"/>
                </a:ext>
              </a:extLst>
            </p:cNvPr>
            <p:cNvSpPr txBox="1"/>
            <p:nvPr/>
          </p:nvSpPr>
          <p:spPr>
            <a:xfrm>
              <a:off x="10886681" y="849752"/>
              <a:ext cx="56384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556AEF-9EB2-414A-BACB-F8F39D89AE8B}"/>
                </a:ext>
              </a:extLst>
            </p:cNvPr>
            <p:cNvSpPr txBox="1"/>
            <p:nvPr/>
          </p:nvSpPr>
          <p:spPr>
            <a:xfrm>
              <a:off x="10793906" y="5037134"/>
              <a:ext cx="56384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D9FB89-2AD7-4626-8DDB-35062281DA3A}"/>
                </a:ext>
              </a:extLst>
            </p:cNvPr>
            <p:cNvSpPr txBox="1"/>
            <p:nvPr/>
          </p:nvSpPr>
          <p:spPr>
            <a:xfrm>
              <a:off x="6754800" y="4969695"/>
              <a:ext cx="600831" cy="729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3DF6E4-2EDC-48B8-899B-A4C0BE1E5989}"/>
              </a:ext>
            </a:extLst>
          </p:cNvPr>
          <p:cNvGrpSpPr/>
          <p:nvPr/>
        </p:nvGrpSpPr>
        <p:grpSpPr>
          <a:xfrm>
            <a:off x="9638575" y="1022874"/>
            <a:ext cx="1323168" cy="4624666"/>
            <a:chOff x="7247162" y="2312956"/>
            <a:chExt cx="1323168" cy="46246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FB5865-0B9E-498E-B54E-E1820FBEC14B}"/>
                </a:ext>
              </a:extLst>
            </p:cNvPr>
            <p:cNvSpPr txBox="1"/>
            <p:nvPr/>
          </p:nvSpPr>
          <p:spPr>
            <a:xfrm>
              <a:off x="7247162" y="6475957"/>
              <a:ext cx="5640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B8476AD-C797-4D34-BC92-7EFE8786E348}"/>
                </a:ext>
              </a:extLst>
            </p:cNvPr>
            <p:cNvGrpSpPr/>
            <p:nvPr/>
          </p:nvGrpSpPr>
          <p:grpSpPr>
            <a:xfrm>
              <a:off x="7287728" y="2312956"/>
              <a:ext cx="1282602" cy="4205182"/>
              <a:chOff x="9653666" y="966347"/>
              <a:chExt cx="1282602" cy="4205182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61A50A7-81EB-4836-A36A-D212FCDC12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3666" y="1157835"/>
                <a:ext cx="8440" cy="28122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CC1F047-325D-4D95-8862-423E02047BE3}"/>
                  </a:ext>
                </a:extLst>
              </p:cNvPr>
              <p:cNvGrpSpPr/>
              <p:nvPr/>
            </p:nvGrpSpPr>
            <p:grpSpPr>
              <a:xfrm>
                <a:off x="9689986" y="966347"/>
                <a:ext cx="1246282" cy="4205182"/>
                <a:chOff x="9734957" y="935512"/>
                <a:chExt cx="1246282" cy="420518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D547EFD-07C3-4777-8133-7EC08FE40029}"/>
                    </a:ext>
                  </a:extLst>
                </p:cNvPr>
                <p:cNvSpPr/>
                <p:nvPr/>
              </p:nvSpPr>
              <p:spPr>
                <a:xfrm rot="16200000">
                  <a:off x="8530347" y="2689802"/>
                  <a:ext cx="3657601" cy="1244183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BDA1DE03-D7BA-4DDC-A64D-D97108FBE7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0115" y="935512"/>
                      <a:ext cx="7395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oMath>
                        </m:oMathPara>
                      </a14:m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BDA1DE03-D7BA-4DDC-A64D-D97108FBE79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40115" y="935512"/>
                      <a:ext cx="73951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097858-6228-48C0-AFA7-B9CFC42D7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9978056" y="1005493"/>
                  <a:ext cx="0" cy="36576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98AEFF98-13F0-4DC8-B35E-E7C85D779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10644192" y="1004354"/>
                  <a:ext cx="0" cy="36576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688BEFE-C31F-4A14-B46F-067E7EFE1175}"/>
                    </a:ext>
                  </a:extLst>
                </p:cNvPr>
                <p:cNvSpPr txBox="1"/>
                <p:nvPr/>
              </p:nvSpPr>
              <p:spPr>
                <a:xfrm>
                  <a:off x="9734957" y="1458732"/>
                  <a:ext cx="563847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L</a:t>
                  </a: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42F4E6-F88B-4967-8B4E-C95876D9656A}"/>
              </a:ext>
            </a:extLst>
          </p:cNvPr>
          <p:cNvGrpSpPr/>
          <p:nvPr/>
        </p:nvGrpSpPr>
        <p:grpSpPr>
          <a:xfrm>
            <a:off x="6754183" y="3844022"/>
            <a:ext cx="3143396" cy="2004959"/>
            <a:chOff x="2972245" y="3579383"/>
            <a:chExt cx="3143396" cy="200495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211210-4FB1-4D28-AC69-A54569C4799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749289" y="5048412"/>
              <a:ext cx="0" cy="54864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014367-D2E7-4E04-B0DC-DF1FA3408394}"/>
                </a:ext>
              </a:extLst>
            </p:cNvPr>
            <p:cNvCxnSpPr>
              <a:cxnSpLocks/>
            </p:cNvCxnSpPr>
            <p:nvPr/>
          </p:nvCxnSpPr>
          <p:spPr>
            <a:xfrm>
              <a:off x="3157245" y="4493126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E0B9CE-A75C-49AA-B63C-B04BED48BFD0}"/>
                </a:ext>
              </a:extLst>
            </p:cNvPr>
            <p:cNvSpPr/>
            <p:nvPr/>
          </p:nvSpPr>
          <p:spPr>
            <a:xfrm rot="10800000">
              <a:off x="3491449" y="3698396"/>
              <a:ext cx="2413418" cy="124418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5FD97B-4100-4378-A28D-887F0847E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5157" y="4956972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F73AFA-D2D9-44FC-A320-91887046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1285" y="4956972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A964F9-BAC8-42DF-BD24-5760DB05D36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80165" y="4719876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D1A720-C0D5-4FCF-B7BD-6A8AF06DE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80165" y="3566025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B49719-5B53-4532-A131-48441220D4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2255" y="3763895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ECAA6B-5AD8-46FC-852B-4081066AF9AD}"/>
                </a:ext>
              </a:extLst>
            </p:cNvPr>
            <p:cNvSpPr txBox="1"/>
            <p:nvPr/>
          </p:nvSpPr>
          <p:spPr>
            <a:xfrm>
              <a:off x="2972245" y="4020556"/>
              <a:ext cx="36465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92A619D-475F-4EEB-9CAE-35B5A62A2958}"/>
                    </a:ext>
                  </a:extLst>
                </p:cNvPr>
                <p:cNvSpPr txBox="1"/>
                <p:nvPr/>
              </p:nvSpPr>
              <p:spPr>
                <a:xfrm>
                  <a:off x="3992704" y="5061122"/>
                  <a:ext cx="14210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92A619D-475F-4EEB-9CAE-35B5A62A2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704" y="5061122"/>
                  <a:ext cx="142103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F82C6F-85B5-4D29-9996-61784ADBAE1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30837" y="5048412"/>
              <a:ext cx="0" cy="54864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8CAB42-9ED8-4ED3-BA83-268B5F859D43}"/>
                </a:ext>
              </a:extLst>
            </p:cNvPr>
            <p:cNvSpPr txBox="1"/>
            <p:nvPr/>
          </p:nvSpPr>
          <p:spPr>
            <a:xfrm>
              <a:off x="5551794" y="3611657"/>
              <a:ext cx="5638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853744A-3E04-477F-B615-0D8D69FB8A19}"/>
                </a:ext>
              </a:extLst>
            </p:cNvPr>
            <p:cNvSpPr txBox="1"/>
            <p:nvPr/>
          </p:nvSpPr>
          <p:spPr>
            <a:xfrm>
              <a:off x="3465364" y="3579383"/>
              <a:ext cx="5014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D22691-F819-467E-BF91-F4F42D547002}"/>
                  </a:ext>
                </a:extLst>
              </p:cNvPr>
              <p:cNvSpPr txBox="1"/>
              <p:nvPr/>
            </p:nvSpPr>
            <p:spPr>
              <a:xfrm>
                <a:off x="7723215" y="4122683"/>
                <a:ext cx="11637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D22691-F819-467E-BF91-F4F42D54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15" y="4122683"/>
                <a:ext cx="116375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D2A4F0-E6CD-4E2E-A320-0B952B4C821F}"/>
                  </a:ext>
                </a:extLst>
              </p:cNvPr>
              <p:cNvSpPr txBox="1"/>
              <p:nvPr/>
            </p:nvSpPr>
            <p:spPr>
              <a:xfrm>
                <a:off x="8029045" y="2258125"/>
                <a:ext cx="11637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D2A4F0-E6CD-4E2E-A320-0B952B4C8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45" y="2258125"/>
                <a:ext cx="116375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285A3D9-BADA-49DD-813C-F26976167355}"/>
                  </a:ext>
                </a:extLst>
              </p:cNvPr>
              <p:cNvSpPr txBox="1"/>
              <p:nvPr/>
            </p:nvSpPr>
            <p:spPr>
              <a:xfrm>
                <a:off x="9821751" y="2706187"/>
                <a:ext cx="900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285A3D9-BADA-49DD-813C-F26976167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751" y="2706187"/>
                <a:ext cx="90046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90">
            <a:extLst>
              <a:ext uri="{FF2B5EF4-FFF2-40B4-BE49-F238E27FC236}">
                <a16:creationId xmlns:a16="http://schemas.microsoft.com/office/drawing/2014/main" id="{26A73549-2827-449F-AD5B-4D7DBAB78D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4"/>
          <a:stretch/>
        </p:blipFill>
        <p:spPr>
          <a:xfrm>
            <a:off x="251997" y="1186487"/>
            <a:ext cx="6169687" cy="67779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9A1D04E-FB91-4A8E-B3EA-C6CFE8EBC0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2961" b="9667"/>
          <a:stretch/>
        </p:blipFill>
        <p:spPr>
          <a:xfrm>
            <a:off x="364004" y="4600709"/>
            <a:ext cx="6189066" cy="1631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38691C-8EE5-4DA2-92B6-714DA676E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62" y="1435583"/>
            <a:ext cx="725487" cy="24629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F31EF5-2D85-4032-9511-669CA6AA09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2" y="497992"/>
            <a:ext cx="3907875" cy="10181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5E2E08-A28C-4733-BE51-448720D422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22" y="992046"/>
            <a:ext cx="2347163" cy="5243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7661A0-654A-4A7F-9142-2401F76BBD5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0"/>
          <a:stretch/>
        </p:blipFill>
        <p:spPr>
          <a:xfrm>
            <a:off x="10903865" y="1444856"/>
            <a:ext cx="690253" cy="390861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9423F4A-C1B1-498E-AB88-E516FF8BB01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3107" b="23948"/>
          <a:stretch/>
        </p:blipFill>
        <p:spPr>
          <a:xfrm>
            <a:off x="72478" y="1919825"/>
            <a:ext cx="6613518" cy="12336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7FA77F-9FC4-462A-B176-FBA6B8DB36E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5405" b="11736"/>
          <a:stretch/>
        </p:blipFill>
        <p:spPr>
          <a:xfrm>
            <a:off x="265549" y="3418212"/>
            <a:ext cx="6026886" cy="10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55BA85-12EB-48D9-BEDC-2D26C58F16AE}"/>
                  </a:ext>
                </a:extLst>
              </p:cNvPr>
              <p:cNvSpPr txBox="1"/>
              <p:nvPr/>
            </p:nvSpPr>
            <p:spPr>
              <a:xfrm>
                <a:off x="5240976" y="2498177"/>
                <a:ext cx="65133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P </a:t>
                </a:r>
                <a:r>
                  <a:rPr lang="en-US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বর্গক্ষেত্রের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বাহুর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একক</m:t>
                    </m:r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55BA85-12EB-48D9-BEDC-2D26C58F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76" y="2498177"/>
                <a:ext cx="6513340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4A7BF23-0103-4162-9F8F-AD75670F8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4848" r="2338" b="4949"/>
          <a:stretch/>
        </p:blipFill>
        <p:spPr>
          <a:xfrm>
            <a:off x="262596" y="1308294"/>
            <a:ext cx="4858043" cy="5037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E312C1-975F-4F5B-89D6-D16FACCE886C}"/>
                  </a:ext>
                </a:extLst>
              </p:cNvPr>
              <p:cNvSpPr txBox="1"/>
              <p:nvPr/>
            </p:nvSpPr>
            <p:spPr>
              <a:xfrm>
                <a:off x="953848" y="3013222"/>
                <a:ext cx="2504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E312C1-975F-4F5B-89D6-D16FACCE8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48" y="3013222"/>
                <a:ext cx="250404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F5F414-C38A-4867-9E3F-07835EA1F861}"/>
                  </a:ext>
                </a:extLst>
              </p:cNvPr>
              <p:cNvSpPr txBox="1"/>
              <p:nvPr/>
            </p:nvSpPr>
            <p:spPr>
              <a:xfrm>
                <a:off x="3387058" y="3256153"/>
                <a:ext cx="800219" cy="1438991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4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F5F414-C38A-4867-9E3F-07835EA1F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058" y="3256153"/>
                <a:ext cx="800219" cy="1438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A7FB82-E6F9-4D38-A60E-A72D181413B1}"/>
                  </a:ext>
                </a:extLst>
              </p:cNvPr>
              <p:cNvSpPr txBox="1"/>
              <p:nvPr/>
            </p:nvSpPr>
            <p:spPr>
              <a:xfrm>
                <a:off x="967996" y="4817626"/>
                <a:ext cx="2504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A7FB82-E6F9-4D38-A60E-A72D1814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96" y="4817626"/>
                <a:ext cx="250404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3DCBAA-A299-49EE-A3BF-5AB56CDE04E7}"/>
                  </a:ext>
                </a:extLst>
              </p:cNvPr>
              <p:cNvSpPr txBox="1"/>
              <p:nvPr/>
            </p:nvSpPr>
            <p:spPr>
              <a:xfrm>
                <a:off x="4916659" y="3129308"/>
                <a:ext cx="7012744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⸫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বর্গক্ষেত্রের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ক্ষেত্রফল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latin typeface="Kalpurosh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3DCBAA-A299-49EE-A3BF-5AB56CDE0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59" y="3129308"/>
                <a:ext cx="7012744" cy="612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F3CC0C-2685-4B05-BFCB-36B876AC1701}"/>
                  </a:ext>
                </a:extLst>
              </p:cNvPr>
              <p:cNvSpPr txBox="1"/>
              <p:nvPr/>
            </p:nvSpPr>
            <p:spPr>
              <a:xfrm>
                <a:off x="5268239" y="3829822"/>
                <a:ext cx="65133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Q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আয়তক্ষেত্রের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বাহুর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একক</m:t>
                    </m:r>
                  </m:oMath>
                </a14:m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F3CC0C-2685-4B05-BFCB-36B876AC1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39" y="3829822"/>
                <a:ext cx="6513340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23C5AF-5876-49DF-93C6-01F324FB093C}"/>
                  </a:ext>
                </a:extLst>
              </p:cNvPr>
              <p:cNvSpPr txBox="1"/>
              <p:nvPr/>
            </p:nvSpPr>
            <p:spPr>
              <a:xfrm>
                <a:off x="5268239" y="4468170"/>
                <a:ext cx="65133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⸫ Q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আয়তক্ষেত্রের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23C5AF-5876-49DF-93C6-01F324FB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39" y="4468170"/>
                <a:ext cx="6513340" cy="523220"/>
              </a:xfrm>
              <a:prstGeom prst="rect">
                <a:avLst/>
              </a:prstGeom>
              <a:blipFill>
                <a:blip r:embed="rId10"/>
                <a:stretch>
                  <a:fillRect t="-1744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152439-52E2-4327-ACBB-9A8781C07542}"/>
                  </a:ext>
                </a:extLst>
              </p:cNvPr>
              <p:cNvSpPr txBox="1"/>
              <p:nvPr/>
            </p:nvSpPr>
            <p:spPr>
              <a:xfrm>
                <a:off x="5416063" y="5140429"/>
                <a:ext cx="65133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R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আয়তক্ষেত্রের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বাহুর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152439-52E2-4327-ACBB-9A8781C0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63" y="5140429"/>
                <a:ext cx="6513340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ACCEDA-3BC3-4D01-8C6C-4509B36B0C83}"/>
                  </a:ext>
                </a:extLst>
              </p:cNvPr>
              <p:cNvSpPr txBox="1"/>
              <p:nvPr/>
            </p:nvSpPr>
            <p:spPr>
              <a:xfrm>
                <a:off x="5268239" y="5812688"/>
                <a:ext cx="65133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⸫ R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আয়তক্ষেত্রের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ACCEDA-3BC3-4D01-8C6C-4509B36B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39" y="5812688"/>
                <a:ext cx="6513340" cy="532966"/>
              </a:xfrm>
              <a:prstGeom prst="rect">
                <a:avLst/>
              </a:prstGeom>
              <a:blipFill>
                <a:blip r:embed="rId12"/>
                <a:stretch>
                  <a:fillRect t="-160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819897-0F61-4DEB-8989-A168694E7EF3}"/>
                  </a:ext>
                </a:extLst>
              </p:cNvPr>
              <p:cNvSpPr txBox="1"/>
              <p:nvPr/>
            </p:nvSpPr>
            <p:spPr>
              <a:xfrm>
                <a:off x="4912661" y="1101744"/>
                <a:ext cx="65133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ABCD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বর্গক্ষেত্রের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বাহুর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একক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819897-0F61-4DEB-8989-A168694E7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661" y="1101744"/>
                <a:ext cx="6513340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6AD379-6353-48B3-A82C-EC8E4467757E}"/>
                  </a:ext>
                </a:extLst>
              </p:cNvPr>
              <p:cNvSpPr txBox="1"/>
              <p:nvPr/>
            </p:nvSpPr>
            <p:spPr>
              <a:xfrm>
                <a:off x="4768836" y="1666645"/>
                <a:ext cx="732765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⸫ ABCD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বর্গক্ষেত্রের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ক্ষেত্রফল</a:t>
                </a:r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6AD379-6353-48B3-A82C-EC8E44677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36" y="1666645"/>
                <a:ext cx="7327658" cy="532966"/>
              </a:xfrm>
              <a:prstGeom prst="rect">
                <a:avLst/>
              </a:prstGeom>
              <a:blipFill>
                <a:blip r:embed="rId15"/>
                <a:stretch>
                  <a:fillRect t="-1477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FEA5563-D437-4810-98A4-94F9811DB8D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5" b="33340"/>
          <a:stretch/>
        </p:blipFill>
        <p:spPr>
          <a:xfrm>
            <a:off x="262596" y="375037"/>
            <a:ext cx="8902657" cy="4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CE5869-5528-44F8-9551-3E478D19C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23514"/>
          <a:stretch/>
        </p:blipFill>
        <p:spPr>
          <a:xfrm>
            <a:off x="84710" y="147719"/>
            <a:ext cx="10701236" cy="58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C1B668-D0DA-4F9D-931C-D4815A0AB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4883" r="3886" b="5185"/>
          <a:stretch/>
        </p:blipFill>
        <p:spPr>
          <a:xfrm>
            <a:off x="1318182" y="3525939"/>
            <a:ext cx="2474772" cy="25833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B359BDA-6951-4308-89C4-D96B4AB0B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t="24927" r="21580" b="34420"/>
          <a:stretch/>
        </p:blipFill>
        <p:spPr>
          <a:xfrm flipV="1">
            <a:off x="2675122" y="1537006"/>
            <a:ext cx="924134" cy="83099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2F9BD9C-A2BA-4875-BAFE-8EE0B07E1A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43006" r="20458" b="42179"/>
          <a:stretch/>
        </p:blipFill>
        <p:spPr>
          <a:xfrm>
            <a:off x="4769080" y="1702747"/>
            <a:ext cx="1464653" cy="51843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565D165-2CAA-46A3-8CC7-0C615FF922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43006" r="20458" b="42179"/>
          <a:stretch/>
        </p:blipFill>
        <p:spPr>
          <a:xfrm>
            <a:off x="8415233" y="1637656"/>
            <a:ext cx="1464653" cy="518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9FC24CD-74C5-4B06-B6ED-11695EA3F82C}"/>
                  </a:ext>
                </a:extLst>
              </p:cNvPr>
              <p:cNvSpPr txBox="1"/>
              <p:nvPr/>
            </p:nvSpPr>
            <p:spPr>
              <a:xfrm>
                <a:off x="3522017" y="3951978"/>
                <a:ext cx="80206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বা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9FC24CD-74C5-4B06-B6ED-11695EA3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17" y="3951978"/>
                <a:ext cx="802065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3B25635-EB08-4085-9387-80183445459F}"/>
                  </a:ext>
                </a:extLst>
              </p:cNvPr>
              <p:cNvSpPr txBox="1"/>
              <p:nvPr/>
            </p:nvSpPr>
            <p:spPr>
              <a:xfrm>
                <a:off x="3626891" y="4619108"/>
                <a:ext cx="82738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বা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3B25635-EB08-4085-9387-801834454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891" y="4619108"/>
                <a:ext cx="827387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CEE962-9AA6-4908-BA26-D0310CEB5D40}"/>
                  </a:ext>
                </a:extLst>
              </p:cNvPr>
              <p:cNvSpPr txBox="1"/>
              <p:nvPr/>
            </p:nvSpPr>
            <p:spPr>
              <a:xfrm>
                <a:off x="3159505" y="5320994"/>
                <a:ext cx="85927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বা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CEE962-9AA6-4908-BA26-D0310CEB5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05" y="5320994"/>
                <a:ext cx="859274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538DEA1-FAC0-414F-88EE-D8536500D2D2}"/>
              </a:ext>
            </a:extLst>
          </p:cNvPr>
          <p:cNvSpPr txBox="1"/>
          <p:nvPr/>
        </p:nvSpPr>
        <p:spPr>
          <a:xfrm>
            <a:off x="84710" y="5742106"/>
            <a:ext cx="12224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সুতরাং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অন্তরফলের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=১ম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- 2×১ম পদ×২য়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+ ২য়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623ED054-6769-4011-A69E-CAF4FD8F7C12}"/>
              </a:ext>
            </a:extLst>
          </p:cNvPr>
          <p:cNvSpPr/>
          <p:nvPr/>
        </p:nvSpPr>
        <p:spPr>
          <a:xfrm rot="12834747">
            <a:off x="50139" y="2107942"/>
            <a:ext cx="3525525" cy="2265326"/>
          </a:xfrm>
          <a:prstGeom prst="arc">
            <a:avLst>
              <a:gd name="adj1" fmla="val 16200000"/>
              <a:gd name="adj2" fmla="val 1182492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6E6177E-C2F2-45CB-906C-322E906F7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52" y="1023262"/>
            <a:ext cx="1786283" cy="162777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5672E08-787E-4D05-8F42-0F4761F7A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9" y="877533"/>
            <a:ext cx="1847248" cy="209720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029BF71-A8FA-442C-961A-1F47E26234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36" y="1276724"/>
            <a:ext cx="2883304" cy="109127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2F0B11F-7C4E-4E27-9879-68D5EC886F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1435"/>
          <a:stretch/>
        </p:blipFill>
        <p:spPr>
          <a:xfrm>
            <a:off x="9516878" y="1317128"/>
            <a:ext cx="2017407" cy="105469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33DEF1E-058C-4F40-8ADB-F503EDAC87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 r="2458" b="19953"/>
          <a:stretch/>
        </p:blipFill>
        <p:spPr>
          <a:xfrm>
            <a:off x="884730" y="2782972"/>
            <a:ext cx="10959668" cy="7048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0AF51D4-0B38-4801-B0AD-40EF5D9BB0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4" y="3269332"/>
            <a:ext cx="802303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42DC1F-FA2C-4F02-BC4E-9E77CEE25CF5}"/>
                  </a:ext>
                </a:extLst>
              </p:cNvPr>
              <p:cNvSpPr txBox="1"/>
              <p:nvPr/>
            </p:nvSpPr>
            <p:spPr>
              <a:xfrm>
                <a:off x="1209360" y="2843981"/>
                <a:ext cx="1015318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বর্গের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চিত্রসহ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বর্ণনা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দাও।</m:t>
                      </m:r>
                    </m:oMath>
                  </m:oMathPara>
                </a14:m>
                <a:endParaRPr lang="en-US" sz="4400" dirty="0">
                  <a:latin typeface="Kalpuros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42DC1F-FA2C-4F02-BC4E-9E77CEE25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60" y="2843981"/>
                <a:ext cx="10153184" cy="925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4E4CC0-2CC9-4E6E-898F-E506CBC56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24711"/>
          <a:stretch/>
        </p:blipFill>
        <p:spPr>
          <a:xfrm>
            <a:off x="758422" y="1449956"/>
            <a:ext cx="3170195" cy="7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781589-654C-42F3-962B-49D7B6F1C952}"/>
                  </a:ext>
                </a:extLst>
              </p:cNvPr>
              <p:cNvSpPr txBox="1"/>
              <p:nvPr/>
            </p:nvSpPr>
            <p:spPr>
              <a:xfrm>
                <a:off x="8147064" y="5809195"/>
                <a:ext cx="1802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781589-654C-42F3-962B-49D7B6F1C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064" y="5809195"/>
                <a:ext cx="180284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8E48F3F3-F28C-44E0-BD2E-7786ECE50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875" b="19398"/>
          <a:stretch/>
        </p:blipFill>
        <p:spPr>
          <a:xfrm>
            <a:off x="545571" y="768378"/>
            <a:ext cx="6327135" cy="12417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9646662-3F43-43AA-AEB4-67D29790B9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2961" b="9667"/>
          <a:stretch/>
        </p:blipFill>
        <p:spPr>
          <a:xfrm>
            <a:off x="271350" y="4870071"/>
            <a:ext cx="6189066" cy="111367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9ECD85A-F963-43C9-89DF-4CB596767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9" y="141958"/>
            <a:ext cx="7059780" cy="6055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8C09FFF-81C2-4705-896F-4A712C4442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 b="7392"/>
          <a:stretch/>
        </p:blipFill>
        <p:spPr>
          <a:xfrm>
            <a:off x="260761" y="2029371"/>
            <a:ext cx="6680956" cy="260227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168BD5-CAFB-40D4-B9DD-DB9C90044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43" y="965371"/>
            <a:ext cx="3907875" cy="102421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4271D7B-2A45-41C6-A015-FDC898E84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24" y="1910926"/>
            <a:ext cx="743776" cy="38834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B0F161B-FA25-4A79-9EF2-5F8899032B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12" y="1458086"/>
            <a:ext cx="2347163" cy="54259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E80B6BE-2B45-48CE-AAE1-3F3B223AE2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3256" r="4125" b="6760"/>
          <a:stretch/>
        </p:blipFill>
        <p:spPr>
          <a:xfrm>
            <a:off x="7224099" y="1406722"/>
            <a:ext cx="4721084" cy="4848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6B5A6B1-3310-4904-B5EF-4D3A77B249E2}"/>
                  </a:ext>
                </a:extLst>
              </p:cNvPr>
              <p:cNvSpPr txBox="1"/>
              <p:nvPr/>
            </p:nvSpPr>
            <p:spPr>
              <a:xfrm>
                <a:off x="8278895" y="2232220"/>
                <a:ext cx="11637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6B5A6B1-3310-4904-B5EF-4D3A77B2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95" y="2232220"/>
                <a:ext cx="116375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B4E38F2-BDB1-4E62-9A2F-31729E9C3559}"/>
              </a:ext>
            </a:extLst>
          </p:cNvPr>
          <p:cNvGrpSpPr/>
          <p:nvPr/>
        </p:nvGrpSpPr>
        <p:grpSpPr>
          <a:xfrm>
            <a:off x="10161781" y="1467850"/>
            <a:ext cx="1323168" cy="4624666"/>
            <a:chOff x="7247162" y="2312956"/>
            <a:chExt cx="1323168" cy="462466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A9ACAFD-8294-42E1-A81E-F3AFD36E0B4F}"/>
                </a:ext>
              </a:extLst>
            </p:cNvPr>
            <p:cNvSpPr txBox="1"/>
            <p:nvPr/>
          </p:nvSpPr>
          <p:spPr>
            <a:xfrm>
              <a:off x="7247162" y="6475957"/>
              <a:ext cx="5640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4DAA215-2301-4A87-9AC2-186F9220C2BC}"/>
                </a:ext>
              </a:extLst>
            </p:cNvPr>
            <p:cNvGrpSpPr/>
            <p:nvPr/>
          </p:nvGrpSpPr>
          <p:grpSpPr>
            <a:xfrm>
              <a:off x="7287728" y="2312956"/>
              <a:ext cx="1282602" cy="4205182"/>
              <a:chOff x="9653666" y="966347"/>
              <a:chExt cx="1282602" cy="4205182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D1BDD58-2AB4-4A73-BA7D-1D2474F419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3666" y="1157835"/>
                <a:ext cx="8440" cy="28122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4359C6C-B94B-4661-8D6F-3F08E258EA71}"/>
                  </a:ext>
                </a:extLst>
              </p:cNvPr>
              <p:cNvGrpSpPr/>
              <p:nvPr/>
            </p:nvGrpSpPr>
            <p:grpSpPr>
              <a:xfrm>
                <a:off x="9689214" y="966347"/>
                <a:ext cx="1247054" cy="4205182"/>
                <a:chOff x="9734185" y="935512"/>
                <a:chExt cx="1247054" cy="4205182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2A2DA19-E1B0-48D8-A3B3-9A2E4DAC6574}"/>
                    </a:ext>
                  </a:extLst>
                </p:cNvPr>
                <p:cNvSpPr/>
                <p:nvPr/>
              </p:nvSpPr>
              <p:spPr>
                <a:xfrm rot="16200000">
                  <a:off x="8530347" y="2689802"/>
                  <a:ext cx="3657601" cy="124418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9C0CD9D1-B3BF-4C94-A71D-5C2F411474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0115" y="935512"/>
                      <a:ext cx="7395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oMath>
                        </m:oMathPara>
                      </a14:m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22B57CD4-3FC1-49E8-994D-891B13BA80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40115" y="935512"/>
                      <a:ext cx="739514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9EADF1F-B24C-4EC4-8885-9F72C41A8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9933086" y="1005493"/>
                  <a:ext cx="0" cy="36576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34352E7-A004-4BD8-BB28-147257B0DD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10734132" y="1004354"/>
                  <a:ext cx="0" cy="365760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CA1FF3A-095D-4F68-B197-FBD940A40CC5}"/>
                    </a:ext>
                  </a:extLst>
                </p:cNvPr>
                <p:cNvSpPr txBox="1"/>
                <p:nvPr/>
              </p:nvSpPr>
              <p:spPr>
                <a:xfrm>
                  <a:off x="9734185" y="1458732"/>
                  <a:ext cx="563847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L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76B2DAD-F8F5-46EC-9D40-51C8E2F30EF8}"/>
                  </a:ext>
                </a:extLst>
              </p:cNvPr>
              <p:cNvSpPr txBox="1"/>
              <p:nvPr/>
            </p:nvSpPr>
            <p:spPr>
              <a:xfrm>
                <a:off x="10145562" y="2651636"/>
                <a:ext cx="900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76B2DAD-F8F5-46EC-9D40-51C8E2F30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562" y="2651636"/>
                <a:ext cx="90046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088A1DE7-A0DD-4F02-8DDF-5794EAF03E3B}"/>
              </a:ext>
            </a:extLst>
          </p:cNvPr>
          <p:cNvGrpSpPr/>
          <p:nvPr/>
        </p:nvGrpSpPr>
        <p:grpSpPr>
          <a:xfrm>
            <a:off x="7179927" y="4326987"/>
            <a:ext cx="3259110" cy="1743349"/>
            <a:chOff x="2856531" y="3579383"/>
            <a:chExt cx="3259110" cy="1743349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AED8AE-4F51-43F4-8AAC-685AE05F0C8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749289" y="5048412"/>
              <a:ext cx="0" cy="54864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8A286DC-3145-45E5-AA54-CBA9B82CC430}"/>
                </a:ext>
              </a:extLst>
            </p:cNvPr>
            <p:cNvCxnSpPr>
              <a:cxnSpLocks/>
            </p:cNvCxnSpPr>
            <p:nvPr/>
          </p:nvCxnSpPr>
          <p:spPr>
            <a:xfrm>
              <a:off x="3157245" y="4493126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771D669-C43D-4D6F-9313-1EE4D08C4F91}"/>
                </a:ext>
              </a:extLst>
            </p:cNvPr>
            <p:cNvSpPr/>
            <p:nvPr/>
          </p:nvSpPr>
          <p:spPr>
            <a:xfrm rot="10800000">
              <a:off x="3491448" y="3698395"/>
              <a:ext cx="2429721" cy="1244183"/>
            </a:xfrm>
            <a:prstGeom prst="rect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3E3481B-EF25-42B4-A758-F3B31B748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5157" y="4956972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8F8F70A-2D4A-4A2D-9711-4FF25424A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1285" y="4956972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552692E-923A-4FC5-8D16-38AF62DF13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80165" y="4719876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C837D1C-EEAA-4C1F-B678-54CD2627178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80165" y="3566025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F3F2E60-F2D5-4252-BD03-AFF4D60CEE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2255" y="3763895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2E3C81-5627-43CA-A8AA-0F67EB9E61FE}"/>
                </a:ext>
              </a:extLst>
            </p:cNvPr>
            <p:cNvSpPr txBox="1"/>
            <p:nvPr/>
          </p:nvSpPr>
          <p:spPr>
            <a:xfrm>
              <a:off x="2856531" y="4020556"/>
              <a:ext cx="7052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2q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CE54EA9-6CF8-4DEE-91E9-8EFFBB16E21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30837" y="5048412"/>
              <a:ext cx="0" cy="54864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FF29F62-4C95-4C63-B3B1-DCF8356954F4}"/>
                </a:ext>
              </a:extLst>
            </p:cNvPr>
            <p:cNvSpPr txBox="1"/>
            <p:nvPr/>
          </p:nvSpPr>
          <p:spPr>
            <a:xfrm>
              <a:off x="5551794" y="3611657"/>
              <a:ext cx="5638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C853052-7E79-408F-9571-996358902308}"/>
                </a:ext>
              </a:extLst>
            </p:cNvPr>
            <p:cNvSpPr txBox="1"/>
            <p:nvPr/>
          </p:nvSpPr>
          <p:spPr>
            <a:xfrm>
              <a:off x="3465364" y="3579383"/>
              <a:ext cx="5014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5D9CE50-4837-4E17-B950-D69F759BD6D0}"/>
                  </a:ext>
                </a:extLst>
              </p:cNvPr>
              <p:cNvSpPr txBox="1"/>
              <p:nvPr/>
            </p:nvSpPr>
            <p:spPr>
              <a:xfrm>
                <a:off x="8882544" y="4728124"/>
                <a:ext cx="11637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5D9CE50-4837-4E17-B950-D69F759BD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544" y="4728124"/>
                <a:ext cx="1163750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>
            <a:extLst>
              <a:ext uri="{FF2B5EF4-FFF2-40B4-BE49-F238E27FC236}">
                <a16:creationId xmlns:a16="http://schemas.microsoft.com/office/drawing/2014/main" id="{BC63DE0F-BB74-46CD-B53A-4877ADBFBC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34" y="1894543"/>
            <a:ext cx="664522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6" grpId="0"/>
      <p:bldP spid="89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B589B83-38E3-4416-A2E6-244C6E29D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5" b="33340"/>
          <a:stretch/>
        </p:blipFill>
        <p:spPr>
          <a:xfrm>
            <a:off x="262596" y="375037"/>
            <a:ext cx="8902657" cy="4998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12DD2F8-6569-4893-8E23-75C7A92D6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1318" r="2131" b="4029"/>
          <a:stretch/>
        </p:blipFill>
        <p:spPr>
          <a:xfrm>
            <a:off x="253214" y="1398329"/>
            <a:ext cx="4657829" cy="4937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696A4A6-FB96-4F9C-A286-D8A1FAAD96C7}"/>
                  </a:ext>
                </a:extLst>
              </p:cNvPr>
              <p:cNvSpPr txBox="1"/>
              <p:nvPr/>
            </p:nvSpPr>
            <p:spPr>
              <a:xfrm>
                <a:off x="1149708" y="3194000"/>
                <a:ext cx="2097756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𝟕𝐩</m:t>
                              </m:r>
                              <m:r>
                                <a:rPr lang="en-US" sz="2400" b="1" i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2400" b="1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696A4A6-FB96-4F9C-A286-D8A1FAAD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08" y="3194000"/>
                <a:ext cx="2097756" cy="470000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3392A21-970B-4106-A2CF-BCD583677F69}"/>
                  </a:ext>
                </a:extLst>
              </p:cNvPr>
              <p:cNvSpPr txBox="1"/>
              <p:nvPr/>
            </p:nvSpPr>
            <p:spPr>
              <a:xfrm>
                <a:off x="3266106" y="3302560"/>
                <a:ext cx="677108" cy="1562390"/>
              </a:xfrm>
              <a:prstGeom prst="rect">
                <a:avLst/>
              </a:prstGeom>
              <a:noFill/>
            </p:spPr>
            <p:txBody>
              <a:bodyPr vert="vert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𝒑𝒒</m:t>
                      </m:r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3392A21-970B-4106-A2CF-BCD583677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106" y="3302560"/>
                <a:ext cx="677108" cy="1562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B013AF-8CCC-4C51-B2E0-2DCAD0D29880}"/>
                  </a:ext>
                </a:extLst>
              </p:cNvPr>
              <p:cNvSpPr txBox="1"/>
              <p:nvPr/>
            </p:nvSpPr>
            <p:spPr>
              <a:xfrm>
                <a:off x="1023772" y="4932989"/>
                <a:ext cx="222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𝟕𝐩</m:t>
                      </m:r>
                      <m:r>
                        <a:rPr lang="en-US" sz="20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𝟐𝐪</m:t>
                      </m:r>
                      <m:r>
                        <a:rPr lang="en-US" sz="20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B013AF-8CCC-4C51-B2E0-2DCAD0D29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72" y="4932989"/>
                <a:ext cx="2223692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B8A5C8-708B-4D55-A347-E5D830AFC1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61" b="33879"/>
          <a:stretch/>
        </p:blipFill>
        <p:spPr>
          <a:xfrm>
            <a:off x="4334934" y="933076"/>
            <a:ext cx="7349066" cy="49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4F92E-E0E9-4172-9EF2-2849B5262B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" b="26499"/>
          <a:stretch/>
        </p:blipFill>
        <p:spPr>
          <a:xfrm>
            <a:off x="5268239" y="1553862"/>
            <a:ext cx="6303810" cy="666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A0C9A-872F-407D-AA14-0130629302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9"/>
          <a:stretch/>
        </p:blipFill>
        <p:spPr>
          <a:xfrm>
            <a:off x="5206805" y="2331337"/>
            <a:ext cx="6477194" cy="593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43FEAA-3189-4400-B58C-50DA6DD8C7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80" y="3018512"/>
            <a:ext cx="6605319" cy="615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A41E8-EDA6-4EB4-BE1F-CDB817FE1F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0"/>
          <a:stretch/>
        </p:blipFill>
        <p:spPr>
          <a:xfrm>
            <a:off x="5155409" y="3685795"/>
            <a:ext cx="6605318" cy="593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78335-506F-46ED-9125-1D4EFCA984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2"/>
          <a:stretch/>
        </p:blipFill>
        <p:spPr>
          <a:xfrm>
            <a:off x="5752868" y="4279693"/>
            <a:ext cx="5931131" cy="6370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2F11B1-4FF2-4819-80DF-A80D154BE9E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0"/>
          <a:stretch/>
        </p:blipFill>
        <p:spPr>
          <a:xfrm>
            <a:off x="5206805" y="5027053"/>
            <a:ext cx="6553922" cy="5938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060930-722F-4BDB-A552-D5C7A5E1E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81" y="5731275"/>
            <a:ext cx="655392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3E195-32D7-4425-911A-0FCE282D0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6" y="3460181"/>
            <a:ext cx="2806735" cy="2975726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EB643E40-0A4A-4586-8BAA-DA0A82B58A4E}"/>
              </a:ext>
            </a:extLst>
          </p:cNvPr>
          <p:cNvSpPr/>
          <p:nvPr/>
        </p:nvSpPr>
        <p:spPr>
          <a:xfrm rot="12834747">
            <a:off x="730012" y="2098379"/>
            <a:ext cx="2989054" cy="1983555"/>
          </a:xfrm>
          <a:prstGeom prst="arc">
            <a:avLst>
              <a:gd name="adj1" fmla="val 16200000"/>
              <a:gd name="adj2" fmla="val 3887663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4DC8E2-EDC1-4F65-B4E9-EF7CC75D1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0"/>
          <a:stretch/>
        </p:blipFill>
        <p:spPr>
          <a:xfrm>
            <a:off x="603852" y="635458"/>
            <a:ext cx="10498222" cy="6919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3A967E-673F-4A87-975E-3F4932D030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t="24927" r="21580" b="34420"/>
          <a:stretch/>
        </p:blipFill>
        <p:spPr>
          <a:xfrm flipV="1">
            <a:off x="3499801" y="1976248"/>
            <a:ext cx="924134" cy="830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9F621F-9580-4169-A9D5-5C30A9C12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43006" r="20458" b="42179"/>
          <a:stretch/>
        </p:blipFill>
        <p:spPr>
          <a:xfrm>
            <a:off x="5664049" y="2304780"/>
            <a:ext cx="1464653" cy="5184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1079C2-96D6-4845-9516-1AA454D81C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3" t="43006" r="36850" b="42179"/>
          <a:stretch/>
        </p:blipFill>
        <p:spPr>
          <a:xfrm>
            <a:off x="9339355" y="2107964"/>
            <a:ext cx="692506" cy="8309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FEB3C2-EB9B-48D1-B279-62E7287CE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756" r="10428" b="8756"/>
          <a:stretch/>
        </p:blipFill>
        <p:spPr>
          <a:xfrm>
            <a:off x="1736005" y="1372386"/>
            <a:ext cx="2176078" cy="16558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D01C1D5-305F-4710-B794-171DCF7916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" b="20258"/>
          <a:stretch/>
        </p:blipFill>
        <p:spPr>
          <a:xfrm>
            <a:off x="1552141" y="2939133"/>
            <a:ext cx="10332598" cy="6903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705137B-9D4B-4707-B15D-D0A6BEDA68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>
          <a:xfrm>
            <a:off x="4219126" y="1229306"/>
            <a:ext cx="2036240" cy="172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6330F-2E04-4AF7-A0F6-1C1AED616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5" y="1927057"/>
            <a:ext cx="2591025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579BE-EF74-482D-86E8-F8C63BB353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61" y="1905719"/>
            <a:ext cx="1761897" cy="1012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51DB8A-2A52-4BFC-B663-47B1BEB13C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r="3835" b="25324"/>
          <a:stretch/>
        </p:blipFill>
        <p:spPr>
          <a:xfrm>
            <a:off x="3144160" y="3761352"/>
            <a:ext cx="8592187" cy="634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35065-595B-476B-8F72-67A11E8B9F6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r="2819" b="23782"/>
          <a:stretch/>
        </p:blipFill>
        <p:spPr>
          <a:xfrm>
            <a:off x="3302810" y="4589722"/>
            <a:ext cx="8108468" cy="651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51C9E5-AD62-4559-B2F2-84759A2011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r="5606"/>
          <a:stretch/>
        </p:blipFill>
        <p:spPr>
          <a:xfrm>
            <a:off x="3062040" y="5268107"/>
            <a:ext cx="8731718" cy="11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04EA560-DBE9-4B2D-9877-062B9A30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68" y="600270"/>
            <a:ext cx="4145639" cy="7498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B2B9DD-B758-42B1-92FC-FAF91626B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71" y="652211"/>
            <a:ext cx="2767824" cy="11766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C2E2188-B427-43A5-884A-2D5F2DE32F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13370"/>
          <a:stretch/>
        </p:blipFill>
        <p:spPr>
          <a:xfrm>
            <a:off x="8524655" y="1038808"/>
            <a:ext cx="1707028" cy="7078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DA3C36-8813-4437-A1AE-C722ED941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7" y="1106759"/>
            <a:ext cx="1347333" cy="536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7F8D4B-B66F-4B8E-B272-9E5B11F393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19935" b="32639"/>
          <a:stretch/>
        </p:blipFill>
        <p:spPr>
          <a:xfrm>
            <a:off x="6585336" y="5450623"/>
            <a:ext cx="3752148" cy="7633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24974E6-3FA3-4358-9C5F-8551F11D4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65" y="1567433"/>
            <a:ext cx="823031" cy="4066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22C472-9DDB-43CA-918B-4D2DE325F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0" y="1288507"/>
            <a:ext cx="5651482" cy="1365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8A506-6F2B-4E19-BBFA-AEB8A2548C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781" r="3884" b="4316"/>
          <a:stretch/>
        </p:blipFill>
        <p:spPr>
          <a:xfrm>
            <a:off x="6102062" y="1179887"/>
            <a:ext cx="5252725" cy="48104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DC7F4A-5B82-4738-ADD3-CB0D3E3F6E6A}"/>
              </a:ext>
            </a:extLst>
          </p:cNvPr>
          <p:cNvCxnSpPr/>
          <p:nvPr/>
        </p:nvCxnSpPr>
        <p:spPr>
          <a:xfrm>
            <a:off x="9843270" y="1619137"/>
            <a:ext cx="0" cy="3940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EC9719-796F-418F-B75C-176B694B3B7C}"/>
              </a:ext>
            </a:extLst>
          </p:cNvPr>
          <p:cNvCxnSpPr/>
          <p:nvPr/>
        </p:nvCxnSpPr>
        <p:spPr>
          <a:xfrm>
            <a:off x="6705963" y="4660712"/>
            <a:ext cx="313730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1F9737-3228-47C0-B33C-791C038998F2}"/>
              </a:ext>
            </a:extLst>
          </p:cNvPr>
          <p:cNvCxnSpPr/>
          <p:nvPr/>
        </p:nvCxnSpPr>
        <p:spPr>
          <a:xfrm>
            <a:off x="8728425" y="1619137"/>
            <a:ext cx="0" cy="305734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DBAF8A-4931-495B-B4FD-27B959DE8615}"/>
              </a:ext>
            </a:extLst>
          </p:cNvPr>
          <p:cNvCxnSpPr>
            <a:cxnSpLocks/>
          </p:cNvCxnSpPr>
          <p:nvPr/>
        </p:nvCxnSpPr>
        <p:spPr>
          <a:xfrm>
            <a:off x="6705963" y="3529544"/>
            <a:ext cx="204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7E6535-04AF-4797-964C-BD9FA2FA38B2}"/>
                  </a:ext>
                </a:extLst>
              </p:cNvPr>
              <p:cNvSpPr txBox="1"/>
              <p:nvPr/>
            </p:nvSpPr>
            <p:spPr>
              <a:xfrm>
                <a:off x="6158583" y="2372433"/>
                <a:ext cx="518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7E6535-04AF-4797-964C-BD9FA2FA3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83" y="2372433"/>
                <a:ext cx="518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4227F7-8068-47CB-8087-0E8C817292D1}"/>
                  </a:ext>
                </a:extLst>
              </p:cNvPr>
              <p:cNvSpPr txBox="1"/>
              <p:nvPr/>
            </p:nvSpPr>
            <p:spPr>
              <a:xfrm>
                <a:off x="6174376" y="3714573"/>
                <a:ext cx="518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4227F7-8068-47CB-8087-0E8C81729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3714573"/>
                <a:ext cx="5184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A1547B-03B5-4FCC-BC34-25252293585E}"/>
                  </a:ext>
                </a:extLst>
              </p:cNvPr>
              <p:cNvSpPr txBox="1"/>
              <p:nvPr/>
            </p:nvSpPr>
            <p:spPr>
              <a:xfrm>
                <a:off x="6235379" y="4781331"/>
                <a:ext cx="518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A1547B-03B5-4FCC-BC34-25252293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379" y="4781331"/>
                <a:ext cx="51840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1444C60-300A-49F2-8A02-26803BA7C05A}"/>
              </a:ext>
            </a:extLst>
          </p:cNvPr>
          <p:cNvSpPr txBox="1"/>
          <p:nvPr/>
        </p:nvSpPr>
        <p:spPr>
          <a:xfrm>
            <a:off x="7523727" y="2210615"/>
            <a:ext cx="5847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96876C-06E3-4AB3-B88F-EE9C2B45376A}"/>
              </a:ext>
            </a:extLst>
          </p:cNvPr>
          <p:cNvSpPr txBox="1"/>
          <p:nvPr/>
        </p:nvSpPr>
        <p:spPr>
          <a:xfrm>
            <a:off x="7473160" y="3702857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47724B-94EF-49B5-A963-338C5473AEC1}"/>
              </a:ext>
            </a:extLst>
          </p:cNvPr>
          <p:cNvSpPr txBox="1"/>
          <p:nvPr/>
        </p:nvSpPr>
        <p:spPr>
          <a:xfrm>
            <a:off x="8925799" y="2779235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15D984-7C08-456C-A41E-BE879AA9E959}"/>
              </a:ext>
            </a:extLst>
          </p:cNvPr>
          <p:cNvSpPr txBox="1"/>
          <p:nvPr/>
        </p:nvSpPr>
        <p:spPr>
          <a:xfrm>
            <a:off x="7544612" y="4781331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C61CBA-F92F-4AD1-BDAC-A3EB1261675A}"/>
              </a:ext>
            </a:extLst>
          </p:cNvPr>
          <p:cNvSpPr txBox="1"/>
          <p:nvPr/>
        </p:nvSpPr>
        <p:spPr>
          <a:xfrm>
            <a:off x="10076097" y="3294428"/>
            <a:ext cx="5606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60001-3CA4-4173-985E-E4DBC1E509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"/>
          <a:stretch/>
        </p:blipFill>
        <p:spPr>
          <a:xfrm>
            <a:off x="127319" y="3303936"/>
            <a:ext cx="5720631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00633-1F5A-402A-A373-97B3C6921AD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"/>
          <a:stretch/>
        </p:blipFill>
        <p:spPr>
          <a:xfrm>
            <a:off x="127171" y="3816861"/>
            <a:ext cx="5490472" cy="10423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1D0255-8DCC-4D88-A3FB-C3118C55D2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0" y="4299347"/>
            <a:ext cx="5711683" cy="7480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943109F-4E0D-4D6B-A19A-6C65B2A659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" y="4241677"/>
            <a:ext cx="5511262" cy="10492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223DD07-4A2A-4066-BD25-318734D1380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r="6173" b="7133"/>
          <a:stretch/>
        </p:blipFill>
        <p:spPr>
          <a:xfrm>
            <a:off x="116788" y="2377431"/>
            <a:ext cx="5876659" cy="11096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E0E0AFA-ED2D-4D19-AFAD-1DEDF865312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8" y="4837882"/>
            <a:ext cx="6047756" cy="1013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8C715-ED92-4DE8-9817-0E5243ADA53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1"/>
          <a:stretch/>
        </p:blipFill>
        <p:spPr>
          <a:xfrm>
            <a:off x="209230" y="224957"/>
            <a:ext cx="6937849" cy="6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9BFEC-A08D-4D00-BF20-A4CA2E91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" y="1332748"/>
            <a:ext cx="5301728" cy="5389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8B7FA-9FD9-48CD-A898-16AA86C50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6245" b="11973"/>
          <a:stretch/>
        </p:blipFill>
        <p:spPr>
          <a:xfrm>
            <a:off x="270933" y="271211"/>
            <a:ext cx="8470101" cy="914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F6242A-3BB9-4F58-B2C6-078ABE384773}"/>
              </a:ext>
            </a:extLst>
          </p:cNvPr>
          <p:cNvSpPr/>
          <p:nvPr/>
        </p:nvSpPr>
        <p:spPr>
          <a:xfrm>
            <a:off x="1100666" y="2286000"/>
            <a:ext cx="1896533" cy="18452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1C26A-9464-4191-BF27-D531827D7ECA}"/>
                  </a:ext>
                </a:extLst>
              </p:cNvPr>
              <p:cNvSpPr txBox="1"/>
              <p:nvPr/>
            </p:nvSpPr>
            <p:spPr>
              <a:xfrm>
                <a:off x="1115417" y="2722178"/>
                <a:ext cx="1827399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1C26A-9464-4191-BF27-D531827D7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17" y="2722178"/>
                <a:ext cx="1827399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3B881C-88D6-4B7E-98E7-E638FEC0D1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6041"/>
          <a:stretch/>
        </p:blipFill>
        <p:spPr>
          <a:xfrm>
            <a:off x="7218628" y="1033587"/>
            <a:ext cx="2133600" cy="21750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870031-3F7D-4DCA-B882-6A8AF0E84E3D}"/>
                  </a:ext>
                </a:extLst>
              </p:cNvPr>
              <p:cNvSpPr txBox="1"/>
              <p:nvPr/>
            </p:nvSpPr>
            <p:spPr>
              <a:xfrm>
                <a:off x="9352228" y="1760201"/>
                <a:ext cx="1827399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870031-3F7D-4DCA-B882-6A8AF0E8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28" y="1760201"/>
                <a:ext cx="1827399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C420815-7A0B-4054-9B00-4D868B385B6C}"/>
              </a:ext>
            </a:extLst>
          </p:cNvPr>
          <p:cNvSpPr/>
          <p:nvPr/>
        </p:nvSpPr>
        <p:spPr>
          <a:xfrm>
            <a:off x="1100665" y="4118233"/>
            <a:ext cx="1896631" cy="10904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4808D5-497C-44B6-8594-7BECC4AE4542}"/>
                  </a:ext>
                </a:extLst>
              </p:cNvPr>
              <p:cNvSpPr txBox="1"/>
              <p:nvPr/>
            </p:nvSpPr>
            <p:spPr>
              <a:xfrm>
                <a:off x="1037034" y="4338447"/>
                <a:ext cx="175453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</a:rPr>
                  <a:t>Q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4808D5-497C-44B6-8594-7BECC4AE4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34" y="4338447"/>
                <a:ext cx="1754531" cy="707886"/>
              </a:xfrm>
              <a:prstGeom prst="rect">
                <a:avLst/>
              </a:prstGeom>
              <a:blipFill>
                <a:blip r:embed="rId7"/>
                <a:stretch>
                  <a:fillRect l="-12153" t="-15517" b="-36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1698E-7E00-43C6-91F5-31FC44300301}"/>
                  </a:ext>
                </a:extLst>
              </p:cNvPr>
              <p:cNvSpPr txBox="1"/>
              <p:nvPr/>
            </p:nvSpPr>
            <p:spPr>
              <a:xfrm>
                <a:off x="9592679" y="2424004"/>
                <a:ext cx="175453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endPara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1698E-7E00-43C6-91F5-31FC4430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679" y="2424004"/>
                <a:ext cx="1754531" cy="707886"/>
              </a:xfrm>
              <a:prstGeom prst="rect">
                <a:avLst/>
              </a:prstGeom>
              <a:blipFill>
                <a:blip r:embed="rId8"/>
                <a:stretch>
                  <a:fillRect l="-12544" t="-15517" b="-36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08C6FDB-7A18-419B-974A-7F6091995E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7210"/>
          <a:stretch/>
        </p:blipFill>
        <p:spPr>
          <a:xfrm>
            <a:off x="6400801" y="1714407"/>
            <a:ext cx="2951427" cy="2737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AA3548-D970-4036-9A24-0500B48EF5F1}"/>
              </a:ext>
            </a:extLst>
          </p:cNvPr>
          <p:cNvSpPr/>
          <p:nvPr/>
        </p:nvSpPr>
        <p:spPr>
          <a:xfrm>
            <a:off x="2980267" y="2286000"/>
            <a:ext cx="1098941" cy="2950244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AC3682-1BA8-4A92-9277-7CE3266D6609}"/>
                  </a:ext>
                </a:extLst>
              </p:cNvPr>
              <p:cNvSpPr txBox="1"/>
              <p:nvPr/>
            </p:nvSpPr>
            <p:spPr>
              <a:xfrm>
                <a:off x="3157507" y="2425759"/>
                <a:ext cx="696024" cy="2734567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AC3682-1BA8-4A92-9277-7CE3266D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507" y="2425759"/>
                <a:ext cx="696024" cy="2734567"/>
              </a:xfrm>
              <a:prstGeom prst="rect">
                <a:avLst/>
              </a:prstGeom>
              <a:blipFill>
                <a:blip r:embed="rId10"/>
                <a:stretch>
                  <a:fillRect r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8FF1BAF-7BA6-4275-9642-30ED5C5E98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6674" b="2068"/>
          <a:stretch/>
        </p:blipFill>
        <p:spPr>
          <a:xfrm>
            <a:off x="6753741" y="1297142"/>
            <a:ext cx="2478261" cy="4220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D027A5-50A2-4A27-820E-84830C0596A2}"/>
                  </a:ext>
                </a:extLst>
              </p:cNvPr>
              <p:cNvSpPr txBox="1"/>
              <p:nvPr/>
            </p:nvSpPr>
            <p:spPr>
              <a:xfrm>
                <a:off x="8956151" y="3126163"/>
                <a:ext cx="2370899" cy="5232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D027A5-50A2-4A27-820E-84830C05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151" y="3126163"/>
                <a:ext cx="2370899" cy="523220"/>
              </a:xfrm>
              <a:prstGeom prst="rect">
                <a:avLst/>
              </a:prstGeom>
              <a:blipFill>
                <a:blip r:embed="rId12"/>
                <a:stretch>
                  <a:fillRect l="-514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351BE79-9CEB-40E6-BE47-2F543ECA98BE}"/>
              </a:ext>
            </a:extLst>
          </p:cNvPr>
          <p:cNvSpPr/>
          <p:nvPr/>
        </p:nvSpPr>
        <p:spPr>
          <a:xfrm>
            <a:off x="1037034" y="5236243"/>
            <a:ext cx="3042174" cy="8333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ED689D-A828-41DF-8C0A-48F3C16AC332}"/>
                  </a:ext>
                </a:extLst>
              </p:cNvPr>
              <p:cNvSpPr txBox="1"/>
              <p:nvPr/>
            </p:nvSpPr>
            <p:spPr>
              <a:xfrm>
                <a:off x="1177498" y="5369668"/>
                <a:ext cx="2752475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ED689D-A828-41DF-8C0A-48F3C16AC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98" y="5369668"/>
                <a:ext cx="2752475" cy="646331"/>
              </a:xfrm>
              <a:prstGeom prst="rect">
                <a:avLst/>
              </a:prstGeom>
              <a:blipFill>
                <a:blip r:embed="rId13"/>
                <a:stretch>
                  <a:fillRect l="-663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50CC72A-48A7-4BB8-A56F-D75B51487B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18" y="2716905"/>
            <a:ext cx="3840813" cy="28775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52B544-6D30-4324-837D-FF1FE2E5B8A1}"/>
                  </a:ext>
                </a:extLst>
              </p:cNvPr>
              <p:cNvSpPr txBox="1"/>
              <p:nvPr/>
            </p:nvSpPr>
            <p:spPr>
              <a:xfrm>
                <a:off x="9232002" y="3496434"/>
                <a:ext cx="2752475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52B544-6D30-4324-837D-FF1FE2E5B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002" y="3496434"/>
                <a:ext cx="2752475" cy="646331"/>
              </a:xfrm>
              <a:prstGeom prst="rect">
                <a:avLst/>
              </a:prstGeom>
              <a:blipFill>
                <a:blip r:embed="rId15"/>
                <a:stretch>
                  <a:fillRect l="-663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0B0ECBBB-85C8-447E-8523-9419FB2E36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"/>
          <a:stretch/>
        </p:blipFill>
        <p:spPr>
          <a:xfrm>
            <a:off x="6319694" y="2065740"/>
            <a:ext cx="2551735" cy="4179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9EA0A6-DFC9-495C-8AC9-AFAD65CBD0F2}"/>
                  </a:ext>
                </a:extLst>
              </p:cNvPr>
              <p:cNvSpPr txBox="1"/>
              <p:nvPr/>
            </p:nvSpPr>
            <p:spPr>
              <a:xfrm>
                <a:off x="8827182" y="4338447"/>
                <a:ext cx="3285523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9EA0A6-DFC9-495C-8AC9-AFAD65CBD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182" y="4338447"/>
                <a:ext cx="3285523" cy="584775"/>
              </a:xfrm>
              <a:prstGeom prst="rect">
                <a:avLst/>
              </a:prstGeom>
              <a:blipFill>
                <a:blip r:embed="rId17"/>
                <a:stretch>
                  <a:fillRect l="-463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1856DAD-8DEC-4C9A-97D9-B3BE61902F99}"/>
              </a:ext>
            </a:extLst>
          </p:cNvPr>
          <p:cNvSpPr/>
          <p:nvPr/>
        </p:nvSpPr>
        <p:spPr>
          <a:xfrm>
            <a:off x="4094473" y="2286000"/>
            <a:ext cx="891851" cy="3828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FA96F6-20F5-4E84-824A-0A547D01CF76}"/>
                  </a:ext>
                </a:extLst>
              </p:cNvPr>
              <p:cNvSpPr txBox="1"/>
              <p:nvPr/>
            </p:nvSpPr>
            <p:spPr>
              <a:xfrm>
                <a:off x="4128086" y="2351717"/>
                <a:ext cx="769121" cy="3463973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FA96F6-20F5-4E84-824A-0A547D01C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86" y="2351717"/>
                <a:ext cx="769121" cy="3463973"/>
              </a:xfrm>
              <a:prstGeom prst="rect">
                <a:avLst/>
              </a:prstGeom>
              <a:blipFill>
                <a:blip r:embed="rId18"/>
                <a:stretch>
                  <a:fillRect t="-176" r="-4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4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0" grpId="1"/>
      <p:bldP spid="11" grpId="0" animBg="1"/>
      <p:bldP spid="12" grpId="0"/>
      <p:bldP spid="13" grpId="0"/>
      <p:bldP spid="13" grpId="1"/>
      <p:bldP spid="15" grpId="0" animBg="1"/>
      <p:bldP spid="16" grpId="0"/>
      <p:bldP spid="18" grpId="0"/>
      <p:bldP spid="18" grpId="1"/>
      <p:bldP spid="19" grpId="0" animBg="1"/>
      <p:bldP spid="20" grpId="0"/>
      <p:bldP spid="22" grpId="0"/>
      <p:bldP spid="22" grpId="1"/>
      <p:bldP spid="24" grpId="0"/>
      <p:bldP spid="24" grpId="1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074D0-B0DC-4B3D-AB91-EA2BF2EA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7327" r="3385" b="37556"/>
          <a:stretch/>
        </p:blipFill>
        <p:spPr>
          <a:xfrm>
            <a:off x="334732" y="238351"/>
            <a:ext cx="5591331" cy="534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9CE31-56ED-4656-BCEB-2402DFB13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2" y="772643"/>
            <a:ext cx="2276819" cy="2313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AA3BC0-4BEF-4283-A145-5E053A948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7" y="1711699"/>
            <a:ext cx="1257616" cy="11230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99B186-C33D-4734-A91F-E71EFADC21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b="13028"/>
          <a:stretch/>
        </p:blipFill>
        <p:spPr>
          <a:xfrm>
            <a:off x="5189198" y="2273210"/>
            <a:ext cx="1374479" cy="5342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CC8C18-2556-4E8F-BBF1-223BE7B3D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97" y="907354"/>
            <a:ext cx="784545" cy="1957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EB95C4-477C-4849-8365-CB53E961D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8700837" y="2273210"/>
            <a:ext cx="1784260" cy="5615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1050ED-1151-40C1-952B-54383C6D2C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1"/>
          <a:stretch/>
        </p:blipFill>
        <p:spPr>
          <a:xfrm>
            <a:off x="11278920" y="222588"/>
            <a:ext cx="578348" cy="26422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D3F413-26BB-4310-9999-62379DF200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22014" r="28346" b="34572"/>
          <a:stretch/>
        </p:blipFill>
        <p:spPr>
          <a:xfrm>
            <a:off x="2424369" y="2176253"/>
            <a:ext cx="913702" cy="6584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55D3B2-4A30-4FB6-BB0C-614DA96C97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4445551" y="2221718"/>
            <a:ext cx="646388" cy="6644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F6D9B5-060E-407A-B274-230D38AE4A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6544692" y="2221718"/>
            <a:ext cx="646388" cy="6644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84C29F-1FFF-4602-AF59-C487B99C5D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8090147" y="2273209"/>
            <a:ext cx="646388" cy="6644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53D78B1-CBAB-4EB5-8E08-57259B7F24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10502560" y="2222782"/>
            <a:ext cx="646388" cy="6644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933CDB-8EE8-4008-B373-983E4C7BAF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>
          <a:xfrm>
            <a:off x="161576" y="3157173"/>
            <a:ext cx="11425748" cy="8182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B233D5-4693-4B5D-B4E0-84358DBFAA9C}"/>
                  </a:ext>
                </a:extLst>
              </p:cNvPr>
              <p:cNvSpPr txBox="1"/>
              <p:nvPr/>
            </p:nvSpPr>
            <p:spPr>
              <a:xfrm>
                <a:off x="305304" y="3932546"/>
                <a:ext cx="1113829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b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3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pt-BR" sz="3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𝐚𝐛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𝐛</m:t>
                      </m:r>
                      <m:d>
                        <m:dPr>
                          <m:ctrlPr>
                            <a:rPr lang="en-US" sz="3200" b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𝐜</m:t>
                      </m:r>
                      <m:d>
                        <m:dPr>
                          <m:ctrlPr>
                            <a:rPr lang="en-US" sz="3200" b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B233D5-4693-4B5D-B4E0-84358DBF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4" y="3932546"/>
                <a:ext cx="11138292" cy="5959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9078F4-0B70-4981-8054-FC3D833F6A74}"/>
                  </a:ext>
                </a:extLst>
              </p:cNvPr>
              <p:cNvSpPr txBox="1"/>
              <p:nvPr/>
            </p:nvSpPr>
            <p:spPr>
              <a:xfrm>
                <a:off x="96618" y="4489055"/>
                <a:ext cx="1155566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𝐛𝐜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𝐚𝐜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𝐛𝐜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9078F4-0B70-4981-8054-FC3D833F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8" y="4489055"/>
                <a:ext cx="11555663" cy="721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BA9B6-D6E4-4234-9FCE-CE1F4259A096}"/>
                  </a:ext>
                </a:extLst>
              </p:cNvPr>
              <p:cNvSpPr txBox="1"/>
              <p:nvPr/>
            </p:nvSpPr>
            <p:spPr>
              <a:xfrm>
                <a:off x="1052198" y="5146301"/>
                <a:ext cx="943289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BA9B6-D6E4-4234-9FCE-CE1F4259A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8" y="5146301"/>
                <a:ext cx="9432899" cy="721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FB4C65-C1CF-4086-9A75-1AEE2C4F5408}"/>
                  </a:ext>
                </a:extLst>
              </p:cNvPr>
              <p:cNvSpPr txBox="1"/>
              <p:nvPr/>
            </p:nvSpPr>
            <p:spPr>
              <a:xfrm>
                <a:off x="621063" y="5867914"/>
                <a:ext cx="10295168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⸫(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>+2ab+2bc+2ca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FB4C65-C1CF-4086-9A75-1AEE2C4F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63" y="5867914"/>
                <a:ext cx="10295168" cy="721801"/>
              </a:xfrm>
              <a:prstGeom prst="rect">
                <a:avLst/>
              </a:prstGeom>
              <a:blipFill>
                <a:blip r:embed="rId15"/>
                <a:stretch>
                  <a:fillRect t="-12712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43ABA-F644-412F-BAF7-64F99386B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" y="737382"/>
            <a:ext cx="10754276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9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D3BAA0-903C-4F15-A69F-3CAD80CD2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1"/>
          <a:stretch/>
        </p:blipFill>
        <p:spPr>
          <a:xfrm>
            <a:off x="1744512" y="531528"/>
            <a:ext cx="2755631" cy="728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9263A7-7FA9-475F-8DDC-0D90E434C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0" y="2052031"/>
            <a:ext cx="984589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C08788-50FE-47F3-904D-27828E21C3DE}"/>
              </a:ext>
            </a:extLst>
          </p:cNvPr>
          <p:cNvSpPr/>
          <p:nvPr/>
        </p:nvSpPr>
        <p:spPr>
          <a:xfrm>
            <a:off x="6732656" y="2031918"/>
            <a:ext cx="4013392" cy="3920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B0C934-6DFA-4B11-B8A8-BA71D7C52B25}"/>
              </a:ext>
            </a:extLst>
          </p:cNvPr>
          <p:cNvCxnSpPr/>
          <p:nvPr/>
        </p:nvCxnSpPr>
        <p:spPr>
          <a:xfrm>
            <a:off x="9869963" y="2012472"/>
            <a:ext cx="0" cy="3940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C45BC4-2B87-4DBC-ABD4-66A1BEEE240D}"/>
              </a:ext>
            </a:extLst>
          </p:cNvPr>
          <p:cNvCxnSpPr/>
          <p:nvPr/>
        </p:nvCxnSpPr>
        <p:spPr>
          <a:xfrm>
            <a:off x="6732656" y="5054047"/>
            <a:ext cx="313730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2F65CD-E615-498C-9442-F34F1095F673}"/>
              </a:ext>
            </a:extLst>
          </p:cNvPr>
          <p:cNvCxnSpPr/>
          <p:nvPr/>
        </p:nvCxnSpPr>
        <p:spPr>
          <a:xfrm>
            <a:off x="8755118" y="2012472"/>
            <a:ext cx="0" cy="305734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315308-F855-43F8-9FA1-483F4D7976C8}"/>
              </a:ext>
            </a:extLst>
          </p:cNvPr>
          <p:cNvCxnSpPr>
            <a:cxnSpLocks/>
          </p:cNvCxnSpPr>
          <p:nvPr/>
        </p:nvCxnSpPr>
        <p:spPr>
          <a:xfrm>
            <a:off x="6732656" y="3922879"/>
            <a:ext cx="204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2B2FBE-D5B0-4ABC-B7D6-FE9EDF2ED0BC}"/>
              </a:ext>
            </a:extLst>
          </p:cNvPr>
          <p:cNvSpPr txBox="1"/>
          <p:nvPr/>
        </p:nvSpPr>
        <p:spPr>
          <a:xfrm>
            <a:off x="6170141" y="5623679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E2D7C-5054-45BB-8364-AF503CB528CB}"/>
              </a:ext>
            </a:extLst>
          </p:cNvPr>
          <p:cNvSpPr txBox="1"/>
          <p:nvPr/>
        </p:nvSpPr>
        <p:spPr>
          <a:xfrm>
            <a:off x="10759235" y="5765934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6CC76-BDFF-432B-AE86-452D1F7510C3}"/>
              </a:ext>
            </a:extLst>
          </p:cNvPr>
          <p:cNvSpPr txBox="1"/>
          <p:nvPr/>
        </p:nvSpPr>
        <p:spPr>
          <a:xfrm>
            <a:off x="10902166" y="1475274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01026-6E66-4A43-9809-8AF87868CADF}"/>
              </a:ext>
            </a:extLst>
          </p:cNvPr>
          <p:cNvSpPr txBox="1"/>
          <p:nvPr/>
        </p:nvSpPr>
        <p:spPr>
          <a:xfrm>
            <a:off x="10043505" y="3638336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630D3-99C0-427D-8FE7-7E3A9D196403}"/>
              </a:ext>
            </a:extLst>
          </p:cNvPr>
          <p:cNvSpPr txBox="1"/>
          <p:nvPr/>
        </p:nvSpPr>
        <p:spPr>
          <a:xfrm>
            <a:off x="7455539" y="5149401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D56501-861D-4048-AB85-DCC9D341B441}"/>
              </a:ext>
            </a:extLst>
          </p:cNvPr>
          <p:cNvSpPr txBox="1"/>
          <p:nvPr/>
        </p:nvSpPr>
        <p:spPr>
          <a:xfrm>
            <a:off x="7317914" y="4086680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8D7597-2D55-4662-BC76-67EE39B36FBD}"/>
              </a:ext>
            </a:extLst>
          </p:cNvPr>
          <p:cNvSpPr txBox="1"/>
          <p:nvPr/>
        </p:nvSpPr>
        <p:spPr>
          <a:xfrm>
            <a:off x="8987184" y="3038648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78C1B2-3B79-4E64-9DB0-9FD8C7FF4820}"/>
              </a:ext>
            </a:extLst>
          </p:cNvPr>
          <p:cNvSpPr txBox="1"/>
          <p:nvPr/>
        </p:nvSpPr>
        <p:spPr>
          <a:xfrm>
            <a:off x="7461964" y="2437769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363CB95-3A48-4DA9-9047-24BCC497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6245" b="11973"/>
          <a:stretch/>
        </p:blipFill>
        <p:spPr>
          <a:xfrm>
            <a:off x="92537" y="2586608"/>
            <a:ext cx="5901425" cy="1336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172E95-B24F-47DE-A0EA-9E7737FCF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77" y="1276941"/>
            <a:ext cx="1707028" cy="109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C18F5A-EA01-4B48-A4EF-078347F0CF4D}"/>
                  </a:ext>
                </a:extLst>
              </p:cNvPr>
              <p:cNvSpPr txBox="1"/>
              <p:nvPr/>
            </p:nvSpPr>
            <p:spPr>
              <a:xfrm>
                <a:off x="6096000" y="2768708"/>
                <a:ext cx="518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C18F5A-EA01-4B48-A4EF-078347F0C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68708"/>
                <a:ext cx="518400" cy="584775"/>
              </a:xfrm>
              <a:prstGeom prst="rect">
                <a:avLst/>
              </a:prstGeom>
              <a:blipFill>
                <a:blip r:embed="rId4"/>
                <a:stretch>
                  <a:fillRect r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CD202D-7095-47E9-B190-FEF269090D4A}"/>
                  </a:ext>
                </a:extLst>
              </p:cNvPr>
              <p:cNvSpPr txBox="1"/>
              <p:nvPr/>
            </p:nvSpPr>
            <p:spPr>
              <a:xfrm>
                <a:off x="6201069" y="4107908"/>
                <a:ext cx="518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CD202D-7095-47E9-B190-FEF269090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69" y="4107908"/>
                <a:ext cx="5184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D00F3C-53C7-419C-A1A6-11CC1D33C7CF}"/>
                  </a:ext>
                </a:extLst>
              </p:cNvPr>
              <p:cNvSpPr txBox="1"/>
              <p:nvPr/>
            </p:nvSpPr>
            <p:spPr>
              <a:xfrm>
                <a:off x="6256693" y="5223026"/>
                <a:ext cx="518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D00F3C-53C7-419C-A1A6-11CC1D33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693" y="5223026"/>
                <a:ext cx="5184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F732AD9-77B3-4B9D-BC3B-5752F5DA0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35" y="842879"/>
            <a:ext cx="4278433" cy="10425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EFEF6DC-0E87-4024-BDB8-6D9D43827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7398" y="3625080"/>
            <a:ext cx="4206605" cy="6740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923A68B-BA85-4AE4-ADE6-171E574E9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68" y="1373061"/>
            <a:ext cx="2274005" cy="6279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B13D0A-17A5-4AAF-916E-7794A8A83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88" y="1434457"/>
            <a:ext cx="786452" cy="59746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BAD99A9-9F2E-40E1-A995-1836B534F96B}"/>
              </a:ext>
            </a:extLst>
          </p:cNvPr>
          <p:cNvSpPr txBox="1"/>
          <p:nvPr/>
        </p:nvSpPr>
        <p:spPr>
          <a:xfrm>
            <a:off x="6154964" y="1648753"/>
            <a:ext cx="5638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296B9A7-20B4-4B6B-B34F-389F66E60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01" y="5891829"/>
            <a:ext cx="3310415" cy="46333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C32B682-C298-41B1-9477-EFB2DAB2ED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 b="30657"/>
          <a:stretch/>
        </p:blipFill>
        <p:spPr>
          <a:xfrm>
            <a:off x="818138" y="440470"/>
            <a:ext cx="4193404" cy="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  <p:bldP spid="21" grpId="0"/>
      <p:bldP spid="26" grpId="0"/>
      <p:bldP spid="27" grpId="0"/>
      <p:bldP spid="28" grpId="0"/>
      <p:bldP spid="29" grpId="0"/>
      <p:bldP spid="50" grpId="0"/>
      <p:bldP spid="51" grpId="0"/>
      <p:bldP spid="52" grpId="0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99CB4-5371-4004-9A47-3D6A9D06A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7" y="1163842"/>
            <a:ext cx="5688061" cy="5694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52ADE-B51A-4FE2-AD3F-DDF323FB0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" b="24998"/>
          <a:stretch/>
        </p:blipFill>
        <p:spPr>
          <a:xfrm>
            <a:off x="538720" y="132593"/>
            <a:ext cx="8732466" cy="65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1B0E04-54D8-4D64-BB2A-BEA1857DC28A}"/>
              </a:ext>
            </a:extLst>
          </p:cNvPr>
          <p:cNvSpPr/>
          <p:nvPr/>
        </p:nvSpPr>
        <p:spPr>
          <a:xfrm>
            <a:off x="1022572" y="2128603"/>
            <a:ext cx="2060406" cy="193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0FEAF-5B50-4EF2-B635-A4A76BCCC213}"/>
                  </a:ext>
                </a:extLst>
              </p:cNvPr>
              <p:cNvSpPr txBox="1"/>
              <p:nvPr/>
            </p:nvSpPr>
            <p:spPr>
              <a:xfrm>
                <a:off x="9109022" y="1513050"/>
                <a:ext cx="209362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P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0FEAF-5B50-4EF2-B635-A4A76BCCC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22" y="1513050"/>
                <a:ext cx="2093626" cy="615553"/>
              </a:xfrm>
              <a:prstGeom prst="rect">
                <a:avLst/>
              </a:prstGeom>
              <a:blipFill>
                <a:blip r:embed="rId4"/>
                <a:stretch>
                  <a:fillRect l="-8721" t="-23762" b="-50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85086A-7170-4688-B78E-A3729AE8F120}"/>
                  </a:ext>
                </a:extLst>
              </p:cNvPr>
              <p:cNvSpPr txBox="1"/>
              <p:nvPr/>
            </p:nvSpPr>
            <p:spPr>
              <a:xfrm>
                <a:off x="1026952" y="2838176"/>
                <a:ext cx="209362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85086A-7170-4688-B78E-A3729AE8F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52" y="2838176"/>
                <a:ext cx="2093626" cy="615553"/>
              </a:xfrm>
              <a:prstGeom prst="rect">
                <a:avLst/>
              </a:prstGeom>
              <a:blipFill>
                <a:blip r:embed="rId5"/>
                <a:stretch>
                  <a:fillRect l="-8721" t="-24752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B4C7C46-3554-4180-97D7-F087ADCC9F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5570" r="7437" b="1529"/>
          <a:stretch/>
        </p:blipFill>
        <p:spPr>
          <a:xfrm>
            <a:off x="6581641" y="1254605"/>
            <a:ext cx="2579203" cy="25033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073426-493B-46BE-B693-4538BDB83F19}"/>
              </a:ext>
            </a:extLst>
          </p:cNvPr>
          <p:cNvSpPr/>
          <p:nvPr/>
        </p:nvSpPr>
        <p:spPr>
          <a:xfrm>
            <a:off x="3042316" y="2128603"/>
            <a:ext cx="1139940" cy="30280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F9A57A-ECDE-4882-A6AB-25BEA0DED8A3}"/>
                  </a:ext>
                </a:extLst>
              </p:cNvPr>
              <p:cNvSpPr txBox="1"/>
              <p:nvPr/>
            </p:nvSpPr>
            <p:spPr>
              <a:xfrm>
                <a:off x="9496383" y="2143016"/>
                <a:ext cx="23844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ax</m:t>
                      </m:r>
                      <m: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F9A57A-ECDE-4882-A6AB-25BEA0DED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383" y="2143016"/>
                <a:ext cx="23844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2C093FBF-D14A-4B61-8250-B496D8844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8" y="1401686"/>
            <a:ext cx="1914310" cy="3566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591014A-F616-4AF7-82B7-3ED02F51C6CF}"/>
                  </a:ext>
                </a:extLst>
              </p:cNvPr>
              <p:cNvSpPr txBox="1"/>
              <p:nvPr/>
            </p:nvSpPr>
            <p:spPr>
              <a:xfrm rot="16200000">
                <a:off x="2012066" y="3483107"/>
                <a:ext cx="3028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591014A-F616-4AF7-82B7-3ED02F51C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12066" y="3483107"/>
                <a:ext cx="302801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C3926C28-B75B-4AC1-B75F-A8CF2CBD4F7D}"/>
              </a:ext>
            </a:extLst>
          </p:cNvPr>
          <p:cNvSpPr/>
          <p:nvPr/>
        </p:nvSpPr>
        <p:spPr>
          <a:xfrm>
            <a:off x="1030386" y="4041079"/>
            <a:ext cx="1998625" cy="111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4767C94-5380-49FC-AF1B-7B89238CA9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89" y="2004262"/>
            <a:ext cx="2633700" cy="1822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2396207-C08F-4568-8A31-7EAEAC64D5F4}"/>
                  </a:ext>
                </a:extLst>
              </p:cNvPr>
              <p:cNvSpPr txBox="1"/>
              <p:nvPr/>
            </p:nvSpPr>
            <p:spPr>
              <a:xfrm>
                <a:off x="9271186" y="2766580"/>
                <a:ext cx="22785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R=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2396207-C08F-4568-8A31-7EAEAC64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86" y="2766580"/>
                <a:ext cx="2278511" cy="646331"/>
              </a:xfrm>
              <a:prstGeom prst="rect">
                <a:avLst/>
              </a:prstGeom>
              <a:blipFill>
                <a:blip r:embed="rId11"/>
                <a:stretch>
                  <a:fillRect l="-828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D6F2FB-AAFD-4599-87CB-69CBD3CE108C}"/>
                  </a:ext>
                </a:extLst>
              </p:cNvPr>
              <p:cNvSpPr txBox="1"/>
              <p:nvPr/>
            </p:nvSpPr>
            <p:spPr>
              <a:xfrm>
                <a:off x="1086039" y="4254961"/>
                <a:ext cx="22785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FFFF"/>
                    </a:solidFill>
                  </a:rPr>
                  <a:t>R=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en-US" sz="36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D6F2FB-AAFD-4599-87CB-69CBD3CE1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39" y="4254961"/>
                <a:ext cx="2278511" cy="646331"/>
              </a:xfrm>
              <a:prstGeom prst="rect">
                <a:avLst/>
              </a:prstGeom>
              <a:blipFill>
                <a:blip r:embed="rId12"/>
                <a:stretch>
                  <a:fillRect l="-802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01830B93-597B-495B-87E0-BC3CFA1D0734}"/>
              </a:ext>
            </a:extLst>
          </p:cNvPr>
          <p:cNvSpPr/>
          <p:nvPr/>
        </p:nvSpPr>
        <p:spPr>
          <a:xfrm>
            <a:off x="1022572" y="5168104"/>
            <a:ext cx="3159684" cy="8877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719BD6C-420F-4ED7-B3C3-FBC25CDACC5B}"/>
                  </a:ext>
                </a:extLst>
              </p:cNvPr>
              <p:cNvSpPr txBox="1"/>
              <p:nvPr/>
            </p:nvSpPr>
            <p:spPr>
              <a:xfrm>
                <a:off x="9149684" y="3648170"/>
                <a:ext cx="28833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C000"/>
                    </a:solidFill>
                  </a:rPr>
                  <a:t>S=2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719BD6C-420F-4ED7-B3C3-FBC25CDA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684" y="3648170"/>
                <a:ext cx="2883381" cy="646331"/>
              </a:xfrm>
              <a:prstGeom prst="rect">
                <a:avLst/>
              </a:prstGeom>
              <a:blipFill>
                <a:blip r:embed="rId14"/>
                <a:stretch>
                  <a:fillRect l="-655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63B7239-0BEF-4811-8882-5352BBE875E5}"/>
                  </a:ext>
                </a:extLst>
              </p:cNvPr>
              <p:cNvSpPr txBox="1"/>
              <p:nvPr/>
            </p:nvSpPr>
            <p:spPr>
              <a:xfrm>
                <a:off x="1188130" y="5256921"/>
                <a:ext cx="2994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S=2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63B7239-0BEF-4811-8882-5352BBE87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30" y="5256921"/>
                <a:ext cx="2994126" cy="646331"/>
              </a:xfrm>
              <a:prstGeom prst="rect">
                <a:avLst/>
              </a:prstGeom>
              <a:blipFill>
                <a:blip r:embed="rId15"/>
                <a:stretch>
                  <a:fillRect l="-631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3A36C239-27F3-4342-84B6-57B6AB74F605}"/>
              </a:ext>
            </a:extLst>
          </p:cNvPr>
          <p:cNvSpPr/>
          <p:nvPr/>
        </p:nvSpPr>
        <p:spPr>
          <a:xfrm>
            <a:off x="4199398" y="2143016"/>
            <a:ext cx="863203" cy="39127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6D460D-B6F4-4E40-9B72-86BAC0B1F61A}"/>
                  </a:ext>
                </a:extLst>
              </p:cNvPr>
              <p:cNvSpPr txBox="1"/>
              <p:nvPr/>
            </p:nvSpPr>
            <p:spPr>
              <a:xfrm>
                <a:off x="8663628" y="4133489"/>
                <a:ext cx="32718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𝐚𝐱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6D460D-B6F4-4E40-9B72-86BAC0B1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628" y="4133489"/>
                <a:ext cx="3271862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E7C8D5-92A3-4C07-A6E0-C73441BE3181}"/>
                  </a:ext>
                </a:extLst>
              </p:cNvPr>
              <p:cNvSpPr txBox="1"/>
              <p:nvPr/>
            </p:nvSpPr>
            <p:spPr>
              <a:xfrm rot="16200000">
                <a:off x="2965138" y="4032187"/>
                <a:ext cx="32718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𝐚𝐱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E7C8D5-92A3-4C07-A6E0-C73441BE3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65138" y="4032187"/>
                <a:ext cx="3271862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C5F6243-507A-48BD-8CD2-C5139238770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/>
          <a:stretch/>
        </p:blipFill>
        <p:spPr>
          <a:xfrm>
            <a:off x="5686127" y="3453729"/>
            <a:ext cx="3645894" cy="14509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AF2D41-61C4-4A91-8A0D-DED37B89E7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7" y="1822908"/>
            <a:ext cx="1475360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3" grpId="1"/>
      <p:bldP spid="14" grpId="0"/>
      <p:bldP spid="19" grpId="0" animBg="1"/>
      <p:bldP spid="46" grpId="0"/>
      <p:bldP spid="46" grpId="1"/>
      <p:bldP spid="53" grpId="0"/>
      <p:bldP spid="54" grpId="0" animBg="1"/>
      <p:bldP spid="69" grpId="0"/>
      <p:bldP spid="69" grpId="1"/>
      <p:bldP spid="70" grpId="0"/>
      <p:bldP spid="71" grpId="0" animBg="1"/>
      <p:bldP spid="84" grpId="0"/>
      <p:bldP spid="84" grpId="1"/>
      <p:bldP spid="85" grpId="0"/>
      <p:bldP spid="86" grpId="0" animBg="1"/>
      <p:bldP spid="98" grpId="0"/>
      <p:bldP spid="98" grpId="1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BCD5595-48F5-4763-99DE-9CFA62F4B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7327" r="3385" b="37556"/>
          <a:stretch/>
        </p:blipFill>
        <p:spPr>
          <a:xfrm>
            <a:off x="2718704" y="303665"/>
            <a:ext cx="5591331" cy="53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86297-66F0-4172-B026-20C2C5499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/>
          <a:stretch/>
        </p:blipFill>
        <p:spPr>
          <a:xfrm>
            <a:off x="3447738" y="1723869"/>
            <a:ext cx="1421899" cy="1321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7A33BA-91ED-4AC9-AB0E-D057EB2B86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r="14020"/>
          <a:stretch/>
        </p:blipFill>
        <p:spPr>
          <a:xfrm>
            <a:off x="6860489" y="2288312"/>
            <a:ext cx="1219035" cy="6889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7E81F9-66CF-4051-B4AF-A6C2B2156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06" y="1135627"/>
            <a:ext cx="754101" cy="19095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6B86F3-7A3A-4497-8321-936B8778D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59" y="656801"/>
            <a:ext cx="704539" cy="23106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30D166-1320-42C3-8A56-2BA92235E3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22014" r="28346" b="34572"/>
          <a:stretch/>
        </p:blipFill>
        <p:spPr>
          <a:xfrm>
            <a:off x="2684708" y="2245037"/>
            <a:ext cx="913702" cy="6584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121F939-8C8E-4289-8D4C-C3C7F664EF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4822140" y="2364969"/>
            <a:ext cx="646388" cy="6644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896C289-5955-46E4-90BD-3AEB3D4F93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10420671" y="2355745"/>
            <a:ext cx="646388" cy="66449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FEE492-D1A5-4820-845C-2528484FEC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8013693" y="2418204"/>
            <a:ext cx="646388" cy="6644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E38EA0-33E2-445D-9080-C1119B624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131" r="26244" b="27212"/>
          <a:stretch/>
        </p:blipFill>
        <p:spPr>
          <a:xfrm>
            <a:off x="6152862" y="2368592"/>
            <a:ext cx="646388" cy="6644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92A7DE-E9EE-491F-8CBF-7EB307D16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>
          <a:xfrm>
            <a:off x="161576" y="3157173"/>
            <a:ext cx="11425748" cy="81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0628E0-75A4-415F-8BEC-4FE2EC6A2A5F}"/>
                  </a:ext>
                </a:extLst>
              </p:cNvPr>
              <p:cNvSpPr txBox="1"/>
              <p:nvPr/>
            </p:nvSpPr>
            <p:spPr>
              <a:xfrm>
                <a:off x="143208" y="3852229"/>
                <a:ext cx="11984336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𝐚𝐱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𝐛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𝐚𝐱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𝐚𝐱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𝐚𝐱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𝐚𝐱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0628E0-75A4-415F-8BEC-4FE2EC6A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8" y="3852229"/>
                <a:ext cx="11984336" cy="12254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C7178A-8D5E-401B-95C0-AD64D342CE76}"/>
                  </a:ext>
                </a:extLst>
              </p:cNvPr>
              <p:cNvSpPr txBox="1"/>
              <p:nvPr/>
            </p:nvSpPr>
            <p:spPr>
              <a:xfrm>
                <a:off x="-32795" y="5187861"/>
                <a:ext cx="1216033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𝐚𝐛𝐱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𝐚𝐛𝐱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𝟐𝐚𝐱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𝟐𝐚𝐱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C7178A-8D5E-401B-95C0-AD64D342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95" y="5187861"/>
                <a:ext cx="12160339" cy="721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622C243-E190-4655-8988-D64E5D6B94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3" y="2245037"/>
            <a:ext cx="1881588" cy="83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21DC52-0D0C-4DC9-9743-C69E495C128B}"/>
                  </a:ext>
                </a:extLst>
              </p:cNvPr>
              <p:cNvSpPr txBox="1"/>
              <p:nvPr/>
            </p:nvSpPr>
            <p:spPr>
              <a:xfrm>
                <a:off x="161576" y="5865866"/>
                <a:ext cx="1177159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⸫(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𝐚𝐱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𝟐𝐚𝐛𝐱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𝟒𝐛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𝟒𝐚𝐱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21DC52-0D0C-4DC9-9743-C69E495C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6" y="5865866"/>
                <a:ext cx="11771599" cy="7218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D11B6FC-B09D-42C1-AAE0-8D37A4D3756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b="6729"/>
          <a:stretch/>
        </p:blipFill>
        <p:spPr>
          <a:xfrm>
            <a:off x="309726" y="637745"/>
            <a:ext cx="2603462" cy="25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5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8EF1B-208C-4769-AB82-0B757975B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20902" r="33783" b="32810"/>
          <a:stretch/>
        </p:blipFill>
        <p:spPr>
          <a:xfrm>
            <a:off x="3848918" y="165214"/>
            <a:ext cx="2513849" cy="556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86284-1F79-4061-8FFC-029470F8D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1"/>
          <a:stretch/>
        </p:blipFill>
        <p:spPr>
          <a:xfrm>
            <a:off x="445981" y="964844"/>
            <a:ext cx="6316003" cy="667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6A0A5C-6D3D-453B-8C76-EA994B5B6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6" b="26892"/>
          <a:stretch/>
        </p:blipFill>
        <p:spPr>
          <a:xfrm>
            <a:off x="424541" y="1667030"/>
            <a:ext cx="7396844" cy="641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C4C15-47B1-480B-BF07-AC4A618113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2"/>
          <a:stretch/>
        </p:blipFill>
        <p:spPr>
          <a:xfrm>
            <a:off x="440869" y="2382212"/>
            <a:ext cx="4529721" cy="6418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A28A20-2650-4794-905B-12B21B9D0F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8"/>
          <a:stretch/>
        </p:blipFill>
        <p:spPr>
          <a:xfrm>
            <a:off x="424541" y="3040335"/>
            <a:ext cx="8480271" cy="6724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2EADFB-B161-4E67-B673-FBB2D3B62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5" y="3805334"/>
            <a:ext cx="9784928" cy="877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CCEC8A-1B0A-4D3B-9B1C-A9EC95973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5" y="4569097"/>
            <a:ext cx="9870279" cy="877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FA9A46-DDE8-4B1C-8BFD-22E74F2AE7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7" b="26892"/>
          <a:stretch/>
        </p:blipFill>
        <p:spPr>
          <a:xfrm>
            <a:off x="440869" y="5251340"/>
            <a:ext cx="5256378" cy="6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ADAF05-16B5-4CBF-B9A6-E7B8A98F7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171601" y="381687"/>
            <a:ext cx="3270599" cy="929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9B82E-C3FD-4C9B-BA0B-19EFBBEE9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4" b="20703"/>
          <a:stretch/>
        </p:blipFill>
        <p:spPr>
          <a:xfrm>
            <a:off x="3644891" y="1575767"/>
            <a:ext cx="7399119" cy="12264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ABF5DD-78CE-46B4-BD68-1E504E2E5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" y="3167348"/>
            <a:ext cx="11053006" cy="9815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9E4BED2-B3A4-40FB-B4CA-B8B8514A43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6847"/>
          <a:stretch/>
        </p:blipFill>
        <p:spPr>
          <a:xfrm>
            <a:off x="745724" y="466131"/>
            <a:ext cx="2767824" cy="26067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BA8763-2FCE-4430-8EC7-83783A1C2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/>
          <a:stretch/>
        </p:blipFill>
        <p:spPr>
          <a:xfrm>
            <a:off x="512601" y="5405121"/>
            <a:ext cx="11083489" cy="103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7516184-42D8-4AE3-B8DA-78FC35CB3A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9660" r="4575" b="16267"/>
          <a:stretch/>
        </p:blipFill>
        <p:spPr>
          <a:xfrm>
            <a:off x="543084" y="4058426"/>
            <a:ext cx="11053006" cy="10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37EE-0FA7-4643-94D1-9E98F9CF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159075"/>
            <a:ext cx="11854543" cy="6568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DF78F-97E6-43FE-81AF-C116F459F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3" b="17755"/>
          <a:stretch/>
        </p:blipFill>
        <p:spPr>
          <a:xfrm>
            <a:off x="996496" y="1912140"/>
            <a:ext cx="10852879" cy="26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72A7E3-5436-42A7-B15B-F0B7EE49584E}"/>
              </a:ext>
            </a:extLst>
          </p:cNvPr>
          <p:cNvGrpSpPr/>
          <p:nvPr/>
        </p:nvGrpSpPr>
        <p:grpSpPr>
          <a:xfrm>
            <a:off x="568175" y="1212622"/>
            <a:ext cx="2026912" cy="808494"/>
            <a:chOff x="324006" y="1799794"/>
            <a:chExt cx="2026912" cy="8084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863598-DD29-4CB8-935C-2E6972C44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10" y="1817791"/>
              <a:ext cx="760517" cy="7605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BC97D-32C9-41C7-8020-F477DC6E7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b="2405"/>
            <a:stretch/>
          </p:blipFill>
          <p:spPr>
            <a:xfrm>
              <a:off x="1723554" y="1799794"/>
              <a:ext cx="627364" cy="7605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2341BB-639B-44A0-8154-C3586F82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6" y="1847771"/>
              <a:ext cx="760517" cy="76051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9EAF83-6960-4181-BB79-00730A4906D3}"/>
              </a:ext>
            </a:extLst>
          </p:cNvPr>
          <p:cNvGrpSpPr/>
          <p:nvPr/>
        </p:nvGrpSpPr>
        <p:grpSpPr>
          <a:xfrm>
            <a:off x="3153635" y="1265980"/>
            <a:ext cx="2026912" cy="808494"/>
            <a:chOff x="324006" y="1799794"/>
            <a:chExt cx="2026912" cy="808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E4E434-E4CA-4B26-B26D-BD2D2833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10" y="1817791"/>
              <a:ext cx="760517" cy="760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C64E52-FBDC-4CCD-9498-244F3D899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b="2405"/>
            <a:stretch/>
          </p:blipFill>
          <p:spPr>
            <a:xfrm>
              <a:off x="1723554" y="1799794"/>
              <a:ext cx="627364" cy="7605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9AB61C-B580-45BB-B0D8-68E4A5726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6" y="1847771"/>
              <a:ext cx="760517" cy="76051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B89296-D5A9-4559-8F60-8AFDFD8FFBA8}"/>
              </a:ext>
            </a:extLst>
          </p:cNvPr>
          <p:cNvGrpSpPr/>
          <p:nvPr/>
        </p:nvGrpSpPr>
        <p:grpSpPr>
          <a:xfrm>
            <a:off x="5989265" y="181722"/>
            <a:ext cx="2111149" cy="2330564"/>
            <a:chOff x="5989265" y="181722"/>
            <a:chExt cx="2111149" cy="23305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B728EB-4ED9-4813-8043-E858498BDECE}"/>
                </a:ext>
              </a:extLst>
            </p:cNvPr>
            <p:cNvGrpSpPr/>
            <p:nvPr/>
          </p:nvGrpSpPr>
          <p:grpSpPr>
            <a:xfrm>
              <a:off x="6023141" y="943274"/>
              <a:ext cx="2026912" cy="808494"/>
              <a:chOff x="324006" y="1799794"/>
              <a:chExt cx="2026912" cy="80849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EC61A84-0C1C-47D7-846B-9195D2530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10" y="1817791"/>
                <a:ext cx="760517" cy="76051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A59EE86-2904-49D9-967C-4E3F35A01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b="2405"/>
              <a:stretch/>
            </p:blipFill>
            <p:spPr>
              <a:xfrm>
                <a:off x="1723554" y="1799794"/>
                <a:ext cx="627364" cy="76051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D394527-F0B3-402F-98C9-8F9113CA3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06" y="1847771"/>
                <a:ext cx="760517" cy="76051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F1E6D1D-8A55-4196-A77C-3539D2CD5786}"/>
                </a:ext>
              </a:extLst>
            </p:cNvPr>
            <p:cNvGrpSpPr/>
            <p:nvPr/>
          </p:nvGrpSpPr>
          <p:grpSpPr>
            <a:xfrm>
              <a:off x="5989265" y="181722"/>
              <a:ext cx="2026912" cy="808494"/>
              <a:chOff x="324006" y="1799794"/>
              <a:chExt cx="2026912" cy="80849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F802A9C-959A-439B-B2F9-0A40320B1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10" y="1817791"/>
                <a:ext cx="760517" cy="76051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57F6518-AB45-4C24-A38F-23B81C2A6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b="2405"/>
              <a:stretch/>
            </p:blipFill>
            <p:spPr>
              <a:xfrm>
                <a:off x="1723554" y="1799794"/>
                <a:ext cx="627364" cy="76051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6098A19-2FD8-4718-9536-EC5422CDC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06" y="1847771"/>
                <a:ext cx="760517" cy="760517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19A705E-F288-4B8E-87D3-D9500F0175AC}"/>
                </a:ext>
              </a:extLst>
            </p:cNvPr>
            <p:cNvGrpSpPr/>
            <p:nvPr/>
          </p:nvGrpSpPr>
          <p:grpSpPr>
            <a:xfrm>
              <a:off x="6073502" y="1703792"/>
              <a:ext cx="2026912" cy="808494"/>
              <a:chOff x="324006" y="1799794"/>
              <a:chExt cx="2026912" cy="80849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0BA8B67-A2BC-499B-9530-E5513593A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10" y="1817791"/>
                <a:ext cx="760517" cy="76051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350D621-C37A-4C5B-9294-FD94B0EA76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b="2405"/>
              <a:stretch/>
            </p:blipFill>
            <p:spPr>
              <a:xfrm>
                <a:off x="1723554" y="1799794"/>
                <a:ext cx="627364" cy="76051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9295960-BE12-4451-A184-651DE4AC3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06" y="1847771"/>
                <a:ext cx="760517" cy="760517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3555A17-C561-4CCD-9EE1-48F1CCE38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2359433" y="1200876"/>
            <a:ext cx="1094282" cy="8475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6938B2-2006-45E4-9550-E3D13E624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5229893" y="1313957"/>
            <a:ext cx="916897" cy="84751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1B53CFA-3183-4656-A5B8-E8E6E67048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9"/>
          <a:stretch/>
        </p:blipFill>
        <p:spPr>
          <a:xfrm>
            <a:off x="4667951" y="2891276"/>
            <a:ext cx="4853826" cy="2475091"/>
          </a:xfrm>
          <a:custGeom>
            <a:avLst/>
            <a:gdLst>
              <a:gd name="connsiteX0" fmla="*/ 0 w 5830571"/>
              <a:gd name="connsiteY0" fmla="*/ 2563164 h 2973159"/>
              <a:gd name="connsiteX1" fmla="*/ 24262 w 5830571"/>
              <a:gd name="connsiteY1" fmla="*/ 2569696 h 2973159"/>
              <a:gd name="connsiteX2" fmla="*/ 39849 w 5830571"/>
              <a:gd name="connsiteY2" fmla="*/ 2640350 h 2973159"/>
              <a:gd name="connsiteX3" fmla="*/ 111564 w 5830571"/>
              <a:gd name="connsiteY3" fmla="*/ 2833305 h 2973159"/>
              <a:gd name="connsiteX4" fmla="*/ 185554 w 5830571"/>
              <a:gd name="connsiteY4" fmla="*/ 2973159 h 2973159"/>
              <a:gd name="connsiteX5" fmla="*/ 0 w 5830571"/>
              <a:gd name="connsiteY5" fmla="*/ 2973159 h 2973159"/>
              <a:gd name="connsiteX6" fmla="*/ 2891062 w 5830571"/>
              <a:gd name="connsiteY6" fmla="*/ 511217 h 2973159"/>
              <a:gd name="connsiteX7" fmla="*/ 5514623 w 5830571"/>
              <a:gd name="connsiteY7" fmla="*/ 2234577 h 2973159"/>
              <a:gd name="connsiteX8" fmla="*/ 5308450 w 5830571"/>
              <a:gd name="connsiteY8" fmla="*/ 2905388 h 2973159"/>
              <a:gd name="connsiteX9" fmla="*/ 5258749 w 5830571"/>
              <a:gd name="connsiteY9" fmla="*/ 2973159 h 2973159"/>
              <a:gd name="connsiteX10" fmla="*/ 3569513 w 5830571"/>
              <a:gd name="connsiteY10" fmla="*/ 2973159 h 2973159"/>
              <a:gd name="connsiteX11" fmla="*/ 3617458 w 5830571"/>
              <a:gd name="connsiteY11" fmla="*/ 2936711 h 2973159"/>
              <a:gd name="connsiteX12" fmla="*/ 3771063 w 5830571"/>
              <a:gd name="connsiteY12" fmla="*/ 2621303 h 2973159"/>
              <a:gd name="connsiteX13" fmla="*/ 2871653 w 5830571"/>
              <a:gd name="connsiteY13" fmla="*/ 2057177 h 2973159"/>
              <a:gd name="connsiteX14" fmla="*/ 1972243 w 5830571"/>
              <a:gd name="connsiteY14" fmla="*/ 2621303 h 2973159"/>
              <a:gd name="connsiteX15" fmla="*/ 2125849 w 5830571"/>
              <a:gd name="connsiteY15" fmla="*/ 2936711 h 2973159"/>
              <a:gd name="connsiteX16" fmla="*/ 2173794 w 5830571"/>
              <a:gd name="connsiteY16" fmla="*/ 2973159 h 2973159"/>
              <a:gd name="connsiteX17" fmla="*/ 523374 w 5830571"/>
              <a:gd name="connsiteY17" fmla="*/ 2973159 h 2973159"/>
              <a:gd name="connsiteX18" fmla="*/ 473674 w 5830571"/>
              <a:gd name="connsiteY18" fmla="*/ 2905388 h 2973159"/>
              <a:gd name="connsiteX19" fmla="*/ 385451 w 5830571"/>
              <a:gd name="connsiteY19" fmla="*/ 2747053 h 2973159"/>
              <a:gd name="connsiteX20" fmla="*/ 350401 w 5830571"/>
              <a:gd name="connsiteY20" fmla="*/ 2657510 h 2973159"/>
              <a:gd name="connsiteX21" fmla="*/ 402007 w 5830571"/>
              <a:gd name="connsiteY21" fmla="*/ 2671405 h 2973159"/>
              <a:gd name="connsiteX22" fmla="*/ 694308 w 5830571"/>
              <a:gd name="connsiteY22" fmla="*/ 1585806 h 2973159"/>
              <a:gd name="connsiteX23" fmla="*/ 496558 w 5830571"/>
              <a:gd name="connsiteY23" fmla="*/ 1532562 h 2973159"/>
              <a:gd name="connsiteX24" fmla="*/ 584150 w 5830571"/>
              <a:gd name="connsiteY24" fmla="*/ 1413121 h 2973159"/>
              <a:gd name="connsiteX25" fmla="*/ 2891062 w 5830571"/>
              <a:gd name="connsiteY25" fmla="*/ 511217 h 2973159"/>
              <a:gd name="connsiteX26" fmla="*/ 0 w 5830571"/>
              <a:gd name="connsiteY26" fmla="*/ 0 h 2973159"/>
              <a:gd name="connsiteX27" fmla="*/ 5830571 w 5830571"/>
              <a:gd name="connsiteY27" fmla="*/ 0 h 2973159"/>
              <a:gd name="connsiteX28" fmla="*/ 5830571 w 5830571"/>
              <a:gd name="connsiteY28" fmla="*/ 2973159 h 2973159"/>
              <a:gd name="connsiteX29" fmla="*/ 5596571 w 5830571"/>
              <a:gd name="connsiteY29" fmla="*/ 2973159 h 2973159"/>
              <a:gd name="connsiteX30" fmla="*/ 5670560 w 5830571"/>
              <a:gd name="connsiteY30" fmla="*/ 2833305 h 2973159"/>
              <a:gd name="connsiteX31" fmla="*/ 5801403 w 5830571"/>
              <a:gd name="connsiteY31" fmla="*/ 2234577 h 2973159"/>
              <a:gd name="connsiteX32" fmla="*/ 2891062 w 5830571"/>
              <a:gd name="connsiteY32" fmla="*/ 221165 h 2973159"/>
              <a:gd name="connsiteX33" fmla="*/ 283226 w 5830571"/>
              <a:gd name="connsiteY33" fmla="*/ 1339749 h 2973159"/>
              <a:gd name="connsiteX34" fmla="*/ 209049 w 5830571"/>
              <a:gd name="connsiteY34" fmla="*/ 1455149 h 2973159"/>
              <a:gd name="connsiteX35" fmla="*/ 100847 w 5830571"/>
              <a:gd name="connsiteY35" fmla="*/ 1426015 h 2973159"/>
              <a:gd name="connsiteX36" fmla="*/ 0 w 5830571"/>
              <a:gd name="connsiteY36" fmla="*/ 1800557 h 297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30571" h="2973159">
                <a:moveTo>
                  <a:pt x="0" y="2563164"/>
                </a:moveTo>
                <a:lnTo>
                  <a:pt x="24262" y="2569696"/>
                </a:lnTo>
                <a:lnTo>
                  <a:pt x="39849" y="2640350"/>
                </a:lnTo>
                <a:cubicBezTo>
                  <a:pt x="59233" y="2705885"/>
                  <a:pt x="83219" y="2770259"/>
                  <a:pt x="111564" y="2833305"/>
                </a:cubicBezTo>
                <a:lnTo>
                  <a:pt x="185554" y="2973159"/>
                </a:lnTo>
                <a:lnTo>
                  <a:pt x="0" y="2973159"/>
                </a:lnTo>
                <a:close/>
                <a:moveTo>
                  <a:pt x="2891062" y="511217"/>
                </a:moveTo>
                <a:cubicBezTo>
                  <a:pt x="4340015" y="511217"/>
                  <a:pt x="5514623" y="1282791"/>
                  <a:pt x="5514623" y="2234577"/>
                </a:cubicBezTo>
                <a:cubicBezTo>
                  <a:pt x="5514623" y="2472524"/>
                  <a:pt x="5441209" y="2699208"/>
                  <a:pt x="5308450" y="2905388"/>
                </a:cubicBezTo>
                <a:lnTo>
                  <a:pt x="5258749" y="2973159"/>
                </a:lnTo>
                <a:lnTo>
                  <a:pt x="3569513" y="2973159"/>
                </a:lnTo>
                <a:lnTo>
                  <a:pt x="3617458" y="2936711"/>
                </a:lnTo>
                <a:cubicBezTo>
                  <a:pt x="3714436" y="2846676"/>
                  <a:pt x="3771063" y="2738137"/>
                  <a:pt x="3771063" y="2621303"/>
                </a:cubicBezTo>
                <a:cubicBezTo>
                  <a:pt x="3771063" y="2309745"/>
                  <a:pt x="3368383" y="2057177"/>
                  <a:pt x="2871653" y="2057177"/>
                </a:cubicBezTo>
                <a:cubicBezTo>
                  <a:pt x="2374923" y="2057177"/>
                  <a:pt x="1972243" y="2309745"/>
                  <a:pt x="1972243" y="2621303"/>
                </a:cubicBezTo>
                <a:cubicBezTo>
                  <a:pt x="1972243" y="2738137"/>
                  <a:pt x="2028870" y="2846676"/>
                  <a:pt x="2125849" y="2936711"/>
                </a:cubicBezTo>
                <a:lnTo>
                  <a:pt x="2173794" y="2973159"/>
                </a:lnTo>
                <a:lnTo>
                  <a:pt x="523374" y="2973159"/>
                </a:lnTo>
                <a:lnTo>
                  <a:pt x="473674" y="2905388"/>
                </a:lnTo>
                <a:cubicBezTo>
                  <a:pt x="440484" y="2853843"/>
                  <a:pt x="411003" y="2801016"/>
                  <a:pt x="385451" y="2747053"/>
                </a:cubicBezTo>
                <a:lnTo>
                  <a:pt x="350401" y="2657510"/>
                </a:lnTo>
                <a:lnTo>
                  <a:pt x="402007" y="2671405"/>
                </a:lnTo>
                <a:lnTo>
                  <a:pt x="694308" y="1585806"/>
                </a:lnTo>
                <a:lnTo>
                  <a:pt x="496558" y="1532562"/>
                </a:lnTo>
                <a:lnTo>
                  <a:pt x="584150" y="1413121"/>
                </a:lnTo>
                <a:cubicBezTo>
                  <a:pt x="1028422" y="875906"/>
                  <a:pt x="1894907" y="511217"/>
                  <a:pt x="2891062" y="511217"/>
                </a:cubicBezTo>
                <a:close/>
                <a:moveTo>
                  <a:pt x="0" y="0"/>
                </a:moveTo>
                <a:lnTo>
                  <a:pt x="5830571" y="0"/>
                </a:lnTo>
                <a:lnTo>
                  <a:pt x="5830571" y="2973159"/>
                </a:lnTo>
                <a:lnTo>
                  <a:pt x="5596571" y="2973159"/>
                </a:lnTo>
                <a:lnTo>
                  <a:pt x="5670560" y="2833305"/>
                </a:lnTo>
                <a:cubicBezTo>
                  <a:pt x="5755595" y="2644166"/>
                  <a:pt x="5801403" y="2443073"/>
                  <a:pt x="5801403" y="2234577"/>
                </a:cubicBezTo>
                <a:cubicBezTo>
                  <a:pt x="5801403" y="1122601"/>
                  <a:pt x="4498399" y="221165"/>
                  <a:pt x="2891062" y="221165"/>
                </a:cubicBezTo>
                <a:cubicBezTo>
                  <a:pt x="1748346" y="221165"/>
                  <a:pt x="759449" y="676780"/>
                  <a:pt x="283226" y="1339749"/>
                </a:cubicBezTo>
                <a:lnTo>
                  <a:pt x="209049" y="1455149"/>
                </a:lnTo>
                <a:lnTo>
                  <a:pt x="100847" y="1426015"/>
                </a:lnTo>
                <a:lnTo>
                  <a:pt x="0" y="1800557"/>
                </a:lnTo>
                <a:close/>
              </a:path>
            </a:pathLst>
          </a:cu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759EC43-EB35-4552-9C79-D3799CF1D2C4}"/>
              </a:ext>
            </a:extLst>
          </p:cNvPr>
          <p:cNvSpPr txBox="1"/>
          <p:nvPr/>
        </p:nvSpPr>
        <p:spPr>
          <a:xfrm>
            <a:off x="6462319" y="4498320"/>
            <a:ext cx="116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8CC55-757F-4FBC-AC1D-69DF31CDEB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12816" r="16687"/>
          <a:stretch/>
        </p:blipFill>
        <p:spPr>
          <a:xfrm>
            <a:off x="405415" y="3560346"/>
            <a:ext cx="1378049" cy="20013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02640F-3A1F-4A41-BF33-2F340051AC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12816" r="16687"/>
          <a:stretch/>
        </p:blipFill>
        <p:spPr>
          <a:xfrm>
            <a:off x="2895903" y="3566882"/>
            <a:ext cx="1378049" cy="20013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B14033-5E25-4261-9989-08AF26E1D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1792542" y="4310925"/>
            <a:ext cx="1094282" cy="847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214068-33E8-4974-948E-7CEC455ED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4108467" y="4310925"/>
            <a:ext cx="916897" cy="8475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FF5E11-CF36-44C8-95BB-CDD43A4751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16706" r="15139" b="29760"/>
          <a:stretch/>
        </p:blipFill>
        <p:spPr>
          <a:xfrm>
            <a:off x="686023" y="2286981"/>
            <a:ext cx="6658109" cy="959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C63FAD-2E0C-4BA1-A090-CE0FBF3E76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2711" r="2038" b="32329"/>
          <a:stretch/>
        </p:blipFill>
        <p:spPr>
          <a:xfrm>
            <a:off x="686023" y="5352912"/>
            <a:ext cx="7451678" cy="9716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1D05AC7-8A80-4025-82D0-7C0ED34BEEBE}"/>
              </a:ext>
            </a:extLst>
          </p:cNvPr>
          <p:cNvGrpSpPr/>
          <p:nvPr/>
        </p:nvGrpSpPr>
        <p:grpSpPr>
          <a:xfrm>
            <a:off x="8655208" y="1260599"/>
            <a:ext cx="3168687" cy="2870566"/>
            <a:chOff x="8391997" y="1490302"/>
            <a:chExt cx="3168687" cy="287056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F271F3-A3B5-47D7-9A6F-8FF3C69A53C7}"/>
                </a:ext>
              </a:extLst>
            </p:cNvPr>
            <p:cNvSpPr/>
            <p:nvPr/>
          </p:nvSpPr>
          <p:spPr>
            <a:xfrm>
              <a:off x="8682348" y="1742556"/>
              <a:ext cx="2620448" cy="2366058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44768C7-4326-46E1-B457-2CDE2C48E23E}"/>
                </a:ext>
              </a:extLst>
            </p:cNvPr>
            <p:cNvGrpSpPr/>
            <p:nvPr/>
          </p:nvGrpSpPr>
          <p:grpSpPr>
            <a:xfrm>
              <a:off x="8391997" y="2830121"/>
              <a:ext cx="515776" cy="168635"/>
              <a:chOff x="8391997" y="2830121"/>
              <a:chExt cx="515776" cy="16863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806F3F-6BE5-4201-9504-EB4639760BFC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C359324-51DB-479C-BF02-19E99EB5C4EE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71D3DB-6F98-4F38-B1EB-045E103818FD}"/>
                </a:ext>
              </a:extLst>
            </p:cNvPr>
            <p:cNvGrpSpPr/>
            <p:nvPr/>
          </p:nvGrpSpPr>
          <p:grpSpPr>
            <a:xfrm rot="16200000">
              <a:off x="9734684" y="1663872"/>
              <a:ext cx="515776" cy="168635"/>
              <a:chOff x="8391997" y="2830121"/>
              <a:chExt cx="515776" cy="16863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373B40D-629D-451F-8F22-59516FE0F1B5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50B2760-8E3A-462A-8DF6-120D4B01E341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B79D11-0ABD-4E17-994C-22D8A393EE40}"/>
                </a:ext>
              </a:extLst>
            </p:cNvPr>
            <p:cNvGrpSpPr/>
            <p:nvPr/>
          </p:nvGrpSpPr>
          <p:grpSpPr>
            <a:xfrm>
              <a:off x="11044908" y="2914438"/>
              <a:ext cx="515776" cy="168635"/>
              <a:chOff x="8391997" y="2830121"/>
              <a:chExt cx="515776" cy="16863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A7BCCC8-C7DC-4D80-BC0C-350AE10906D3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C5506A8-F0CA-4C04-89FB-AFA15B7EBDB2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E428DB4-3B9F-4898-95F6-ACC6597B6C03}"/>
                </a:ext>
              </a:extLst>
            </p:cNvPr>
            <p:cNvGrpSpPr/>
            <p:nvPr/>
          </p:nvGrpSpPr>
          <p:grpSpPr>
            <a:xfrm rot="16200000">
              <a:off x="9828997" y="4018662"/>
              <a:ext cx="515776" cy="168635"/>
              <a:chOff x="8391997" y="2830121"/>
              <a:chExt cx="515776" cy="16863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C1829E-5792-47C6-9E46-5386D3F808FE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0CA5ED9-6061-49E5-A653-8E615706B92B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297E5A5-E3DF-4E13-B897-5FA9D3BB2DE0}"/>
                </a:ext>
              </a:extLst>
            </p:cNvPr>
            <p:cNvGrpSpPr/>
            <p:nvPr/>
          </p:nvGrpSpPr>
          <p:grpSpPr>
            <a:xfrm>
              <a:off x="8682348" y="1732102"/>
              <a:ext cx="386701" cy="386701"/>
              <a:chOff x="8682348" y="1732102"/>
              <a:chExt cx="386701" cy="38670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677E9C2-8273-4269-BBC4-A9945EF78528}"/>
                  </a:ext>
                </a:extLst>
              </p:cNvPr>
              <p:cNvCxnSpPr/>
              <p:nvPr/>
            </p:nvCxnSpPr>
            <p:spPr>
              <a:xfrm>
                <a:off x="8682348" y="2102833"/>
                <a:ext cx="3867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A549D2D-C518-4F2A-98D2-5335B2B3D42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849738" y="1925453"/>
                <a:ext cx="3867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ight Brace 53">
            <a:extLst>
              <a:ext uri="{FF2B5EF4-FFF2-40B4-BE49-F238E27FC236}">
                <a16:creationId xmlns:a16="http://schemas.microsoft.com/office/drawing/2014/main" id="{EB0E3EB5-D841-4F36-9089-121F3884FEFB}"/>
              </a:ext>
            </a:extLst>
          </p:cNvPr>
          <p:cNvSpPr/>
          <p:nvPr/>
        </p:nvSpPr>
        <p:spPr>
          <a:xfrm rot="16200000">
            <a:off x="10050699" y="-121124"/>
            <a:ext cx="423786" cy="2620450"/>
          </a:xfrm>
          <a:prstGeom prst="rightBrace">
            <a:avLst>
              <a:gd name="adj1" fmla="val 0"/>
              <a:gd name="adj2" fmla="val 5271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871BF6-19D5-4C99-B1FE-1C71A580CF84}"/>
              </a:ext>
            </a:extLst>
          </p:cNvPr>
          <p:cNvSpPr txBox="1"/>
          <p:nvPr/>
        </p:nvSpPr>
        <p:spPr>
          <a:xfrm>
            <a:off x="9824021" y="431224"/>
            <a:ext cx="103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FDCC44-433D-4074-8580-EE7BD7881364}"/>
                  </a:ext>
                </a:extLst>
              </p:cNvPr>
              <p:cNvSpPr txBox="1"/>
              <p:nvPr/>
            </p:nvSpPr>
            <p:spPr>
              <a:xfrm>
                <a:off x="9677043" y="2372716"/>
                <a:ext cx="1326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FDCC44-433D-4074-8580-EE7BD7881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043" y="2372716"/>
                <a:ext cx="1326116" cy="646331"/>
              </a:xfrm>
              <a:prstGeom prst="rect">
                <a:avLst/>
              </a:prstGeom>
              <a:blipFill>
                <a:blip r:embed="rId9"/>
                <a:stretch>
                  <a:fillRect l="-7339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B7596E2-ECDA-474A-BEC2-F8C8B49037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1823" r="36681" b="19850"/>
          <a:stretch/>
        </p:blipFill>
        <p:spPr>
          <a:xfrm>
            <a:off x="606595" y="297915"/>
            <a:ext cx="1965884" cy="6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33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22F0A-94E4-4533-BB18-C624E1D1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74048" y="3245508"/>
            <a:ext cx="10833531" cy="13320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2D80AF-D26B-4F08-B927-E9917A68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258" r="2270" b="15365"/>
          <a:stretch/>
        </p:blipFill>
        <p:spPr>
          <a:xfrm>
            <a:off x="368105" y="2015555"/>
            <a:ext cx="11455789" cy="12299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9E8823-54C0-4F4D-B977-E13F4DEB5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9084" r="16043" b="32260"/>
          <a:stretch/>
        </p:blipFill>
        <p:spPr>
          <a:xfrm>
            <a:off x="3309856" y="1548079"/>
            <a:ext cx="5161914" cy="30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1BFB731-C64F-4246-A0E3-609AB973E6F4}"/>
              </a:ext>
            </a:extLst>
          </p:cNvPr>
          <p:cNvGrpSpPr/>
          <p:nvPr/>
        </p:nvGrpSpPr>
        <p:grpSpPr>
          <a:xfrm>
            <a:off x="3234056" y="892308"/>
            <a:ext cx="5120640" cy="4777983"/>
            <a:chOff x="2896607" y="532513"/>
            <a:chExt cx="5120640" cy="47779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909D72-79F2-451B-8938-1DF612E5D914}"/>
                </a:ext>
              </a:extLst>
            </p:cNvPr>
            <p:cNvSpPr/>
            <p:nvPr/>
          </p:nvSpPr>
          <p:spPr>
            <a:xfrm>
              <a:off x="3170927" y="532513"/>
              <a:ext cx="4572000" cy="45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F97A8-B837-41DE-A54D-940C7F06F0E1}"/>
                </a:ext>
              </a:extLst>
            </p:cNvPr>
            <p:cNvSpPr/>
            <p:nvPr/>
          </p:nvSpPr>
          <p:spPr>
            <a:xfrm>
              <a:off x="2896607" y="5219056"/>
              <a:ext cx="5120640" cy="914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BD5F6E-7819-4356-91D5-0471B7E9B013}"/>
                </a:ext>
              </a:extLst>
            </p:cNvPr>
            <p:cNvSpPr/>
            <p:nvPr/>
          </p:nvSpPr>
          <p:spPr>
            <a:xfrm>
              <a:off x="7796529" y="4691411"/>
              <a:ext cx="220718" cy="50421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8511DCC-B1D8-4B83-AAF5-A034F4428DCB}"/>
                </a:ext>
              </a:extLst>
            </p:cNvPr>
            <p:cNvSpPr/>
            <p:nvPr/>
          </p:nvSpPr>
          <p:spPr>
            <a:xfrm>
              <a:off x="3170927" y="585159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A4CDE580-D4EA-49A0-8C6A-AF516FD40212}"/>
                </a:ext>
              </a:extLst>
            </p:cNvPr>
            <p:cNvSpPr/>
            <p:nvPr/>
          </p:nvSpPr>
          <p:spPr>
            <a:xfrm flipV="1">
              <a:off x="3188750" y="4549516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0297E40-3161-4B13-B781-B8FCB32B7AC7}"/>
                </a:ext>
              </a:extLst>
            </p:cNvPr>
            <p:cNvSpPr/>
            <p:nvPr/>
          </p:nvSpPr>
          <p:spPr>
            <a:xfrm flipH="1" flipV="1">
              <a:off x="7214603" y="4549516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98BA7322-95E1-4A69-A76A-53B5DBB6F551}"/>
                </a:ext>
              </a:extLst>
            </p:cNvPr>
            <p:cNvSpPr/>
            <p:nvPr/>
          </p:nvSpPr>
          <p:spPr>
            <a:xfrm flipH="1">
              <a:off x="7214604" y="585159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16AB2D-FF83-49A4-BFB8-8BD6ADEDD4E6}"/>
                </a:ext>
              </a:extLst>
            </p:cNvPr>
            <p:cNvSpPr/>
            <p:nvPr/>
          </p:nvSpPr>
          <p:spPr>
            <a:xfrm>
              <a:off x="2914430" y="4714840"/>
              <a:ext cx="220718" cy="50421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152FF-1AAA-4F16-A926-1CCBF3B15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9084" r="16043" b="32260"/>
          <a:stretch/>
        </p:blipFill>
        <p:spPr>
          <a:xfrm>
            <a:off x="3534316" y="1393692"/>
            <a:ext cx="4486673" cy="30294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93742-E8C6-418C-9B32-C5E115DB3444}"/>
              </a:ext>
            </a:extLst>
          </p:cNvPr>
          <p:cNvCxnSpPr/>
          <p:nvPr/>
        </p:nvCxnSpPr>
        <p:spPr>
          <a:xfrm>
            <a:off x="4268892" y="4423164"/>
            <a:ext cx="3017520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16A57-289E-4365-A444-3348FD401CBB}"/>
              </a:ext>
            </a:extLst>
          </p:cNvPr>
          <p:cNvGrpSpPr/>
          <p:nvPr/>
        </p:nvGrpSpPr>
        <p:grpSpPr>
          <a:xfrm>
            <a:off x="913730" y="1017189"/>
            <a:ext cx="6240298" cy="1258469"/>
            <a:chOff x="800834" y="1009275"/>
            <a:chExt cx="6240298" cy="12584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8A8200-39C9-42CF-B7EA-B8CA106023D1}"/>
                </a:ext>
              </a:extLst>
            </p:cNvPr>
            <p:cNvSpPr/>
            <p:nvPr/>
          </p:nvSpPr>
          <p:spPr>
            <a:xfrm>
              <a:off x="800834" y="1198624"/>
              <a:ext cx="5909932" cy="1069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AE5CC8-2BCC-4917-94E5-D14173D87A74}"/>
                </a:ext>
              </a:extLst>
            </p:cNvPr>
            <p:cNvGrpSpPr/>
            <p:nvPr/>
          </p:nvGrpSpPr>
          <p:grpSpPr>
            <a:xfrm>
              <a:off x="6215443" y="1009275"/>
              <a:ext cx="825689" cy="1246406"/>
              <a:chOff x="5237060" y="2678349"/>
              <a:chExt cx="1235373" cy="19182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7D9D3B-A54E-4665-85AF-E7D16071A78C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940E568-2143-43E6-9DA8-F4BB5642AB12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7719FBF-C535-4200-B2CE-22C5C3B63154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A3C9640-FB4C-4369-8E94-C4F742CCBC4F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46AAA5-0F7F-4839-9679-96165C9CAAFC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Picture15.png">
              <a:extLst>
                <a:ext uri="{FF2B5EF4-FFF2-40B4-BE49-F238E27FC236}">
                  <a16:creationId xmlns:a16="http://schemas.microsoft.com/office/drawing/2014/main" id="{D8BF4BE6-ADD2-48F5-ADD7-FF44F56AF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26671" b="15625"/>
            <a:stretch/>
          </p:blipFill>
          <p:spPr>
            <a:xfrm>
              <a:off x="848826" y="1366309"/>
              <a:ext cx="5350798" cy="56276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2D9E50-3D75-4F7D-B111-72E6B61624B2}"/>
              </a:ext>
            </a:extLst>
          </p:cNvPr>
          <p:cNvGrpSpPr/>
          <p:nvPr/>
        </p:nvGrpSpPr>
        <p:grpSpPr>
          <a:xfrm>
            <a:off x="848826" y="3629712"/>
            <a:ext cx="9527682" cy="1246406"/>
            <a:chOff x="848826" y="3629712"/>
            <a:chExt cx="9527682" cy="12464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EDBC50-3A74-4B85-9E6C-9B978C4F992C}"/>
                </a:ext>
              </a:extLst>
            </p:cNvPr>
            <p:cNvGrpSpPr/>
            <p:nvPr/>
          </p:nvGrpSpPr>
          <p:grpSpPr>
            <a:xfrm>
              <a:off x="935220" y="3629712"/>
              <a:ext cx="9441288" cy="1246406"/>
              <a:chOff x="880583" y="1941349"/>
              <a:chExt cx="9441288" cy="12464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6C6F8-853B-418A-9EF3-3D39649BC410}"/>
                  </a:ext>
                </a:extLst>
              </p:cNvPr>
              <p:cNvSpPr/>
              <p:nvPr/>
            </p:nvSpPr>
            <p:spPr>
              <a:xfrm>
                <a:off x="880583" y="2118635"/>
                <a:ext cx="8950894" cy="10691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361FCA5-00AD-4244-9DB3-5721D9DB233F}"/>
                  </a:ext>
                </a:extLst>
              </p:cNvPr>
              <p:cNvGrpSpPr/>
              <p:nvPr/>
            </p:nvGrpSpPr>
            <p:grpSpPr>
              <a:xfrm>
                <a:off x="9293792" y="1941349"/>
                <a:ext cx="1028079" cy="1246406"/>
                <a:chOff x="5237060" y="2678349"/>
                <a:chExt cx="1235373" cy="1918227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56CC671-4488-4E6E-8AAA-DA955786E807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141AD68-44F8-4BE8-BCA4-E7571F383A9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7E4EA3A-DAAD-4998-BCCD-606FB0B9CADC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E31203F-A708-474F-8813-A0AEEB3A04E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C7B926E-9109-4B45-B267-7F18211C1C6E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3B9594-4C8B-4A3C-AAE7-01A60CB1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44"/>
            <a:stretch/>
          </p:blipFill>
          <p:spPr>
            <a:xfrm>
              <a:off x="848826" y="3987425"/>
              <a:ext cx="8212094" cy="67384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AF2727-D100-4B2E-9CE7-DA3ACA91B3F2}"/>
              </a:ext>
            </a:extLst>
          </p:cNvPr>
          <p:cNvGrpSpPr/>
          <p:nvPr/>
        </p:nvGrpSpPr>
        <p:grpSpPr>
          <a:xfrm>
            <a:off x="799738" y="4949977"/>
            <a:ext cx="9748519" cy="1334398"/>
            <a:chOff x="799738" y="4949977"/>
            <a:chExt cx="9748519" cy="13343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CF5BE-4C8B-4A80-A723-37CAA1BF4B68}"/>
                </a:ext>
              </a:extLst>
            </p:cNvPr>
            <p:cNvGrpSpPr/>
            <p:nvPr/>
          </p:nvGrpSpPr>
          <p:grpSpPr>
            <a:xfrm>
              <a:off x="864743" y="4949977"/>
              <a:ext cx="9683514" cy="1334398"/>
              <a:chOff x="866566" y="4884472"/>
              <a:chExt cx="9159338" cy="13343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0B2CDD-E946-4176-9116-0AEDC339E88C}"/>
                  </a:ext>
                </a:extLst>
              </p:cNvPr>
              <p:cNvSpPr/>
              <p:nvPr/>
            </p:nvSpPr>
            <p:spPr>
              <a:xfrm>
                <a:off x="866566" y="5076940"/>
                <a:ext cx="8784301" cy="11419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BFC0517-5920-4B88-9B55-89E418E65AC0}"/>
                  </a:ext>
                </a:extLst>
              </p:cNvPr>
              <p:cNvGrpSpPr/>
              <p:nvPr/>
            </p:nvGrpSpPr>
            <p:grpSpPr>
              <a:xfrm>
                <a:off x="8988184" y="4884472"/>
                <a:ext cx="1037720" cy="1331289"/>
                <a:chOff x="5237060" y="2678349"/>
                <a:chExt cx="1235373" cy="191822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52822DA-D8E9-4571-B71A-D22666614749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AA485C51-16AD-4A2A-A13E-0548EAD5AF4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05E8BC9-7770-41D2-A5A8-35A4A7818F96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15CA79A-E78C-4B10-8FE8-939BC77610C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8F15CE9-D2ED-4015-A05E-CAD161D7B5E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95557D-E7FA-4A57-B0A8-E1BE8BA1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38" y="5304896"/>
              <a:ext cx="8461981" cy="8779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54C55-1FAD-44C2-9823-C4FBDAC156BE}"/>
              </a:ext>
            </a:extLst>
          </p:cNvPr>
          <p:cNvGrpSpPr/>
          <p:nvPr/>
        </p:nvGrpSpPr>
        <p:grpSpPr>
          <a:xfrm>
            <a:off x="822894" y="2329338"/>
            <a:ext cx="9588765" cy="1248455"/>
            <a:chOff x="822894" y="2329338"/>
            <a:chExt cx="9588765" cy="12484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A992A8-204C-4D54-90E9-A116CCA7B1EC}"/>
                </a:ext>
              </a:extLst>
            </p:cNvPr>
            <p:cNvGrpSpPr/>
            <p:nvPr/>
          </p:nvGrpSpPr>
          <p:grpSpPr>
            <a:xfrm>
              <a:off x="940776" y="2329338"/>
              <a:ext cx="9470883" cy="1246406"/>
              <a:chOff x="836731" y="2346138"/>
              <a:chExt cx="9069339" cy="124640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9F0DF7-3823-4BEA-89A2-2F91D81131F6}"/>
                  </a:ext>
                </a:extLst>
              </p:cNvPr>
              <p:cNvSpPr/>
              <p:nvPr/>
            </p:nvSpPr>
            <p:spPr>
              <a:xfrm>
                <a:off x="836731" y="2523424"/>
                <a:ext cx="8701490" cy="10691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560829-355D-44F3-89B7-A96314523D03}"/>
                  </a:ext>
                </a:extLst>
              </p:cNvPr>
              <p:cNvSpPr/>
              <p:nvPr/>
            </p:nvSpPr>
            <p:spPr>
              <a:xfrm rot="5400000">
                <a:off x="9457084" y="3136459"/>
                <a:ext cx="408708" cy="489265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AE5D637-D106-4E85-B42B-699580B152F7}"/>
                  </a:ext>
                </a:extLst>
              </p:cNvPr>
              <p:cNvSpPr/>
              <p:nvPr/>
            </p:nvSpPr>
            <p:spPr>
              <a:xfrm>
                <a:off x="8553730" y="3255923"/>
                <a:ext cx="1097138" cy="3366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916630B-C499-4A57-BD64-071369994F28}"/>
                  </a:ext>
                </a:extLst>
              </p:cNvPr>
              <p:cNvSpPr/>
              <p:nvPr/>
            </p:nvSpPr>
            <p:spPr>
              <a:xfrm>
                <a:off x="8974183" y="2721850"/>
                <a:ext cx="656040" cy="67549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071659A-B344-458C-9D81-E9FE3EC96588}"/>
                  </a:ext>
                </a:extLst>
              </p:cNvPr>
              <p:cNvSpPr/>
              <p:nvPr/>
            </p:nvSpPr>
            <p:spPr>
              <a:xfrm>
                <a:off x="8790732" y="2346138"/>
                <a:ext cx="1097138" cy="106912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82AACB4-4579-4522-A00A-D81FDC060C70}"/>
                  </a:ext>
                </a:extLst>
              </p:cNvPr>
              <p:cNvSpPr/>
              <p:nvPr/>
            </p:nvSpPr>
            <p:spPr>
              <a:xfrm rot="5400000" flipH="1" flipV="1">
                <a:off x="9053934" y="3231471"/>
                <a:ext cx="146838" cy="306339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86E45EE-26F5-4710-B7B4-07075A7CC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79"/>
            <a:stretch/>
          </p:blipFill>
          <p:spPr>
            <a:xfrm>
              <a:off x="822894" y="2630922"/>
              <a:ext cx="7936987" cy="94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23D4AB-3617-47F6-AE8D-6E6C7FF78069}"/>
              </a:ext>
            </a:extLst>
          </p:cNvPr>
          <p:cNvCxnSpPr/>
          <p:nvPr/>
        </p:nvCxnSpPr>
        <p:spPr>
          <a:xfrm>
            <a:off x="4485035" y="588923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6AF592-5354-432F-8ACB-90CADDAF5790}"/>
              </a:ext>
            </a:extLst>
          </p:cNvPr>
          <p:cNvCxnSpPr>
            <a:cxnSpLocks/>
          </p:cNvCxnSpPr>
          <p:nvPr/>
        </p:nvCxnSpPr>
        <p:spPr>
          <a:xfrm rot="5400000">
            <a:off x="5612270" y="1715293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76995BA-146B-4D84-96F4-C0B67071FBAF}"/>
              </a:ext>
            </a:extLst>
          </p:cNvPr>
          <p:cNvSpPr/>
          <p:nvPr/>
        </p:nvSpPr>
        <p:spPr>
          <a:xfrm>
            <a:off x="4524020" y="587194"/>
            <a:ext cx="2215065" cy="2254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2FE9E-1CE5-4BBE-A35E-4B8D9671BC1B}"/>
                  </a:ext>
                </a:extLst>
              </p:cNvPr>
              <p:cNvSpPr txBox="1"/>
              <p:nvPr/>
            </p:nvSpPr>
            <p:spPr>
              <a:xfrm>
                <a:off x="8819447" y="1358775"/>
                <a:ext cx="81534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2FE9E-1CE5-4BBE-A35E-4B8D9671B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47" y="1358775"/>
                <a:ext cx="81534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73E92A4-BC14-44F4-A3AB-BC197B7D71A7}"/>
              </a:ext>
            </a:extLst>
          </p:cNvPr>
          <p:cNvSpPr txBox="1"/>
          <p:nvPr/>
        </p:nvSpPr>
        <p:spPr>
          <a:xfrm>
            <a:off x="7356875" y="1523151"/>
            <a:ext cx="5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D3CD0-671B-4E91-8AD1-DA44FCA2D7F7}"/>
              </a:ext>
            </a:extLst>
          </p:cNvPr>
          <p:cNvSpPr txBox="1"/>
          <p:nvPr/>
        </p:nvSpPr>
        <p:spPr>
          <a:xfrm>
            <a:off x="8240078" y="1498152"/>
            <a:ext cx="5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BA4BF7-380F-416D-A968-AB879B2128C5}"/>
                  </a:ext>
                </a:extLst>
              </p:cNvPr>
              <p:cNvSpPr txBox="1"/>
              <p:nvPr/>
            </p:nvSpPr>
            <p:spPr>
              <a:xfrm>
                <a:off x="7883854" y="1544318"/>
                <a:ext cx="5793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BA4BF7-380F-416D-A968-AB879B212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54" y="1544318"/>
                <a:ext cx="5793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CA406E-FA61-4AE6-A9DA-B7369FB40B20}"/>
                  </a:ext>
                </a:extLst>
              </p:cNvPr>
              <p:cNvSpPr txBox="1"/>
              <p:nvPr/>
            </p:nvSpPr>
            <p:spPr>
              <a:xfrm>
                <a:off x="6863008" y="1543441"/>
                <a:ext cx="8176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CA406E-FA61-4AE6-A9DA-B7369FB4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8" y="1543441"/>
                <a:ext cx="81760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450991C-FAA4-4E73-BE72-5A1BC0274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62" y="408723"/>
            <a:ext cx="707197" cy="25117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5CCDE6-247D-4C4B-957A-FF751B909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1" y="2905341"/>
            <a:ext cx="2507115" cy="5459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604804-1F70-4E27-9E85-F2157CB8228E}"/>
              </a:ext>
            </a:extLst>
          </p:cNvPr>
          <p:cNvCxnSpPr/>
          <p:nvPr/>
        </p:nvCxnSpPr>
        <p:spPr>
          <a:xfrm>
            <a:off x="1605540" y="3029575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038D42-B301-4CD8-95D0-30E800DA2B7E}"/>
              </a:ext>
            </a:extLst>
          </p:cNvPr>
          <p:cNvCxnSpPr>
            <a:cxnSpLocks/>
          </p:cNvCxnSpPr>
          <p:nvPr/>
        </p:nvCxnSpPr>
        <p:spPr>
          <a:xfrm rot="5400000">
            <a:off x="2711709" y="4139499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273C18-F18C-4390-BD14-74D2ECE1A06E}"/>
              </a:ext>
            </a:extLst>
          </p:cNvPr>
          <p:cNvSpPr/>
          <p:nvPr/>
        </p:nvSpPr>
        <p:spPr>
          <a:xfrm>
            <a:off x="1639674" y="3020920"/>
            <a:ext cx="2215065" cy="2254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FA96E-4A54-4C43-8632-518535161896}"/>
              </a:ext>
            </a:extLst>
          </p:cNvPr>
          <p:cNvSpPr txBox="1"/>
          <p:nvPr/>
        </p:nvSpPr>
        <p:spPr>
          <a:xfrm>
            <a:off x="336423" y="3773518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BE655-827C-40B1-B6E9-78C1C851ED2A}"/>
              </a:ext>
            </a:extLst>
          </p:cNvPr>
          <p:cNvSpPr txBox="1"/>
          <p:nvPr/>
        </p:nvSpPr>
        <p:spPr>
          <a:xfrm>
            <a:off x="2079340" y="5362742"/>
            <a:ext cx="133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BC1072-9E9C-4F28-9F15-697E10916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6" y="2911938"/>
            <a:ext cx="640135" cy="24508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F00D06-A38A-4459-94E0-C528097E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7138" y="4361398"/>
            <a:ext cx="640135" cy="24508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CF4EFC-1FEA-40D6-B16B-7F608733C4B2}"/>
              </a:ext>
            </a:extLst>
          </p:cNvPr>
          <p:cNvSpPr txBox="1"/>
          <p:nvPr/>
        </p:nvSpPr>
        <p:spPr>
          <a:xfrm>
            <a:off x="4269963" y="3954588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92401-B2FD-4DC1-BB20-28E840F0BD6F}"/>
              </a:ext>
            </a:extLst>
          </p:cNvPr>
          <p:cNvSpPr txBox="1"/>
          <p:nvPr/>
        </p:nvSpPr>
        <p:spPr>
          <a:xfrm>
            <a:off x="5674784" y="4001632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E085F-D55C-47E7-8DFB-6B674FAA8F79}"/>
                  </a:ext>
                </a:extLst>
              </p:cNvPr>
              <p:cNvSpPr txBox="1"/>
              <p:nvPr/>
            </p:nvSpPr>
            <p:spPr>
              <a:xfrm>
                <a:off x="7109237" y="4023518"/>
                <a:ext cx="17744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E085F-D55C-47E7-8DFB-6B674FAA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37" y="4023518"/>
                <a:ext cx="177443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6A46808-BA0C-4D3E-AE98-9E15EA31781E}"/>
              </a:ext>
            </a:extLst>
          </p:cNvPr>
          <p:cNvSpPr txBox="1"/>
          <p:nvPr/>
        </p:nvSpPr>
        <p:spPr>
          <a:xfrm>
            <a:off x="5489405" y="4014501"/>
            <a:ext cx="61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36F3E0-B2C4-484B-A37F-2981C7FEF97D}"/>
              </a:ext>
            </a:extLst>
          </p:cNvPr>
          <p:cNvSpPr txBox="1"/>
          <p:nvPr/>
        </p:nvSpPr>
        <p:spPr>
          <a:xfrm>
            <a:off x="6871943" y="4044609"/>
            <a:ext cx="61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4F93E8-3EF7-496B-842E-0623E9E5F752}"/>
                  </a:ext>
                </a:extLst>
              </p:cNvPr>
              <p:cNvSpPr txBox="1"/>
              <p:nvPr/>
            </p:nvSpPr>
            <p:spPr>
              <a:xfrm>
                <a:off x="2026490" y="3914116"/>
                <a:ext cx="17744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4F93E8-3EF7-496B-842E-0623E9E5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90" y="3914116"/>
                <a:ext cx="17744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3CAC14B7-A7C3-472D-A2B7-5A7B17D3A5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" b="14467"/>
          <a:stretch/>
        </p:blipFill>
        <p:spPr>
          <a:xfrm>
            <a:off x="7177676" y="4642655"/>
            <a:ext cx="3336359" cy="6413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EFD1F0-4479-4466-85FC-4E0DDAEFB0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19366"/>
          <a:stretch/>
        </p:blipFill>
        <p:spPr>
          <a:xfrm>
            <a:off x="4379159" y="5456877"/>
            <a:ext cx="7208238" cy="6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-0.07747 0.03935 C -0.09362 0.04884 -0.11771 0.05393 -0.1431 0.05393 C -0.172 0.05393 -0.19505 0.04884 -0.2112 0.03935 L -0.28841 -0.00185 " pathEditMode="relative" rAng="0" ptsTypes="AAAAA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5" grpId="1"/>
      <p:bldP spid="27" grpId="0"/>
      <p:bldP spid="27" grpId="1"/>
      <p:bldP spid="28" grpId="0"/>
      <p:bldP spid="28" grpId="1"/>
      <p:bldP spid="32" grpId="0"/>
      <p:bldP spid="32" grpId="1"/>
      <p:bldP spid="33" grpId="0"/>
      <p:bldP spid="33" grpId="1"/>
      <p:bldP spid="15" grpId="0" animBg="1"/>
      <p:bldP spid="16" grpId="0"/>
      <p:bldP spid="17" grpId="0"/>
      <p:bldP spid="35" grpId="0"/>
      <p:bldP spid="36" grpId="0"/>
      <p:bldP spid="38" grpId="0"/>
      <p:bldP spid="19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4D4425-1167-46ED-9CA5-76826A49A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" b="21743"/>
          <a:stretch/>
        </p:blipFill>
        <p:spPr>
          <a:xfrm>
            <a:off x="4734205" y="471970"/>
            <a:ext cx="2752809" cy="59159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E76B4EF-9CD8-4067-9EE6-A41F5284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8020" b="16564"/>
          <a:stretch/>
        </p:blipFill>
        <p:spPr>
          <a:xfrm>
            <a:off x="4902146" y="2550776"/>
            <a:ext cx="6741762" cy="1266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8CF31-0C3A-4D98-BB35-418099265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" y="1263664"/>
            <a:ext cx="4176122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F76F22-3024-4290-AD91-FCEBD0F22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7"/>
          <a:stretch/>
        </p:blipFill>
        <p:spPr>
          <a:xfrm>
            <a:off x="3998867" y="3779388"/>
            <a:ext cx="6956439" cy="64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DD7D-84C4-40A6-B0B7-80A3B58C33FA}"/>
                  </a:ext>
                </a:extLst>
              </p:cNvPr>
              <p:cNvSpPr txBox="1"/>
              <p:nvPr/>
            </p:nvSpPr>
            <p:spPr>
              <a:xfrm>
                <a:off x="8358099" y="4433289"/>
                <a:ext cx="2908092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DD7D-84C4-40A6-B0B7-80A3B58C3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099" y="4433289"/>
                <a:ext cx="2908092" cy="720903"/>
              </a:xfrm>
              <a:prstGeom prst="rect">
                <a:avLst/>
              </a:prstGeom>
              <a:blipFill>
                <a:blip r:embed="rId3"/>
                <a:stretch>
                  <a:fillRect l="-7338" t="-14286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F6010B9-F561-4732-8E92-6A4126F0E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0682" r="5815" b="30518"/>
          <a:stretch/>
        </p:blipFill>
        <p:spPr>
          <a:xfrm>
            <a:off x="443026" y="443185"/>
            <a:ext cx="5538674" cy="5663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E39B424-080A-490B-A6CF-A6065C11234A}"/>
              </a:ext>
            </a:extLst>
          </p:cNvPr>
          <p:cNvGrpSpPr/>
          <p:nvPr/>
        </p:nvGrpSpPr>
        <p:grpSpPr>
          <a:xfrm>
            <a:off x="7119564" y="5343006"/>
            <a:ext cx="3710491" cy="707886"/>
            <a:chOff x="7077528" y="5310440"/>
            <a:chExt cx="3710491" cy="1125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2F2E48-5DC7-47F9-A66C-8A527C862BB5}"/>
                    </a:ext>
                  </a:extLst>
                </p:cNvPr>
                <p:cNvSpPr txBox="1"/>
                <p:nvPr/>
              </p:nvSpPr>
              <p:spPr>
                <a:xfrm>
                  <a:off x="7077528" y="5310440"/>
                  <a:ext cx="2458388" cy="1125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2F2E48-5DC7-47F9-A66C-8A527C862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528" y="5310440"/>
                  <a:ext cx="2458388" cy="1125034"/>
                </a:xfrm>
                <a:prstGeom prst="rect">
                  <a:avLst/>
                </a:prstGeom>
                <a:blipFill>
                  <a:blip r:embed="rId5"/>
                  <a:stretch>
                    <a:fillRect l="-8933" t="-14530" b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DB44EF-8A9A-4A5E-A608-1154275FE4F5}"/>
                </a:ext>
              </a:extLst>
            </p:cNvPr>
            <p:cNvSpPr txBox="1"/>
            <p:nvPr/>
          </p:nvSpPr>
          <p:spPr>
            <a:xfrm>
              <a:off x="9498865" y="5405849"/>
              <a:ext cx="1289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(Ans)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C3431B-564C-4592-9219-5F9ABAE919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4" b="34558"/>
          <a:stretch/>
        </p:blipFill>
        <p:spPr>
          <a:xfrm>
            <a:off x="4389165" y="2917101"/>
            <a:ext cx="2240235" cy="729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D8A9B-0C29-487F-AB38-456D383B9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77" y="996695"/>
            <a:ext cx="4176122" cy="3840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07603-A806-446D-BDDB-EA82635F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35" y="1652024"/>
            <a:ext cx="604775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460</Words>
  <Application>Microsoft Office PowerPoint</Application>
  <PresentationFormat>Widescreen</PresentationFormat>
  <Paragraphs>116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Kalpurosh</vt:lpstr>
      <vt:lpstr>Kalpurush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561</cp:revision>
  <dcterms:created xsi:type="dcterms:W3CDTF">2021-05-20T01:50:34Z</dcterms:created>
  <dcterms:modified xsi:type="dcterms:W3CDTF">2021-07-01T09:55:27Z</dcterms:modified>
</cp:coreProperties>
</file>