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3" r:id="rId10"/>
    <p:sldId id="287" r:id="rId11"/>
    <p:sldId id="274" r:id="rId12"/>
    <p:sldId id="264" r:id="rId13"/>
    <p:sldId id="265" r:id="rId14"/>
    <p:sldId id="281" r:id="rId15"/>
    <p:sldId id="282" r:id="rId16"/>
    <p:sldId id="283" r:id="rId17"/>
    <p:sldId id="284" r:id="rId18"/>
    <p:sldId id="285" r:id="rId19"/>
    <p:sldId id="286" r:id="rId20"/>
    <p:sldId id="280" r:id="rId21"/>
    <p:sldId id="266" r:id="rId22"/>
    <p:sldId id="268" r:id="rId23"/>
    <p:sldId id="269" r:id="rId24"/>
    <p:sldId id="270" r:id="rId25"/>
    <p:sldId id="271" r:id="rId26"/>
    <p:sldId id="272" r:id="rId27"/>
    <p:sldId id="275" r:id="rId28"/>
    <p:sldId id="276" r:id="rId29"/>
    <p:sldId id="277" r:id="rId30"/>
    <p:sldId id="278" r:id="rId31"/>
    <p:sldId id="279" r:id="rId32"/>
    <p:sldId id="289" r:id="rId33"/>
    <p:sldId id="291" r:id="rId34"/>
    <p:sldId id="292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9A24EC-D066-448A-8FD4-CF3EDF79349B}" type="doc">
      <dgm:prSet loTypeId="urn:microsoft.com/office/officeart/2005/8/layout/radial2" loCatId="relationship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C61E6123-80C0-46E4-9C28-E1340F61E064}">
      <dgm:prSet phldrT="[Text]" custT="1"/>
      <dgm:spPr/>
      <dgm:t>
        <a:bodyPr/>
        <a:lstStyle/>
        <a:p>
          <a:r>
            <a:rPr lang="en-US" sz="2400" b="1" dirty="0" err="1">
              <a:latin typeface="NikoshBAN" panose="02000000000000000000" pitchFamily="2" charset="0"/>
              <a:cs typeface="NikoshBAN" panose="02000000000000000000" pitchFamily="2" charset="0"/>
            </a:rPr>
            <a:t>জন্ম</a:t>
          </a:r>
          <a:endParaRPr lang="en-US" sz="24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65E162F-68DE-4911-8FBE-75B57314D269}" type="parTrans" cxnId="{1F423C18-FD6E-4FFA-A283-E87C4C723FAC}">
      <dgm:prSet/>
      <dgm:spPr/>
      <dgm:t>
        <a:bodyPr/>
        <a:lstStyle/>
        <a:p>
          <a:endParaRPr lang="en-US" sz="1100"/>
        </a:p>
      </dgm:t>
    </dgm:pt>
    <dgm:pt modelId="{4EFC637F-F8DA-4122-A50B-496F57192C2D}" type="sibTrans" cxnId="{1F423C18-FD6E-4FFA-A283-E87C4C723FAC}">
      <dgm:prSet/>
      <dgm:spPr/>
      <dgm:t>
        <a:bodyPr/>
        <a:lstStyle/>
        <a:p>
          <a:endParaRPr lang="en-US" sz="1100"/>
        </a:p>
      </dgm:t>
    </dgm:pt>
    <dgm:pt modelId="{7C41A124-F432-4D99-A022-A86DE939F56E}">
      <dgm:prSet phldrT="[Text]" custT="1"/>
      <dgm:spPr/>
      <dgm:t>
        <a:bodyPr/>
        <a:lstStyle/>
        <a:p>
          <a:r>
            <a:rPr lang="en-US" sz="2400" b="1" dirty="0" err="1">
              <a:latin typeface="NikoshBAN" panose="02000000000000000000" pitchFamily="2" charset="0"/>
              <a:cs typeface="NikoshBAN" panose="02000000000000000000" pitchFamily="2" charset="0"/>
            </a:rPr>
            <a:t>নাটক</a:t>
          </a:r>
          <a:endParaRPr lang="en-US" sz="24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6F3BC81-B618-4F0A-B717-5050225F6CC6}" type="parTrans" cxnId="{2EF6EC33-803A-437C-8CB0-36AEB4BD0A20}">
      <dgm:prSet/>
      <dgm:spPr/>
      <dgm:t>
        <a:bodyPr/>
        <a:lstStyle/>
        <a:p>
          <a:endParaRPr lang="en-US" sz="1100"/>
        </a:p>
      </dgm:t>
    </dgm:pt>
    <dgm:pt modelId="{C0A45CB6-AB93-4089-8C4A-042AC9BA68C4}" type="sibTrans" cxnId="{2EF6EC33-803A-437C-8CB0-36AEB4BD0A20}">
      <dgm:prSet/>
      <dgm:spPr/>
      <dgm:t>
        <a:bodyPr/>
        <a:lstStyle/>
        <a:p>
          <a:endParaRPr lang="en-US" sz="1100"/>
        </a:p>
      </dgm:t>
    </dgm:pt>
    <dgm:pt modelId="{AA9EFD8C-A56A-4C7B-B323-42DB50F067E0}">
      <dgm:prSet phldrT="[Text]" custT="1"/>
      <dgm:spPr/>
      <dgm:t>
        <a:bodyPr/>
        <a:lstStyle/>
        <a:p>
          <a:r>
            <a:rPr lang="en-US" sz="2400" b="1" dirty="0" err="1">
              <a:latin typeface="NikoshBAN" panose="02000000000000000000" pitchFamily="2" charset="0"/>
              <a:cs typeface="NikoshBAN" panose="02000000000000000000" pitchFamily="2" charset="0"/>
            </a:rPr>
            <a:t>শিশুতোষ</a:t>
          </a:r>
          <a:endParaRPr lang="en-US" sz="24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543D427-0A91-453D-8295-7DC234F2D407}" type="parTrans" cxnId="{26CF325F-D265-48BA-BD81-6AC653CAC594}">
      <dgm:prSet/>
      <dgm:spPr/>
      <dgm:t>
        <a:bodyPr/>
        <a:lstStyle/>
        <a:p>
          <a:endParaRPr lang="en-US" sz="1100"/>
        </a:p>
      </dgm:t>
    </dgm:pt>
    <dgm:pt modelId="{8CB212D9-FFA8-4690-B17F-AEC3EE1ABB39}" type="sibTrans" cxnId="{26CF325F-D265-48BA-BD81-6AC653CAC594}">
      <dgm:prSet/>
      <dgm:spPr/>
      <dgm:t>
        <a:bodyPr/>
        <a:lstStyle/>
        <a:p>
          <a:endParaRPr lang="en-US" sz="1100"/>
        </a:p>
      </dgm:t>
    </dgm:pt>
    <dgm:pt modelId="{A6F97D86-CDE0-4259-9A46-D16A74A30D15}">
      <dgm:prSet custT="1"/>
      <dgm:spPr/>
      <dgm:t>
        <a:bodyPr/>
        <a:lstStyle/>
        <a:p>
          <a:r>
            <a:rPr lang="en-US" sz="2000" b="1" dirty="0" err="1">
              <a:latin typeface="NikoshBAN" panose="02000000000000000000" pitchFamily="2" charset="0"/>
              <a:cs typeface="NikoshBAN" panose="02000000000000000000" pitchFamily="2" charset="0"/>
            </a:rPr>
            <a:t>কাহিনিকাব্য</a:t>
          </a:r>
          <a:endParaRPr lang="en-US" sz="20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77539D0-3BAE-4F39-8802-E812C49649C6}" type="parTrans" cxnId="{FF0EEE7C-7920-4897-8DD2-2758E4290144}">
      <dgm:prSet/>
      <dgm:spPr/>
      <dgm:t>
        <a:bodyPr/>
        <a:lstStyle/>
        <a:p>
          <a:endParaRPr lang="en-US" sz="1100"/>
        </a:p>
      </dgm:t>
    </dgm:pt>
    <dgm:pt modelId="{CFD94CEB-FDCB-4398-8871-728E95105961}" type="sibTrans" cxnId="{FF0EEE7C-7920-4897-8DD2-2758E4290144}">
      <dgm:prSet/>
      <dgm:spPr/>
      <dgm:t>
        <a:bodyPr/>
        <a:lstStyle/>
        <a:p>
          <a:endParaRPr lang="en-US" sz="1100"/>
        </a:p>
      </dgm:t>
    </dgm:pt>
    <dgm:pt modelId="{778EC435-C4E4-4D7F-BC2B-D9DE3C488E08}">
      <dgm:prSet custT="1"/>
      <dgm:spPr/>
      <dgm:t>
        <a:bodyPr/>
        <a:lstStyle/>
        <a:p>
          <a:endParaRPr lang="en-US" sz="4400"/>
        </a:p>
      </dgm:t>
    </dgm:pt>
    <dgm:pt modelId="{596AEABB-62FB-46F1-9D8D-269C192AE0FB}" type="parTrans" cxnId="{4FC2C1AD-0098-4D34-8D75-B5F937AE9B85}">
      <dgm:prSet/>
      <dgm:spPr/>
      <dgm:t>
        <a:bodyPr/>
        <a:lstStyle/>
        <a:p>
          <a:endParaRPr lang="en-US" sz="1100"/>
        </a:p>
      </dgm:t>
    </dgm:pt>
    <dgm:pt modelId="{CE1FF08F-C37A-4700-A1E2-A30657308460}" type="sibTrans" cxnId="{4FC2C1AD-0098-4D34-8D75-B5F937AE9B85}">
      <dgm:prSet/>
      <dgm:spPr/>
      <dgm:t>
        <a:bodyPr/>
        <a:lstStyle/>
        <a:p>
          <a:endParaRPr lang="en-US" sz="1100"/>
        </a:p>
      </dgm:t>
    </dgm:pt>
    <dgm:pt modelId="{9B03A8BD-7037-476E-8CDE-3B58CAE8FA33}">
      <dgm:prSet custT="1"/>
      <dgm:spPr/>
      <dgm:t>
        <a:bodyPr/>
        <a:lstStyle/>
        <a:p>
          <a:r>
            <a:rPr lang="en-US" sz="2000" b="1" dirty="0" err="1">
              <a:latin typeface="NikoshBAN" panose="02000000000000000000" pitchFamily="2" charset="0"/>
              <a:cs typeface="NikoshBAN" panose="02000000000000000000" pitchFamily="2" charset="0"/>
            </a:rPr>
            <a:t>কাব্য</a:t>
          </a:r>
          <a:r>
            <a:rPr lang="en-US" sz="20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b="1" dirty="0" err="1">
              <a:latin typeface="NikoshBAN" panose="02000000000000000000" pitchFamily="2" charset="0"/>
              <a:cs typeface="NikoshBAN" panose="02000000000000000000" pitchFamily="2" charset="0"/>
            </a:rPr>
            <a:t>গ্রন্থ</a:t>
          </a:r>
          <a:endParaRPr lang="en-US" sz="20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7F35267-4264-476D-801A-AF9E99F48C4C}" type="parTrans" cxnId="{E2520507-EE80-4350-B57B-D0C8253C7E67}">
      <dgm:prSet/>
      <dgm:spPr/>
      <dgm:t>
        <a:bodyPr/>
        <a:lstStyle/>
        <a:p>
          <a:endParaRPr lang="en-US" sz="1100"/>
        </a:p>
      </dgm:t>
    </dgm:pt>
    <dgm:pt modelId="{2F2F279D-F6C6-45C0-81DB-67E38513340B}" type="sibTrans" cxnId="{E2520507-EE80-4350-B57B-D0C8253C7E67}">
      <dgm:prSet/>
      <dgm:spPr/>
      <dgm:t>
        <a:bodyPr/>
        <a:lstStyle/>
        <a:p>
          <a:endParaRPr lang="en-US" sz="1100"/>
        </a:p>
      </dgm:t>
    </dgm:pt>
    <dgm:pt modelId="{5C07203E-108B-4190-A921-9CD00BD6268E}">
      <dgm:prSet phldrT="[Text]" custT="1"/>
      <dgm:spPr/>
      <dgm:t>
        <a:bodyPr/>
        <a:lstStyle/>
        <a:p>
          <a:r>
            <a:rPr lang="en-US" sz="2400" b="1" dirty="0" err="1">
              <a:latin typeface="NikoshBAN" panose="02000000000000000000" pitchFamily="2" charset="0"/>
              <a:cs typeface="NikoshBAN" panose="02000000000000000000" pitchFamily="2" charset="0"/>
            </a:rPr>
            <a:t>মৃত্যু</a:t>
          </a:r>
          <a:endParaRPr lang="en-US" sz="24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D27D108-0714-49E7-99B4-F7AF9CEBFA3B}" type="parTrans" cxnId="{1D75A2D7-DCF2-423B-8163-71F33618D2C6}">
      <dgm:prSet/>
      <dgm:spPr/>
      <dgm:t>
        <a:bodyPr/>
        <a:lstStyle/>
        <a:p>
          <a:endParaRPr lang="en-US"/>
        </a:p>
      </dgm:t>
    </dgm:pt>
    <dgm:pt modelId="{1F7BA11F-9228-4F0A-BE72-276992AA179D}" type="sibTrans" cxnId="{1D75A2D7-DCF2-423B-8163-71F33618D2C6}">
      <dgm:prSet/>
      <dgm:spPr/>
      <dgm:t>
        <a:bodyPr/>
        <a:lstStyle/>
        <a:p>
          <a:endParaRPr lang="en-US"/>
        </a:p>
      </dgm:t>
    </dgm:pt>
    <dgm:pt modelId="{00322803-23E4-46E8-A57B-0E7D015231A4}" type="pres">
      <dgm:prSet presAssocID="{4A9A24EC-D066-448A-8FD4-CF3EDF79349B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99C5F1B5-3528-4E2B-A93A-A0C19EF1C44A}" type="pres">
      <dgm:prSet presAssocID="{4A9A24EC-D066-448A-8FD4-CF3EDF79349B}" presName="cycle" presStyleCnt="0"/>
      <dgm:spPr/>
    </dgm:pt>
    <dgm:pt modelId="{DA5621E6-B703-435D-98A4-6F10506741A7}" type="pres">
      <dgm:prSet presAssocID="{4A9A24EC-D066-448A-8FD4-CF3EDF79349B}" presName="centerShape" presStyleCnt="0"/>
      <dgm:spPr/>
    </dgm:pt>
    <dgm:pt modelId="{96E62126-0E8E-4876-BC92-1F021A66E8AB}" type="pres">
      <dgm:prSet presAssocID="{4A9A24EC-D066-448A-8FD4-CF3EDF79349B}" presName="connSite" presStyleLbl="node1" presStyleIdx="0" presStyleCnt="7"/>
      <dgm:spPr/>
    </dgm:pt>
    <dgm:pt modelId="{19E5E59D-CD53-4EAC-9B1B-4063828BFA2F}" type="pres">
      <dgm:prSet presAssocID="{4A9A24EC-D066-448A-8FD4-CF3EDF79349B}" presName="visible" presStyleLbl="node1" presStyleIdx="0" presStyleCnt="7" custLinFactNeighborX="-9920" custLinFactNeighborY="-603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</dgm:spPr>
    </dgm:pt>
    <dgm:pt modelId="{3D92D4DB-86CC-4E10-AC36-D569B9C57FAE}" type="pres">
      <dgm:prSet presAssocID="{E65E162F-68DE-4911-8FBE-75B57314D269}" presName="Name25" presStyleLbl="parChTrans1D1" presStyleIdx="0" presStyleCnt="6"/>
      <dgm:spPr/>
    </dgm:pt>
    <dgm:pt modelId="{69BA0F43-34EB-4994-98CE-2EDF6A9B6238}" type="pres">
      <dgm:prSet presAssocID="{C61E6123-80C0-46E4-9C28-E1340F61E064}" presName="node" presStyleCnt="0"/>
      <dgm:spPr/>
    </dgm:pt>
    <dgm:pt modelId="{59411D4A-3520-48C9-B7FE-54E9820C1BEB}" type="pres">
      <dgm:prSet presAssocID="{C61E6123-80C0-46E4-9C28-E1340F61E064}" presName="parentNode" presStyleLbl="node1" presStyleIdx="1" presStyleCnt="7" custScaleX="104128" custLinFactNeighborX="-13281" custLinFactNeighborY="-1178">
        <dgm:presLayoutVars>
          <dgm:chMax val="1"/>
          <dgm:bulletEnabled val="1"/>
        </dgm:presLayoutVars>
      </dgm:prSet>
      <dgm:spPr/>
    </dgm:pt>
    <dgm:pt modelId="{C19B507B-9F89-493B-AAA5-87AEDD5B7771}" type="pres">
      <dgm:prSet presAssocID="{C61E6123-80C0-46E4-9C28-E1340F61E064}" presName="childNode" presStyleLbl="revTx" presStyleIdx="0" presStyleCnt="1">
        <dgm:presLayoutVars>
          <dgm:bulletEnabled val="1"/>
        </dgm:presLayoutVars>
      </dgm:prSet>
      <dgm:spPr/>
    </dgm:pt>
    <dgm:pt modelId="{057B5471-A288-4107-B68C-91B2D90B76F8}" type="pres">
      <dgm:prSet presAssocID="{C77539D0-3BAE-4F39-8802-E812C49649C6}" presName="Name25" presStyleLbl="parChTrans1D1" presStyleIdx="1" presStyleCnt="6"/>
      <dgm:spPr/>
    </dgm:pt>
    <dgm:pt modelId="{08228086-6E3B-4478-8FBF-C9D1E6639659}" type="pres">
      <dgm:prSet presAssocID="{A6F97D86-CDE0-4259-9A46-D16A74A30D15}" presName="node" presStyleCnt="0"/>
      <dgm:spPr/>
    </dgm:pt>
    <dgm:pt modelId="{88A8CAEB-4303-4F66-98DC-F46F5D88DC45}" type="pres">
      <dgm:prSet presAssocID="{A6F97D86-CDE0-4259-9A46-D16A74A30D15}" presName="parentNode" presStyleLbl="node1" presStyleIdx="2" presStyleCnt="7" custScaleX="115226" custLinFactNeighborX="-20515" custLinFactNeighborY="-27784">
        <dgm:presLayoutVars>
          <dgm:chMax val="1"/>
          <dgm:bulletEnabled val="1"/>
        </dgm:presLayoutVars>
      </dgm:prSet>
      <dgm:spPr/>
    </dgm:pt>
    <dgm:pt modelId="{279DBE0E-EAF6-413E-92EE-1DD4C53B0E68}" type="pres">
      <dgm:prSet presAssocID="{A6F97D86-CDE0-4259-9A46-D16A74A30D15}" presName="childNode" presStyleLbl="revTx" presStyleIdx="0" presStyleCnt="1">
        <dgm:presLayoutVars>
          <dgm:bulletEnabled val="1"/>
        </dgm:presLayoutVars>
      </dgm:prSet>
      <dgm:spPr/>
    </dgm:pt>
    <dgm:pt modelId="{C7298FAA-0D7E-4A8C-9161-39E8D7A81E7A}" type="pres">
      <dgm:prSet presAssocID="{77F35267-4264-476D-801A-AF9E99F48C4C}" presName="Name25" presStyleLbl="parChTrans1D1" presStyleIdx="2" presStyleCnt="6"/>
      <dgm:spPr/>
    </dgm:pt>
    <dgm:pt modelId="{C77B1560-9A9F-4E65-B261-33610C97BAC2}" type="pres">
      <dgm:prSet presAssocID="{9B03A8BD-7037-476E-8CDE-3B58CAE8FA33}" presName="node" presStyleCnt="0"/>
      <dgm:spPr/>
    </dgm:pt>
    <dgm:pt modelId="{AE8AD81E-9242-415C-88FE-76FE94E053C8}" type="pres">
      <dgm:prSet presAssocID="{9B03A8BD-7037-476E-8CDE-3B58CAE8FA33}" presName="parentNode" presStyleLbl="node1" presStyleIdx="3" presStyleCnt="7" custLinFactNeighborX="-23548" custLinFactNeighborY="-55308">
        <dgm:presLayoutVars>
          <dgm:chMax val="1"/>
          <dgm:bulletEnabled val="1"/>
        </dgm:presLayoutVars>
      </dgm:prSet>
      <dgm:spPr/>
    </dgm:pt>
    <dgm:pt modelId="{2FFE220D-C2F7-4088-9314-B4B9BB3D8E4D}" type="pres">
      <dgm:prSet presAssocID="{9B03A8BD-7037-476E-8CDE-3B58CAE8FA33}" presName="childNode" presStyleLbl="revTx" presStyleIdx="0" presStyleCnt="1">
        <dgm:presLayoutVars>
          <dgm:bulletEnabled val="1"/>
        </dgm:presLayoutVars>
      </dgm:prSet>
      <dgm:spPr/>
    </dgm:pt>
    <dgm:pt modelId="{B3D149B9-57C6-4BCB-A021-B1D7DCDB31AF}" type="pres">
      <dgm:prSet presAssocID="{56F3BC81-B618-4F0A-B717-5050225F6CC6}" presName="Name25" presStyleLbl="parChTrans1D1" presStyleIdx="3" presStyleCnt="6"/>
      <dgm:spPr/>
    </dgm:pt>
    <dgm:pt modelId="{56F0A4E4-70E6-4C57-A038-595035F82FFC}" type="pres">
      <dgm:prSet presAssocID="{7C41A124-F432-4D99-A022-A86DE939F56E}" presName="node" presStyleCnt="0"/>
      <dgm:spPr/>
    </dgm:pt>
    <dgm:pt modelId="{AE027820-E031-41D1-ADD3-8E45856CAD49}" type="pres">
      <dgm:prSet presAssocID="{7C41A124-F432-4D99-A022-A86DE939F56E}" presName="parentNode" presStyleLbl="node1" presStyleIdx="4" presStyleCnt="7" custLinFactNeighborX="18988" custLinFactNeighborY="-82858">
        <dgm:presLayoutVars>
          <dgm:chMax val="1"/>
          <dgm:bulletEnabled val="1"/>
        </dgm:presLayoutVars>
      </dgm:prSet>
      <dgm:spPr/>
    </dgm:pt>
    <dgm:pt modelId="{D0BBFAF4-48FB-42C1-86F1-DAB816753556}" type="pres">
      <dgm:prSet presAssocID="{7C41A124-F432-4D99-A022-A86DE939F56E}" presName="childNode" presStyleLbl="revTx" presStyleIdx="0" presStyleCnt="1">
        <dgm:presLayoutVars>
          <dgm:bulletEnabled val="1"/>
        </dgm:presLayoutVars>
      </dgm:prSet>
      <dgm:spPr/>
    </dgm:pt>
    <dgm:pt modelId="{2F73AC47-B8ED-47A7-91F1-69F741400811}" type="pres">
      <dgm:prSet presAssocID="{8543D427-0A91-453D-8295-7DC234F2D407}" presName="Name25" presStyleLbl="parChTrans1D1" presStyleIdx="4" presStyleCnt="6"/>
      <dgm:spPr/>
    </dgm:pt>
    <dgm:pt modelId="{FE3CFC5B-9B50-4A04-82E0-E7A33671E08F}" type="pres">
      <dgm:prSet presAssocID="{AA9EFD8C-A56A-4C7B-B323-42DB50F067E0}" presName="node" presStyleCnt="0"/>
      <dgm:spPr/>
    </dgm:pt>
    <dgm:pt modelId="{4833DA52-FBDF-4CA5-AB79-CEF7B38C880E}" type="pres">
      <dgm:prSet presAssocID="{AA9EFD8C-A56A-4C7B-B323-42DB50F067E0}" presName="parentNode" presStyleLbl="node1" presStyleIdx="5" presStyleCnt="7" custLinFactNeighborX="76674" custLinFactNeighborY="-93969">
        <dgm:presLayoutVars>
          <dgm:chMax val="1"/>
          <dgm:bulletEnabled val="1"/>
        </dgm:presLayoutVars>
      </dgm:prSet>
      <dgm:spPr/>
    </dgm:pt>
    <dgm:pt modelId="{08C7ACAD-FCB6-4F32-B627-4813383BF5B3}" type="pres">
      <dgm:prSet presAssocID="{AA9EFD8C-A56A-4C7B-B323-42DB50F067E0}" presName="childNode" presStyleLbl="revTx" presStyleIdx="0" presStyleCnt="1">
        <dgm:presLayoutVars>
          <dgm:bulletEnabled val="1"/>
        </dgm:presLayoutVars>
      </dgm:prSet>
      <dgm:spPr/>
    </dgm:pt>
    <dgm:pt modelId="{46FBC6E6-C589-47A5-ADD1-28D695E2DB65}" type="pres">
      <dgm:prSet presAssocID="{2D27D108-0714-49E7-99B4-F7AF9CEBFA3B}" presName="Name25" presStyleLbl="parChTrans1D1" presStyleIdx="5" presStyleCnt="6"/>
      <dgm:spPr/>
    </dgm:pt>
    <dgm:pt modelId="{F09082C4-6373-4F4E-95C7-4027E1E07506}" type="pres">
      <dgm:prSet presAssocID="{5C07203E-108B-4190-A921-9CD00BD6268E}" presName="node" presStyleCnt="0"/>
      <dgm:spPr/>
    </dgm:pt>
    <dgm:pt modelId="{EC66F840-90D2-4A67-A8C8-8D853D6CC2A4}" type="pres">
      <dgm:prSet presAssocID="{5C07203E-108B-4190-A921-9CD00BD6268E}" presName="parentNode" presStyleLbl="node1" presStyleIdx="6" presStyleCnt="7" custLinFactNeighborX="76674" custLinFactNeighborY="-93969">
        <dgm:presLayoutVars>
          <dgm:chMax val="1"/>
          <dgm:bulletEnabled val="1"/>
        </dgm:presLayoutVars>
      </dgm:prSet>
      <dgm:spPr/>
    </dgm:pt>
    <dgm:pt modelId="{DD23391E-6F53-40E0-8D3D-4E313A02ED93}" type="pres">
      <dgm:prSet presAssocID="{5C07203E-108B-4190-A921-9CD00BD6268E}" presName="childNode" presStyleLbl="revTx" presStyleIdx="0" presStyleCnt="1">
        <dgm:presLayoutVars>
          <dgm:bulletEnabled val="1"/>
        </dgm:presLayoutVars>
      </dgm:prSet>
      <dgm:spPr/>
    </dgm:pt>
  </dgm:ptLst>
  <dgm:cxnLst>
    <dgm:cxn modelId="{4FC2C1AD-0098-4D34-8D75-B5F937AE9B85}" srcId="{9B03A8BD-7037-476E-8CDE-3B58CAE8FA33}" destId="{778EC435-C4E4-4D7F-BC2B-D9DE3C488E08}" srcOrd="0" destOrd="0" parTransId="{596AEABB-62FB-46F1-9D8D-269C192AE0FB}" sibTransId="{CE1FF08F-C37A-4700-A1E2-A30657308460}"/>
    <dgm:cxn modelId="{0C5D52C0-A8CA-46B0-A2F5-B71B1A388160}" type="presOf" srcId="{C61E6123-80C0-46E4-9C28-E1340F61E064}" destId="{59411D4A-3520-48C9-B7FE-54E9820C1BEB}" srcOrd="0" destOrd="0" presId="urn:microsoft.com/office/officeart/2005/8/layout/radial2"/>
    <dgm:cxn modelId="{B475818D-D9D5-43DB-A86D-B7168343D963}" type="presOf" srcId="{2D27D108-0714-49E7-99B4-F7AF9CEBFA3B}" destId="{46FBC6E6-C589-47A5-ADD1-28D695E2DB65}" srcOrd="0" destOrd="0" presId="urn:microsoft.com/office/officeart/2005/8/layout/radial2"/>
    <dgm:cxn modelId="{BC3B77D3-10B9-4728-A5B3-59859C3E6BB7}" type="presOf" srcId="{5C07203E-108B-4190-A921-9CD00BD6268E}" destId="{EC66F840-90D2-4A67-A8C8-8D853D6CC2A4}" srcOrd="0" destOrd="0" presId="urn:microsoft.com/office/officeart/2005/8/layout/radial2"/>
    <dgm:cxn modelId="{649AD734-F713-4309-BDAF-F555353CA58D}" type="presOf" srcId="{A6F97D86-CDE0-4259-9A46-D16A74A30D15}" destId="{88A8CAEB-4303-4F66-98DC-F46F5D88DC45}" srcOrd="0" destOrd="0" presId="urn:microsoft.com/office/officeart/2005/8/layout/radial2"/>
    <dgm:cxn modelId="{E2520507-EE80-4350-B57B-D0C8253C7E67}" srcId="{4A9A24EC-D066-448A-8FD4-CF3EDF79349B}" destId="{9B03A8BD-7037-476E-8CDE-3B58CAE8FA33}" srcOrd="2" destOrd="0" parTransId="{77F35267-4264-476D-801A-AF9E99F48C4C}" sibTransId="{2F2F279D-F6C6-45C0-81DB-67E38513340B}"/>
    <dgm:cxn modelId="{67270E03-A75B-4C9B-9E6D-3E0F7CE6C91E}" type="presOf" srcId="{E65E162F-68DE-4911-8FBE-75B57314D269}" destId="{3D92D4DB-86CC-4E10-AC36-D569B9C57FAE}" srcOrd="0" destOrd="0" presId="urn:microsoft.com/office/officeart/2005/8/layout/radial2"/>
    <dgm:cxn modelId="{67A362D2-D8A4-4B11-BCCD-CD20AC4621F5}" type="presOf" srcId="{8543D427-0A91-453D-8295-7DC234F2D407}" destId="{2F73AC47-B8ED-47A7-91F1-69F741400811}" srcOrd="0" destOrd="0" presId="urn:microsoft.com/office/officeart/2005/8/layout/radial2"/>
    <dgm:cxn modelId="{26CF325F-D265-48BA-BD81-6AC653CAC594}" srcId="{4A9A24EC-D066-448A-8FD4-CF3EDF79349B}" destId="{AA9EFD8C-A56A-4C7B-B323-42DB50F067E0}" srcOrd="4" destOrd="0" parTransId="{8543D427-0A91-453D-8295-7DC234F2D407}" sibTransId="{8CB212D9-FFA8-4690-B17F-AEC3EE1ABB39}"/>
    <dgm:cxn modelId="{119A6311-2696-4425-B3D8-74A193E9B20F}" type="presOf" srcId="{C77539D0-3BAE-4F39-8802-E812C49649C6}" destId="{057B5471-A288-4107-B68C-91B2D90B76F8}" srcOrd="0" destOrd="0" presId="urn:microsoft.com/office/officeart/2005/8/layout/radial2"/>
    <dgm:cxn modelId="{2EF6EC33-803A-437C-8CB0-36AEB4BD0A20}" srcId="{4A9A24EC-D066-448A-8FD4-CF3EDF79349B}" destId="{7C41A124-F432-4D99-A022-A86DE939F56E}" srcOrd="3" destOrd="0" parTransId="{56F3BC81-B618-4F0A-B717-5050225F6CC6}" sibTransId="{C0A45CB6-AB93-4089-8C4A-042AC9BA68C4}"/>
    <dgm:cxn modelId="{DC3903C2-DBC5-44CF-B6B5-45EBE9A4AC22}" type="presOf" srcId="{77F35267-4264-476D-801A-AF9E99F48C4C}" destId="{C7298FAA-0D7E-4A8C-9161-39E8D7A81E7A}" srcOrd="0" destOrd="0" presId="urn:microsoft.com/office/officeart/2005/8/layout/radial2"/>
    <dgm:cxn modelId="{A942CB41-3371-4765-BB3C-E3E08D873C7D}" type="presOf" srcId="{9B03A8BD-7037-476E-8CDE-3B58CAE8FA33}" destId="{AE8AD81E-9242-415C-88FE-76FE94E053C8}" srcOrd="0" destOrd="0" presId="urn:microsoft.com/office/officeart/2005/8/layout/radial2"/>
    <dgm:cxn modelId="{1D75A2D7-DCF2-423B-8163-71F33618D2C6}" srcId="{4A9A24EC-D066-448A-8FD4-CF3EDF79349B}" destId="{5C07203E-108B-4190-A921-9CD00BD6268E}" srcOrd="5" destOrd="0" parTransId="{2D27D108-0714-49E7-99B4-F7AF9CEBFA3B}" sibTransId="{1F7BA11F-9228-4F0A-BE72-276992AA179D}"/>
    <dgm:cxn modelId="{1F423C18-FD6E-4FFA-A283-E87C4C723FAC}" srcId="{4A9A24EC-D066-448A-8FD4-CF3EDF79349B}" destId="{C61E6123-80C0-46E4-9C28-E1340F61E064}" srcOrd="0" destOrd="0" parTransId="{E65E162F-68DE-4911-8FBE-75B57314D269}" sibTransId="{4EFC637F-F8DA-4122-A50B-496F57192C2D}"/>
    <dgm:cxn modelId="{FF0EEE7C-7920-4897-8DD2-2758E4290144}" srcId="{4A9A24EC-D066-448A-8FD4-CF3EDF79349B}" destId="{A6F97D86-CDE0-4259-9A46-D16A74A30D15}" srcOrd="1" destOrd="0" parTransId="{C77539D0-3BAE-4F39-8802-E812C49649C6}" sibTransId="{CFD94CEB-FDCB-4398-8871-728E95105961}"/>
    <dgm:cxn modelId="{14A462E3-09DA-48DE-9C12-4A5CC26BBFC3}" type="presOf" srcId="{AA9EFD8C-A56A-4C7B-B323-42DB50F067E0}" destId="{4833DA52-FBDF-4CA5-AB79-CEF7B38C880E}" srcOrd="0" destOrd="0" presId="urn:microsoft.com/office/officeart/2005/8/layout/radial2"/>
    <dgm:cxn modelId="{412F63CA-2FAE-42A5-87CD-C42AFC05FDD5}" type="presOf" srcId="{7C41A124-F432-4D99-A022-A86DE939F56E}" destId="{AE027820-E031-41D1-ADD3-8E45856CAD49}" srcOrd="0" destOrd="0" presId="urn:microsoft.com/office/officeart/2005/8/layout/radial2"/>
    <dgm:cxn modelId="{6790A38E-EB36-43B0-9D45-B134B45E5D84}" type="presOf" srcId="{56F3BC81-B618-4F0A-B717-5050225F6CC6}" destId="{B3D149B9-57C6-4BCB-A021-B1D7DCDB31AF}" srcOrd="0" destOrd="0" presId="urn:microsoft.com/office/officeart/2005/8/layout/radial2"/>
    <dgm:cxn modelId="{7392D22F-EDE8-4048-843D-0530E01D862A}" type="presOf" srcId="{4A9A24EC-D066-448A-8FD4-CF3EDF79349B}" destId="{00322803-23E4-46E8-A57B-0E7D015231A4}" srcOrd="0" destOrd="0" presId="urn:microsoft.com/office/officeart/2005/8/layout/radial2"/>
    <dgm:cxn modelId="{9FAD2826-5C7A-4067-B6CD-C1B6E66B41F4}" type="presOf" srcId="{778EC435-C4E4-4D7F-BC2B-D9DE3C488E08}" destId="{2FFE220D-C2F7-4088-9314-B4B9BB3D8E4D}" srcOrd="0" destOrd="0" presId="urn:microsoft.com/office/officeart/2005/8/layout/radial2"/>
    <dgm:cxn modelId="{347E592F-617C-4565-B700-A85D340C1F58}" type="presParOf" srcId="{00322803-23E4-46E8-A57B-0E7D015231A4}" destId="{99C5F1B5-3528-4E2B-A93A-A0C19EF1C44A}" srcOrd="0" destOrd="0" presId="urn:microsoft.com/office/officeart/2005/8/layout/radial2"/>
    <dgm:cxn modelId="{0C42C46E-F6BB-4B16-99BB-89A5AAF7FFD7}" type="presParOf" srcId="{99C5F1B5-3528-4E2B-A93A-A0C19EF1C44A}" destId="{DA5621E6-B703-435D-98A4-6F10506741A7}" srcOrd="0" destOrd="0" presId="urn:microsoft.com/office/officeart/2005/8/layout/radial2"/>
    <dgm:cxn modelId="{95F8B95B-3FD0-4942-88F5-782B31786E91}" type="presParOf" srcId="{DA5621E6-B703-435D-98A4-6F10506741A7}" destId="{96E62126-0E8E-4876-BC92-1F021A66E8AB}" srcOrd="0" destOrd="0" presId="urn:microsoft.com/office/officeart/2005/8/layout/radial2"/>
    <dgm:cxn modelId="{64BDB6DE-1705-4EAA-9214-4A3597C6DB43}" type="presParOf" srcId="{DA5621E6-B703-435D-98A4-6F10506741A7}" destId="{19E5E59D-CD53-4EAC-9B1B-4063828BFA2F}" srcOrd="1" destOrd="0" presId="urn:microsoft.com/office/officeart/2005/8/layout/radial2"/>
    <dgm:cxn modelId="{02901C48-74A4-4603-A9C8-978350C594AC}" type="presParOf" srcId="{99C5F1B5-3528-4E2B-A93A-A0C19EF1C44A}" destId="{3D92D4DB-86CC-4E10-AC36-D569B9C57FAE}" srcOrd="1" destOrd="0" presId="urn:microsoft.com/office/officeart/2005/8/layout/radial2"/>
    <dgm:cxn modelId="{3C7879D9-6E8C-44DA-B5A6-72E6862F4B80}" type="presParOf" srcId="{99C5F1B5-3528-4E2B-A93A-A0C19EF1C44A}" destId="{69BA0F43-34EB-4994-98CE-2EDF6A9B6238}" srcOrd="2" destOrd="0" presId="urn:microsoft.com/office/officeart/2005/8/layout/radial2"/>
    <dgm:cxn modelId="{0BB3923D-CA26-4886-BEAF-ED8AC5739EA0}" type="presParOf" srcId="{69BA0F43-34EB-4994-98CE-2EDF6A9B6238}" destId="{59411D4A-3520-48C9-B7FE-54E9820C1BEB}" srcOrd="0" destOrd="0" presId="urn:microsoft.com/office/officeart/2005/8/layout/radial2"/>
    <dgm:cxn modelId="{2C9196EF-2323-4DBA-BBCB-237ED06EA983}" type="presParOf" srcId="{69BA0F43-34EB-4994-98CE-2EDF6A9B6238}" destId="{C19B507B-9F89-493B-AAA5-87AEDD5B7771}" srcOrd="1" destOrd="0" presId="urn:microsoft.com/office/officeart/2005/8/layout/radial2"/>
    <dgm:cxn modelId="{24B027F9-DB6E-4003-904D-4E9929706D0B}" type="presParOf" srcId="{99C5F1B5-3528-4E2B-A93A-A0C19EF1C44A}" destId="{057B5471-A288-4107-B68C-91B2D90B76F8}" srcOrd="3" destOrd="0" presId="urn:microsoft.com/office/officeart/2005/8/layout/radial2"/>
    <dgm:cxn modelId="{DB7C39C3-C7A9-412A-A0E5-5442A19B6C76}" type="presParOf" srcId="{99C5F1B5-3528-4E2B-A93A-A0C19EF1C44A}" destId="{08228086-6E3B-4478-8FBF-C9D1E6639659}" srcOrd="4" destOrd="0" presId="urn:microsoft.com/office/officeart/2005/8/layout/radial2"/>
    <dgm:cxn modelId="{2CF0E1E7-CA29-4E55-856F-5C98F3FB0712}" type="presParOf" srcId="{08228086-6E3B-4478-8FBF-C9D1E6639659}" destId="{88A8CAEB-4303-4F66-98DC-F46F5D88DC45}" srcOrd="0" destOrd="0" presId="urn:microsoft.com/office/officeart/2005/8/layout/radial2"/>
    <dgm:cxn modelId="{BAD66EAA-4143-4292-918A-D2399DEBF6EC}" type="presParOf" srcId="{08228086-6E3B-4478-8FBF-C9D1E6639659}" destId="{279DBE0E-EAF6-413E-92EE-1DD4C53B0E68}" srcOrd="1" destOrd="0" presId="urn:microsoft.com/office/officeart/2005/8/layout/radial2"/>
    <dgm:cxn modelId="{959C71AD-2385-4917-ACD6-AAA8328D5AE1}" type="presParOf" srcId="{99C5F1B5-3528-4E2B-A93A-A0C19EF1C44A}" destId="{C7298FAA-0D7E-4A8C-9161-39E8D7A81E7A}" srcOrd="5" destOrd="0" presId="urn:microsoft.com/office/officeart/2005/8/layout/radial2"/>
    <dgm:cxn modelId="{6BC31C7C-7EE6-472C-B80B-B72C0C8251B4}" type="presParOf" srcId="{99C5F1B5-3528-4E2B-A93A-A0C19EF1C44A}" destId="{C77B1560-9A9F-4E65-B261-33610C97BAC2}" srcOrd="6" destOrd="0" presId="urn:microsoft.com/office/officeart/2005/8/layout/radial2"/>
    <dgm:cxn modelId="{A046B42C-4A0A-4250-A488-59FE9F162B06}" type="presParOf" srcId="{C77B1560-9A9F-4E65-B261-33610C97BAC2}" destId="{AE8AD81E-9242-415C-88FE-76FE94E053C8}" srcOrd="0" destOrd="0" presId="urn:microsoft.com/office/officeart/2005/8/layout/radial2"/>
    <dgm:cxn modelId="{5930DECB-62E0-41CA-BF7A-289A7A36BD93}" type="presParOf" srcId="{C77B1560-9A9F-4E65-B261-33610C97BAC2}" destId="{2FFE220D-C2F7-4088-9314-B4B9BB3D8E4D}" srcOrd="1" destOrd="0" presId="urn:microsoft.com/office/officeart/2005/8/layout/radial2"/>
    <dgm:cxn modelId="{ABB7D1A9-FD09-4F8D-A7BA-35BCA2903F45}" type="presParOf" srcId="{99C5F1B5-3528-4E2B-A93A-A0C19EF1C44A}" destId="{B3D149B9-57C6-4BCB-A021-B1D7DCDB31AF}" srcOrd="7" destOrd="0" presId="urn:microsoft.com/office/officeart/2005/8/layout/radial2"/>
    <dgm:cxn modelId="{E1E1404D-2369-48C5-B7CA-2F33CB0CDC38}" type="presParOf" srcId="{99C5F1B5-3528-4E2B-A93A-A0C19EF1C44A}" destId="{56F0A4E4-70E6-4C57-A038-595035F82FFC}" srcOrd="8" destOrd="0" presId="urn:microsoft.com/office/officeart/2005/8/layout/radial2"/>
    <dgm:cxn modelId="{9D02210F-9D64-4AC1-8449-97F049B5D263}" type="presParOf" srcId="{56F0A4E4-70E6-4C57-A038-595035F82FFC}" destId="{AE027820-E031-41D1-ADD3-8E45856CAD49}" srcOrd="0" destOrd="0" presId="urn:microsoft.com/office/officeart/2005/8/layout/radial2"/>
    <dgm:cxn modelId="{E6F8578D-40C9-42AF-A9A4-E98165020666}" type="presParOf" srcId="{56F0A4E4-70E6-4C57-A038-595035F82FFC}" destId="{D0BBFAF4-48FB-42C1-86F1-DAB816753556}" srcOrd="1" destOrd="0" presId="urn:microsoft.com/office/officeart/2005/8/layout/radial2"/>
    <dgm:cxn modelId="{B8F4058F-CD12-460F-8D14-4B547C161D3A}" type="presParOf" srcId="{99C5F1B5-3528-4E2B-A93A-A0C19EF1C44A}" destId="{2F73AC47-B8ED-47A7-91F1-69F741400811}" srcOrd="9" destOrd="0" presId="urn:microsoft.com/office/officeart/2005/8/layout/radial2"/>
    <dgm:cxn modelId="{5E5FE948-EDA1-48BE-B156-78D0EE582D99}" type="presParOf" srcId="{99C5F1B5-3528-4E2B-A93A-A0C19EF1C44A}" destId="{FE3CFC5B-9B50-4A04-82E0-E7A33671E08F}" srcOrd="10" destOrd="0" presId="urn:microsoft.com/office/officeart/2005/8/layout/radial2"/>
    <dgm:cxn modelId="{DB63A6A9-BAC0-4DD9-A1E6-406A3E81E0C4}" type="presParOf" srcId="{FE3CFC5B-9B50-4A04-82E0-E7A33671E08F}" destId="{4833DA52-FBDF-4CA5-AB79-CEF7B38C880E}" srcOrd="0" destOrd="0" presId="urn:microsoft.com/office/officeart/2005/8/layout/radial2"/>
    <dgm:cxn modelId="{D3FEEED9-10FE-4C0D-B383-E36CECDEFCD3}" type="presParOf" srcId="{FE3CFC5B-9B50-4A04-82E0-E7A33671E08F}" destId="{08C7ACAD-FCB6-4F32-B627-4813383BF5B3}" srcOrd="1" destOrd="0" presId="urn:microsoft.com/office/officeart/2005/8/layout/radial2"/>
    <dgm:cxn modelId="{76BBBC85-6809-4DBB-AE14-0CF1B0CDA41C}" type="presParOf" srcId="{99C5F1B5-3528-4E2B-A93A-A0C19EF1C44A}" destId="{46FBC6E6-C589-47A5-ADD1-28D695E2DB65}" srcOrd="11" destOrd="0" presId="urn:microsoft.com/office/officeart/2005/8/layout/radial2"/>
    <dgm:cxn modelId="{88E8D186-E5CA-480D-9E81-19630919D88C}" type="presParOf" srcId="{99C5F1B5-3528-4E2B-A93A-A0C19EF1C44A}" destId="{F09082C4-6373-4F4E-95C7-4027E1E07506}" srcOrd="12" destOrd="0" presId="urn:microsoft.com/office/officeart/2005/8/layout/radial2"/>
    <dgm:cxn modelId="{E0EECFAE-B0E8-48B1-9804-4AEA72405F5F}" type="presParOf" srcId="{F09082C4-6373-4F4E-95C7-4027E1E07506}" destId="{EC66F840-90D2-4A67-A8C8-8D853D6CC2A4}" srcOrd="0" destOrd="0" presId="urn:microsoft.com/office/officeart/2005/8/layout/radial2"/>
    <dgm:cxn modelId="{D0FAA39B-455C-4B5F-9CE2-7F03F65356D0}" type="presParOf" srcId="{F09082C4-6373-4F4E-95C7-4027E1E07506}" destId="{DD23391E-6F53-40E0-8D3D-4E313A02ED93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FBC6E6-C589-47A5-ADD1-28D695E2DB65}">
      <dsp:nvSpPr>
        <dsp:cNvPr id="0" name=""/>
        <dsp:cNvSpPr/>
      </dsp:nvSpPr>
      <dsp:spPr>
        <a:xfrm rot="2108782">
          <a:off x="4603361" y="3829175"/>
          <a:ext cx="2052139" cy="19423"/>
        </a:xfrm>
        <a:custGeom>
          <a:avLst/>
          <a:gdLst/>
          <a:ahLst/>
          <a:cxnLst/>
          <a:rect l="0" t="0" r="0" b="0"/>
          <a:pathLst>
            <a:path>
              <a:moveTo>
                <a:pt x="0" y="9711"/>
              </a:moveTo>
              <a:lnTo>
                <a:pt x="2052139" y="9711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73AC47-B8ED-47A7-91F1-69F741400811}">
      <dsp:nvSpPr>
        <dsp:cNvPr id="0" name=""/>
        <dsp:cNvSpPr/>
      </dsp:nvSpPr>
      <dsp:spPr>
        <a:xfrm rot="909595">
          <a:off x="4749494" y="3341368"/>
          <a:ext cx="2352650" cy="19423"/>
        </a:xfrm>
        <a:custGeom>
          <a:avLst/>
          <a:gdLst/>
          <a:ahLst/>
          <a:cxnLst/>
          <a:rect l="0" t="0" r="0" b="0"/>
          <a:pathLst>
            <a:path>
              <a:moveTo>
                <a:pt x="0" y="9711"/>
              </a:moveTo>
              <a:lnTo>
                <a:pt x="2352650" y="9711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D149B9-57C6-4BCB-A021-B1D7DCDB31AF}">
      <dsp:nvSpPr>
        <dsp:cNvPr id="0" name=""/>
        <dsp:cNvSpPr/>
      </dsp:nvSpPr>
      <dsp:spPr>
        <a:xfrm rot="21467053">
          <a:off x="4789632" y="2846093"/>
          <a:ext cx="2134093" cy="19423"/>
        </a:xfrm>
        <a:custGeom>
          <a:avLst/>
          <a:gdLst/>
          <a:ahLst/>
          <a:cxnLst/>
          <a:rect l="0" t="0" r="0" b="0"/>
          <a:pathLst>
            <a:path>
              <a:moveTo>
                <a:pt x="0" y="9711"/>
              </a:moveTo>
              <a:lnTo>
                <a:pt x="2134093" y="9711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298FAA-0D7E-4A8C-9161-39E8D7A81E7A}">
      <dsp:nvSpPr>
        <dsp:cNvPr id="0" name=""/>
        <dsp:cNvSpPr/>
      </dsp:nvSpPr>
      <dsp:spPr>
        <a:xfrm rot="20362324">
          <a:off x="4728317" y="2386352"/>
          <a:ext cx="1937645" cy="19423"/>
        </a:xfrm>
        <a:custGeom>
          <a:avLst/>
          <a:gdLst/>
          <a:ahLst/>
          <a:cxnLst/>
          <a:rect l="0" t="0" r="0" b="0"/>
          <a:pathLst>
            <a:path>
              <a:moveTo>
                <a:pt x="0" y="9711"/>
              </a:moveTo>
              <a:lnTo>
                <a:pt x="1937645" y="9711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7B5471-A288-4107-B68C-91B2D90B76F8}">
      <dsp:nvSpPr>
        <dsp:cNvPr id="0" name=""/>
        <dsp:cNvSpPr/>
      </dsp:nvSpPr>
      <dsp:spPr>
        <a:xfrm rot="19306743">
          <a:off x="4584013" y="1937564"/>
          <a:ext cx="1925803" cy="19423"/>
        </a:xfrm>
        <a:custGeom>
          <a:avLst/>
          <a:gdLst/>
          <a:ahLst/>
          <a:cxnLst/>
          <a:rect l="0" t="0" r="0" b="0"/>
          <a:pathLst>
            <a:path>
              <a:moveTo>
                <a:pt x="0" y="9711"/>
              </a:moveTo>
              <a:lnTo>
                <a:pt x="1925803" y="9711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92D4DB-86CC-4E10-AC36-D569B9C57FAE}">
      <dsp:nvSpPr>
        <dsp:cNvPr id="0" name=""/>
        <dsp:cNvSpPr/>
      </dsp:nvSpPr>
      <dsp:spPr>
        <a:xfrm rot="18291994">
          <a:off x="4203181" y="1582598"/>
          <a:ext cx="2072545" cy="19423"/>
        </a:xfrm>
        <a:custGeom>
          <a:avLst/>
          <a:gdLst/>
          <a:ahLst/>
          <a:cxnLst/>
          <a:rect l="0" t="0" r="0" b="0"/>
          <a:pathLst>
            <a:path>
              <a:moveTo>
                <a:pt x="0" y="9711"/>
              </a:moveTo>
              <a:lnTo>
                <a:pt x="2072545" y="9711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E5E59D-CD53-4EAC-9B1B-4063828BFA2F}">
      <dsp:nvSpPr>
        <dsp:cNvPr id="0" name=""/>
        <dsp:cNvSpPr/>
      </dsp:nvSpPr>
      <dsp:spPr>
        <a:xfrm>
          <a:off x="3508206" y="2158379"/>
          <a:ext cx="1350847" cy="135084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411D4A-3520-48C9-B7FE-54E9820C1BEB}">
      <dsp:nvSpPr>
        <dsp:cNvPr id="0" name=""/>
        <dsp:cNvSpPr/>
      </dsp:nvSpPr>
      <dsp:spPr>
        <a:xfrm>
          <a:off x="5644544" y="0"/>
          <a:ext cx="843966" cy="8105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জন্ম</a:t>
          </a:r>
          <a:endParaRPr lang="en-US" sz="24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768140" y="118696"/>
        <a:ext cx="596774" cy="573116"/>
      </dsp:txXfrm>
    </dsp:sp>
    <dsp:sp modelId="{88A8CAEB-4303-4F66-98DC-F46F5D88DC45}">
      <dsp:nvSpPr>
        <dsp:cNvPr id="0" name=""/>
        <dsp:cNvSpPr/>
      </dsp:nvSpPr>
      <dsp:spPr>
        <a:xfrm>
          <a:off x="6182250" y="673950"/>
          <a:ext cx="933916" cy="8105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কাহিনিকাব্য</a:t>
          </a:r>
          <a:endParaRPr lang="en-US" sz="20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319019" y="792646"/>
        <a:ext cx="660378" cy="573116"/>
      </dsp:txXfrm>
    </dsp:sp>
    <dsp:sp modelId="{AE8AD81E-9242-415C-88FE-76FE94E053C8}">
      <dsp:nvSpPr>
        <dsp:cNvPr id="0" name=""/>
        <dsp:cNvSpPr/>
      </dsp:nvSpPr>
      <dsp:spPr>
        <a:xfrm>
          <a:off x="6577867" y="1506725"/>
          <a:ext cx="810508" cy="8105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কাব্য</a:t>
          </a:r>
          <a:r>
            <a:rPr lang="en-US" sz="20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গ্রন্থ</a:t>
          </a:r>
          <a:endParaRPr lang="en-US" sz="20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696563" y="1625421"/>
        <a:ext cx="573116" cy="573116"/>
      </dsp:txXfrm>
    </dsp:sp>
    <dsp:sp modelId="{2FFE220D-C2F7-4088-9314-B4B9BB3D8E4D}">
      <dsp:nvSpPr>
        <dsp:cNvPr id="0" name=""/>
        <dsp:cNvSpPr/>
      </dsp:nvSpPr>
      <dsp:spPr>
        <a:xfrm>
          <a:off x="7469426" y="1506725"/>
          <a:ext cx="1215762" cy="810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4400" kern="1200"/>
        </a:p>
      </dsp:txBody>
      <dsp:txXfrm>
        <a:off x="7469426" y="1506725"/>
        <a:ext cx="1215762" cy="810508"/>
      </dsp:txXfrm>
    </dsp:sp>
    <dsp:sp modelId="{AE027820-E031-41D1-ADD3-8E45856CAD49}">
      <dsp:nvSpPr>
        <dsp:cNvPr id="0" name=""/>
        <dsp:cNvSpPr/>
      </dsp:nvSpPr>
      <dsp:spPr>
        <a:xfrm>
          <a:off x="6922625" y="2393627"/>
          <a:ext cx="810508" cy="8105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নাটক</a:t>
          </a:r>
          <a:endParaRPr lang="en-US" sz="24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041321" y="2512323"/>
        <a:ext cx="573116" cy="573116"/>
      </dsp:txXfrm>
    </dsp:sp>
    <dsp:sp modelId="{4833DA52-FBDF-4CA5-AB79-CEF7B38C880E}">
      <dsp:nvSpPr>
        <dsp:cNvPr id="0" name=""/>
        <dsp:cNvSpPr/>
      </dsp:nvSpPr>
      <dsp:spPr>
        <a:xfrm>
          <a:off x="7047105" y="3359431"/>
          <a:ext cx="810508" cy="8105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শিশুতোষ</a:t>
          </a:r>
          <a:endParaRPr lang="en-US" sz="24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165801" y="3478127"/>
        <a:ext cx="573116" cy="573116"/>
      </dsp:txXfrm>
    </dsp:sp>
    <dsp:sp modelId="{EC66F840-90D2-4A67-A8C8-8D853D6CC2A4}">
      <dsp:nvSpPr>
        <dsp:cNvPr id="0" name=""/>
        <dsp:cNvSpPr/>
      </dsp:nvSpPr>
      <dsp:spPr>
        <a:xfrm>
          <a:off x="6394548" y="4257599"/>
          <a:ext cx="810508" cy="8105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মৃত্যু</a:t>
          </a:r>
          <a:endParaRPr lang="en-US" sz="24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513244" y="4376295"/>
        <a:ext cx="573116" cy="5731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38E0-AE56-45C5-86BA-7C85696916C6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E89C-38A4-44E6-B699-83EB8770F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075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38E0-AE56-45C5-86BA-7C85696916C6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E89C-38A4-44E6-B699-83EB8770F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53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38E0-AE56-45C5-86BA-7C85696916C6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E89C-38A4-44E6-B699-83EB8770F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994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38E0-AE56-45C5-86BA-7C85696916C6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E89C-38A4-44E6-B699-83EB8770F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436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38E0-AE56-45C5-86BA-7C85696916C6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E89C-38A4-44E6-B699-83EB8770F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610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38E0-AE56-45C5-86BA-7C85696916C6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E89C-38A4-44E6-B699-83EB8770F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064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38E0-AE56-45C5-86BA-7C85696916C6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E89C-38A4-44E6-B699-83EB8770F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797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38E0-AE56-45C5-86BA-7C85696916C6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E89C-38A4-44E6-B699-83EB8770F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780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38E0-AE56-45C5-86BA-7C85696916C6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E89C-38A4-44E6-B699-83EB8770F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992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38E0-AE56-45C5-86BA-7C85696916C6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E89C-38A4-44E6-B699-83EB8770F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868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38E0-AE56-45C5-86BA-7C85696916C6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E89C-38A4-44E6-B699-83EB8770F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657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438E0-AE56-45C5-86BA-7C85696916C6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BE89C-38A4-44E6-B699-83EB8770F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14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2.wdp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microsoft.com/office/2007/relationships/hdphoto" Target="../media/hdphoto1.wdp"/><Relationship Id="rId5" Type="http://schemas.microsoft.com/office/2007/relationships/hdphoto" Target="../media/hdphoto3.wdp"/><Relationship Id="rId10" Type="http://schemas.openxmlformats.org/officeDocument/2006/relationships/image" Target="../media/image11.png"/><Relationship Id="rId4" Type="http://schemas.openxmlformats.org/officeDocument/2006/relationships/image" Target="../media/image18.png"/><Relationship Id="rId9" Type="http://schemas.microsoft.com/office/2007/relationships/hdphoto" Target="../media/hdphoto5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12.png"/><Relationship Id="rId5" Type="http://schemas.microsoft.com/office/2007/relationships/hdphoto" Target="../media/hdphoto4.wdp"/><Relationship Id="rId10" Type="http://schemas.openxmlformats.org/officeDocument/2006/relationships/image" Target="../media/image21.png"/><Relationship Id="rId4" Type="http://schemas.openxmlformats.org/officeDocument/2006/relationships/image" Target="../media/image19.png"/><Relationship Id="rId9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microsoft.com/office/2007/relationships/hdphoto" Target="../media/hdphoto5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tionary.org/wiki/honey_bee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: Shape 11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/>
          <a:srcRect l="804" r="6576"/>
          <a:stretch/>
        </p:blipFill>
        <p:spPr>
          <a:xfrm>
            <a:off x="4547700" y="625683"/>
            <a:ext cx="7018658" cy="5614696"/>
          </a:xfrm>
          <a:prstGeom prst="rect">
            <a:avLst/>
          </a:prstGeom>
        </p:spPr>
      </p:pic>
      <p:sp>
        <p:nvSpPr>
          <p:cNvPr id="22" name="Right Triangle 21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680978" y="1234904"/>
            <a:ext cx="7413994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700" b="1" spc="50" dirty="0" err="1">
                <a:ln w="0"/>
                <a:solidFill>
                  <a:srgbClr val="92D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স্বাগত</a:t>
            </a:r>
            <a:r>
              <a:rPr lang="en-US" sz="28700" b="1" spc="50" dirty="0">
                <a:ln w="0"/>
                <a:solidFill>
                  <a:srgbClr val="92D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771989"/>
            <a:ext cx="4458669" cy="2657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456260" y="826476"/>
            <a:ext cx="91440" cy="25603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67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clickEffect" p14:presetBounceEnd="6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7" dur="3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8" dur="3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Freeform: Shape 11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11619" y="558045"/>
            <a:ext cx="32766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sz="4000" dirty="0" err="1">
                <a:latin typeface="NikoshBAN" panose="02000000000000000000" pitchFamily="2" charset="0"/>
                <a:cs typeface="NikoshBAN" pitchFamily="2" charset="0"/>
              </a:rPr>
              <a:t>শব্দার্থ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9" name="Picture 18" descr="j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011" y="862722"/>
            <a:ext cx="2887477" cy="1707458"/>
          </a:xfrm>
          <a:prstGeom prst="ellipse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443299C-909E-4385-B0E3-961DD97AD1BE}"/>
              </a:ext>
            </a:extLst>
          </p:cNvPr>
          <p:cNvSpPr txBox="1"/>
          <p:nvPr/>
        </p:nvSpPr>
        <p:spPr>
          <a:xfrm>
            <a:off x="863875" y="1332548"/>
            <a:ext cx="25311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বিন্নি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AB9F52C-8386-4333-AFF3-FB5945E4F99A}"/>
              </a:ext>
            </a:extLst>
          </p:cNvPr>
          <p:cNvSpPr txBox="1"/>
          <p:nvPr/>
        </p:nvSpPr>
        <p:spPr>
          <a:xfrm>
            <a:off x="5473260" y="1212667"/>
            <a:ext cx="60128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আদি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ধানগুলোর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E78568F-F74F-4640-9036-D4ED340328A4}"/>
              </a:ext>
            </a:extLst>
          </p:cNvPr>
          <p:cNvSpPr txBox="1"/>
          <p:nvPr/>
        </p:nvSpPr>
        <p:spPr>
          <a:xfrm>
            <a:off x="682268" y="2956587"/>
            <a:ext cx="2289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কবরি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36BFB5A-D13B-4DF4-AB95-0B44F72EC2F7}"/>
              </a:ext>
            </a:extLst>
          </p:cNvPr>
          <p:cNvSpPr txBox="1"/>
          <p:nvPr/>
        </p:nvSpPr>
        <p:spPr>
          <a:xfrm>
            <a:off x="5558645" y="3111169"/>
            <a:ext cx="65215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স্বাদের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বিখ্যাত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11C3305-F380-484E-AD65-A48A08999B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433870" y="2199666"/>
            <a:ext cx="1598318" cy="2522896"/>
          </a:xfrm>
          <a:prstGeom prst="ellipse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D93A6713-8928-4730-ABCA-6443C141B2E3}"/>
              </a:ext>
            </a:extLst>
          </p:cNvPr>
          <p:cNvSpPr txBox="1"/>
          <p:nvPr/>
        </p:nvSpPr>
        <p:spPr>
          <a:xfrm>
            <a:off x="651004" y="4746427"/>
            <a:ext cx="2708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গামছা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বাঁধা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দই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F0F4EFD-114F-4317-8716-6A3631906573}"/>
              </a:ext>
            </a:extLst>
          </p:cNvPr>
          <p:cNvSpPr txBox="1"/>
          <p:nvPr/>
        </p:nvSpPr>
        <p:spPr>
          <a:xfrm>
            <a:off x="4842290" y="4568146"/>
            <a:ext cx="66438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অধিক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ঘনত্বের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গামছায়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রাখলেও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গড়ায়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2355355-48BE-4A11-B93A-B5FCA3EF02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22" b="9955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040" y="4204538"/>
            <a:ext cx="1775584" cy="177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5340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Freeform: Shape 11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11619" y="558045"/>
            <a:ext cx="32766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sz="4000" dirty="0" err="1">
                <a:latin typeface="NikoshBAN" panose="02000000000000000000" pitchFamily="2" charset="0"/>
                <a:cs typeface="NikoshBAN" pitchFamily="2" charset="0"/>
              </a:rPr>
              <a:t>শব্দার্থ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FD6D74-69FB-41FC-BA20-5D0A8B54628F}"/>
              </a:ext>
            </a:extLst>
          </p:cNvPr>
          <p:cNvSpPr txBox="1"/>
          <p:nvPr/>
        </p:nvSpPr>
        <p:spPr>
          <a:xfrm>
            <a:off x="693647" y="1233721"/>
            <a:ext cx="30956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শুয়ো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আঁচল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পাতি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83B84D-F2D3-442D-9C08-A8794BE9B5C5}"/>
              </a:ext>
            </a:extLst>
          </p:cNvPr>
          <p:cNvSpPr txBox="1"/>
          <p:nvPr/>
        </p:nvSpPr>
        <p:spPr>
          <a:xfrm>
            <a:off x="6825375" y="1211454"/>
            <a:ext cx="46589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আঁচল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পেতে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শুয়ে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b="12252"/>
          <a:stretch/>
        </p:blipFill>
        <p:spPr>
          <a:xfrm>
            <a:off x="3613890" y="866274"/>
            <a:ext cx="2827263" cy="1398247"/>
          </a:xfrm>
          <a:prstGeom prst="ellipse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A397E55-6C1E-48D0-83AB-F7A64F47E160}"/>
              </a:ext>
            </a:extLst>
          </p:cNvPr>
          <p:cNvSpPr txBox="1"/>
          <p:nvPr/>
        </p:nvSpPr>
        <p:spPr>
          <a:xfrm>
            <a:off x="724705" y="2721114"/>
            <a:ext cx="3033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দোহনের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332D3F-41A8-47D1-B248-D42CDC33846B}"/>
              </a:ext>
            </a:extLst>
          </p:cNvPr>
          <p:cNvSpPr txBox="1"/>
          <p:nvPr/>
        </p:nvSpPr>
        <p:spPr>
          <a:xfrm>
            <a:off x="6640011" y="2721114"/>
            <a:ext cx="39068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গাভীর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দুধ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দোহনের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80EDC6D-F0CB-4B7B-B6AF-8697331FB9F4}"/>
              </a:ext>
            </a:extLst>
          </p:cNvPr>
          <p:cNvSpPr txBox="1"/>
          <p:nvPr/>
        </p:nvSpPr>
        <p:spPr>
          <a:xfrm>
            <a:off x="697506" y="4825900"/>
            <a:ext cx="24669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কাজলা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দিঘি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71FA15D-E642-40EC-B893-EC8E3F813DC3}"/>
              </a:ext>
            </a:extLst>
          </p:cNvPr>
          <p:cNvSpPr txBox="1"/>
          <p:nvPr/>
        </p:nvSpPr>
        <p:spPr>
          <a:xfrm>
            <a:off x="6161926" y="4661102"/>
            <a:ext cx="56199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কাজলের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কালো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জলের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দিঘি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C27BA88-21AB-4B02-892B-85E02CFC51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8" r="7776"/>
          <a:stretch/>
        </p:blipFill>
        <p:spPr>
          <a:xfrm>
            <a:off x="4011548" y="2329767"/>
            <a:ext cx="2306731" cy="1505943"/>
          </a:xfrm>
          <a:prstGeom prst="ellipse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108" y="3833945"/>
            <a:ext cx="2473818" cy="23622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951215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8" grpId="0"/>
      <p:bldP spid="19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1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t="1237" b="5788"/>
          <a:stretch/>
        </p:blipFill>
        <p:spPr>
          <a:xfrm>
            <a:off x="638651" y="599175"/>
            <a:ext cx="10914719" cy="556470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938" r="9979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2269478" y="195020"/>
            <a:ext cx="1267573" cy="808308"/>
          </a:xfrm>
          <a:prstGeom prst="rect">
            <a:avLst/>
          </a:prstGeom>
        </p:spPr>
      </p:pic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455527" y="110781"/>
            <a:ext cx="1744262" cy="97678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-4769596" y="5476649"/>
            <a:ext cx="8074530" cy="448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আদর্শ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পাঠ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646288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Freeform: Shape 11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938" r="9979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99158" y="779860"/>
            <a:ext cx="4008282" cy="25560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014" y="589931"/>
            <a:ext cx="5102392" cy="285734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3A8BE2AC-7C59-4E65-95B5-5A6593F8FBDA}"/>
              </a:ext>
            </a:extLst>
          </p:cNvPr>
          <p:cNvSpPr txBox="1">
            <a:spLocks/>
          </p:cNvSpPr>
          <p:nvPr/>
        </p:nvSpPr>
        <p:spPr>
          <a:xfrm>
            <a:off x="1078309" y="3610503"/>
            <a:ext cx="10035382" cy="1325563"/>
          </a:xfrm>
          <a:prstGeom prst="rect">
            <a:avLst/>
          </a:prstGeom>
        </p:spPr>
        <p:txBody>
          <a:bodyPr anchor="b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যাইও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ভোমর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b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বসতে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দেব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পিঁড়ে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3653" y1="66543" x2="41882" y2="89279"/>
                        <a14:foregroundMark x1="23985" y1="77079" x2="32841" y2="86506"/>
                        <a14:foregroundMark x1="8303" y1="56562" x2="18081" y2="74677"/>
                        <a14:foregroundMark x1="25092" y1="82440" x2="33210" y2="87985"/>
                        <a14:foregroundMark x1="31919" y1="88909" x2="64207" y2="90943"/>
                        <a14:foregroundMark x1="72325" y1="86506" x2="61808" y2="90943"/>
                        <a14:foregroundMark x1="18266" y1="75601" x2="24539" y2="824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142394" y="-698325"/>
            <a:ext cx="2581274" cy="257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9723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Freeform: Shape 11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938" r="9979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71087" y="1116744"/>
            <a:ext cx="7922556" cy="50520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851757" y="5960253"/>
            <a:ext cx="1461724" cy="8185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3653" y1="66543" x2="41882" y2="89279"/>
                        <a14:foregroundMark x1="23985" y1="77079" x2="32841" y2="86506"/>
                        <a14:foregroundMark x1="8303" y1="56562" x2="18081" y2="74677"/>
                        <a14:foregroundMark x1="25092" y1="82440" x2="33210" y2="87985"/>
                        <a14:foregroundMark x1="31919" y1="88909" x2="64207" y2="90943"/>
                        <a14:foregroundMark x1="72325" y1="86506" x2="61808" y2="90943"/>
                        <a14:foregroundMark x1="18266" y1="75601" x2="24539" y2="824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63373" y="1116744"/>
            <a:ext cx="2853636" cy="284837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91E8835-021D-49C8-959D-E2D3825F5BBA}"/>
              </a:ext>
            </a:extLst>
          </p:cNvPr>
          <p:cNvSpPr txBox="1">
            <a:spLocks/>
          </p:cNvSpPr>
          <p:nvPr/>
        </p:nvSpPr>
        <p:spPr>
          <a:xfrm>
            <a:off x="6316451" y="2639553"/>
            <a:ext cx="5723196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জলপান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দেব</a:t>
            </a:r>
            <a:b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শালি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ধানের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চিঁড়ে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414126" y="-451220"/>
            <a:ext cx="2992150" cy="299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5619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Freeform: Shape 11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938" r="9979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74019" y="128337"/>
            <a:ext cx="2151893" cy="13722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3653" y1="66543" x2="41882" y2="89279"/>
                        <a14:foregroundMark x1="23985" y1="77079" x2="32841" y2="86506"/>
                        <a14:foregroundMark x1="8303" y1="56562" x2="18081" y2="74677"/>
                        <a14:foregroundMark x1="25092" y1="82440" x2="33210" y2="87985"/>
                        <a14:foregroundMark x1="31919" y1="88909" x2="64207" y2="90943"/>
                        <a14:foregroundMark x1="72325" y1="86506" x2="61808" y2="90943"/>
                        <a14:foregroundMark x1="18266" y1="75601" x2="24539" y2="824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1766" y="0"/>
            <a:ext cx="5243171" cy="52334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0" y="0"/>
            <a:ext cx="5472870" cy="547287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91BFA79-83FC-4E36-9EED-526DECD7088E}"/>
              </a:ext>
            </a:extLst>
          </p:cNvPr>
          <p:cNvSpPr txBox="1">
            <a:spLocks/>
          </p:cNvSpPr>
          <p:nvPr/>
        </p:nvSpPr>
        <p:spPr>
          <a:xfrm>
            <a:off x="838200" y="479663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>
                <a:latin typeface="NikoshBAN" panose="02000000000000000000" pitchFamily="2" charset="0"/>
                <a:cs typeface="NikoshBAN" panose="02000000000000000000" pitchFamily="2" charset="0"/>
              </a:rPr>
              <a:t>শালিধানের চিঁড়ে দেব, </a:t>
            </a:r>
            <a:br>
              <a:rPr lang="en-US" sz="4000" b="1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000" b="1">
                <a:latin typeface="NikoshBAN" panose="02000000000000000000" pitchFamily="2" charset="0"/>
                <a:cs typeface="NikoshBAN" panose="02000000000000000000" pitchFamily="2" charset="0"/>
              </a:rPr>
              <a:t>বিন্নি ধানের খই ,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594FF733-22C8-4C3A-95AB-F9DA2677819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5359" y="5233499"/>
            <a:ext cx="667286" cy="150578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64717F5-9AC9-4376-81FA-A41BE8BC83C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111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5357" y="4715318"/>
            <a:ext cx="2143125" cy="254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5978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Freeform: Shape 11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3653" y1="66543" x2="41882" y2="89279"/>
                        <a14:foregroundMark x1="23985" y1="77079" x2="32841" y2="86506"/>
                        <a14:foregroundMark x1="8303" y1="56562" x2="18081" y2="74677"/>
                        <a14:foregroundMark x1="25092" y1="82440" x2="33210" y2="87985"/>
                        <a14:foregroundMark x1="31919" y1="88909" x2="64207" y2="90943"/>
                        <a14:foregroundMark x1="72325" y1="86506" x2="61808" y2="90943"/>
                        <a14:foregroundMark x1="18266" y1="75601" x2="24539" y2="824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980818" y="1202267"/>
            <a:ext cx="2137543" cy="2133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327694" y="-177184"/>
            <a:ext cx="1443789" cy="1443789"/>
          </a:xfrm>
          <a:prstGeom prst="rect">
            <a:avLst/>
          </a:prstGeom>
        </p:spPr>
      </p:pic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594FF733-22C8-4C3A-95AB-F9DA267781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040" y="208547"/>
            <a:ext cx="2733107" cy="61674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64717F5-9AC9-4376-81FA-A41BE8BC83C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111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174" y="208547"/>
            <a:ext cx="3852065" cy="456926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EA70E1F3-1EF9-44D9-B64F-504EB432A24A}"/>
              </a:ext>
            </a:extLst>
          </p:cNvPr>
          <p:cNvSpPr txBox="1">
            <a:spLocks/>
          </p:cNvSpPr>
          <p:nvPr/>
        </p:nvSpPr>
        <p:spPr>
          <a:xfrm>
            <a:off x="838200" y="4645579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>
                <a:latin typeface="NikoshBAN" panose="02000000000000000000" pitchFamily="2" charset="0"/>
                <a:cs typeface="NikoshBAN" panose="02000000000000000000" pitchFamily="2" charset="0"/>
              </a:rPr>
              <a:t>বাড়ির গাছের কবরি কলা,</a:t>
            </a:r>
            <a:br>
              <a:rPr lang="en-US" sz="4000" b="1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000" b="1">
                <a:latin typeface="NikoshBAN" panose="02000000000000000000" pitchFamily="2" charset="0"/>
                <a:cs typeface="NikoshBAN" panose="02000000000000000000" pitchFamily="2" charset="0"/>
              </a:rPr>
              <a:t> গামছা বাঁধা দই।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2679111" y="-19219"/>
            <a:ext cx="2505673" cy="11278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2818990" y="4948099"/>
            <a:ext cx="249555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6554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600" y="4401654"/>
            <a:ext cx="1447023" cy="1516480"/>
          </a:xfrm>
          <a:prstGeom prst="rect">
            <a:avLst/>
          </a:prstGeom>
        </p:spPr>
      </p:pic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Freeform: Shape 11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594FF733-22C8-4C3A-95AB-F9DA267781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702028" y="-299956"/>
            <a:ext cx="1137448" cy="25667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64717F5-9AC9-4376-81FA-A41BE8BC83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11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6770" y="-19219"/>
            <a:ext cx="1690516" cy="20052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9731" y="670590"/>
            <a:ext cx="5388619" cy="26652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/>
          <a:srcRect b="12252"/>
          <a:stretch/>
        </p:blipFill>
        <p:spPr>
          <a:xfrm>
            <a:off x="6081169" y="654856"/>
            <a:ext cx="5421019" cy="2681011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E83DC1E4-2514-4564-A6D2-546903F2A934}"/>
              </a:ext>
            </a:extLst>
          </p:cNvPr>
          <p:cNvSpPr txBox="1">
            <a:spLocks/>
          </p:cNvSpPr>
          <p:nvPr/>
        </p:nvSpPr>
        <p:spPr>
          <a:xfrm>
            <a:off x="838200" y="4592571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>
                <a:latin typeface="NikoshBAN" panose="02000000000000000000" pitchFamily="2" charset="0"/>
                <a:cs typeface="NikoshBAN" panose="02000000000000000000" pitchFamily="2" charset="0"/>
              </a:rPr>
              <a:t>আম কাঁঠালের বনের ধারে</a:t>
            </a:r>
            <a:br>
              <a:rPr lang="en-US" sz="4000" b="1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000" b="1">
                <a:latin typeface="NikoshBAN" panose="02000000000000000000" pitchFamily="2" charset="0"/>
                <a:cs typeface="NikoshBAN" panose="02000000000000000000" pitchFamily="2" charset="0"/>
              </a:rPr>
              <a:t> শুয়ো আঁচল পাতি,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2867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Freeform: Shape 11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3493935" y="526519"/>
            <a:ext cx="2665989" cy="13186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b="12252"/>
          <a:stretch/>
        </p:blipFill>
        <p:spPr>
          <a:xfrm flipH="1">
            <a:off x="13264819" y="542562"/>
            <a:ext cx="1822286" cy="90122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26" y="690876"/>
            <a:ext cx="5076373" cy="5320038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F4A15531-A969-4C22-8188-19608DBDD439}"/>
              </a:ext>
            </a:extLst>
          </p:cNvPr>
          <p:cNvSpPr txBox="1">
            <a:spLocks/>
          </p:cNvSpPr>
          <p:nvPr/>
        </p:nvSpPr>
        <p:spPr>
          <a:xfrm>
            <a:off x="2374294" y="3160124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গাছের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শাখা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দুলিয়ে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বাতাস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রাতি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2371729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Freeform: Shape 11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26" y="690876"/>
            <a:ext cx="5076373" cy="5320038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F4A15531-A969-4C22-8188-19608DBDD439}"/>
              </a:ext>
            </a:extLst>
          </p:cNvPr>
          <p:cNvSpPr txBox="1">
            <a:spLocks/>
          </p:cNvSpPr>
          <p:nvPr/>
        </p:nvSpPr>
        <p:spPr>
          <a:xfrm>
            <a:off x="1514680" y="4443493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চাঁদমুখে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চাঁদের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চুমো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মাখিয়ে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দেব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সুখে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65" b="89863" l="10000" r="90000"/>
                    </a14:imgEffect>
                  </a14:imgLayer>
                </a14:imgProps>
              </a:ext>
            </a:extLst>
          </a:blip>
          <a:srcRect l="14502" r="38944" b="20928"/>
          <a:stretch/>
        </p:blipFill>
        <p:spPr>
          <a:xfrm>
            <a:off x="6576574" y="666055"/>
            <a:ext cx="2000146" cy="190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7353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6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0" name="Freeform: Shape 28">
            <a:extLst>
              <a:ext uri="{FF2B5EF4-FFF2-40B4-BE49-F238E27FC236}">
                <a16:creationId xmlns:a16="http://schemas.microsoft.com/office/drawing/2014/main" id="{F98F79A4-A6C7-4101-B1E9-27E05CB7CF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74123" y="1180947"/>
            <a:ext cx="4463623" cy="13149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উপস্থাপনায়ঃ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32" name="Freeform: Shape 30">
            <a:extLst>
              <a:ext uri="{FF2B5EF4-FFF2-40B4-BE49-F238E27FC236}">
                <a16:creationId xmlns:a16="http://schemas.microsoft.com/office/drawing/2014/main" id="{79AFCB35-9C04-4524-A0B1-57FF6865D0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265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D11AD2AD-0BA0-4DD3-8EEA-84686A0E71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239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10865" y="2587714"/>
            <a:ext cx="7357057" cy="40444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-22860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মোছাঃ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ছাবিনা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ইয়াছমিন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-22860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-22860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শিবপুর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-22860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বিরামপুর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দিনাজপুর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-22860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sweetsabina75@gmail.com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83C8019B-3985-409B-9B87-494B974EE9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9E5C5460-229E-46C8-A712-CC31798542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B85A4DB3-61AA-49A1-85A9-B3397CD519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50"/>
          <a:stretch/>
        </p:blipFill>
        <p:spPr>
          <a:xfrm flipH="1">
            <a:off x="6720257" y="732391"/>
            <a:ext cx="4415738" cy="4415738"/>
          </a:xfrm>
          <a:custGeom>
            <a:avLst/>
            <a:gdLst/>
            <a:ahLst/>
            <a:cxnLst/>
            <a:rect l="l" t="t" r="r" b="b"/>
            <a:pathLst>
              <a:path w="2452978" h="2452978">
                <a:moveTo>
                  <a:pt x="1226489" y="0"/>
                </a:moveTo>
                <a:cubicBezTo>
                  <a:pt x="1903860" y="0"/>
                  <a:pt x="2452978" y="549118"/>
                  <a:pt x="2452978" y="1226489"/>
                </a:cubicBezTo>
                <a:cubicBezTo>
                  <a:pt x="2452978" y="1903860"/>
                  <a:pt x="1903860" y="2452978"/>
                  <a:pt x="1226489" y="2452978"/>
                </a:cubicBezTo>
                <a:cubicBezTo>
                  <a:pt x="549118" y="2452978"/>
                  <a:pt x="0" y="1903860"/>
                  <a:pt x="0" y="1226489"/>
                </a:cubicBezTo>
                <a:cubicBezTo>
                  <a:pt x="0" y="549118"/>
                  <a:pt x="549118" y="0"/>
                  <a:pt x="1226489" y="0"/>
                </a:cubicBezTo>
                <a:close/>
              </a:path>
            </a:pathLst>
          </a:custGeom>
        </p:spPr>
      </p:pic>
      <p:grpSp>
        <p:nvGrpSpPr>
          <p:cNvPr id="41" name="Graphic 185">
            <a:extLst>
              <a:ext uri="{FF2B5EF4-FFF2-40B4-BE49-F238E27FC236}">
                <a16:creationId xmlns:a16="http://schemas.microsoft.com/office/drawing/2014/main" id="{0C156BF8-7FF7-440F-BE2B-417DFFE8BF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>
              <a:lumMod val="75000"/>
            </a:schemeClr>
          </a:solidFill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7067280-C3E7-4DF6-A345-B9FEF6EF8D6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78365A8-666B-4417-9D3C-554E6E6B2C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E71CAAFA-0A31-4308-AB9F-B1C84ABDF9D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96AB1D25-144D-4BB4-A45C-60B8A094F4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069F0FB4-779A-48FC-AC33-784F177C929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ight Triangle 22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4" name="Freeform: Shape 11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377225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Freeform: Shape 11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1396" y="766511"/>
            <a:ext cx="6667500" cy="3752850"/>
          </a:xfrm>
          <a:prstGeom prst="ellipse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4BE9C1D6-682D-4CB3-802F-BDCD4C9BC4CA}"/>
              </a:ext>
            </a:extLst>
          </p:cNvPr>
          <p:cNvSpPr txBox="1">
            <a:spLocks/>
          </p:cNvSpPr>
          <p:nvPr/>
        </p:nvSpPr>
        <p:spPr>
          <a:xfrm>
            <a:off x="838200" y="4708789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>
                <a:latin typeface="NikoshBAN" panose="02000000000000000000" pitchFamily="2" charset="0"/>
                <a:cs typeface="NikoshBAN" panose="02000000000000000000" pitchFamily="2" charset="0"/>
              </a:rPr>
              <a:t>তারা ফুলের মালা গাঁথি, </a:t>
            </a:r>
            <a:br>
              <a:rPr lang="en-US" sz="400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000">
                <a:latin typeface="NikoshBAN" panose="02000000000000000000" pitchFamily="2" charset="0"/>
                <a:cs typeface="NikoshBAN" panose="02000000000000000000" pitchFamily="2" charset="0"/>
              </a:rPr>
              <a:t>জড়িয়ে দেব বুকে।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4134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Freeform: Shape 11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A52F4F6-38C7-4405-852A-6A0B4666BAE5}"/>
              </a:ext>
            </a:extLst>
          </p:cNvPr>
          <p:cNvSpPr txBox="1">
            <a:spLocks/>
          </p:cNvSpPr>
          <p:nvPr/>
        </p:nvSpPr>
        <p:spPr>
          <a:xfrm>
            <a:off x="773221" y="4703405"/>
            <a:ext cx="10515600" cy="1325563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গাই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দোহনের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শুনি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জেগো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সকাল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বেলা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</p:txBody>
      </p:sp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8D2FE47A-5541-4D08-8586-28BB17486E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4" r="7311"/>
          <a:stretch/>
        </p:blipFill>
        <p:spPr>
          <a:xfrm>
            <a:off x="3154017" y="574093"/>
            <a:ext cx="5883965" cy="387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6167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Freeform: Shape 11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52" b="495"/>
          <a:stretch/>
        </p:blipFill>
        <p:spPr>
          <a:xfrm>
            <a:off x="2343375" y="655229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  <p:sp>
        <p:nvSpPr>
          <p:cNvPr id="16" name="Freeform: Shape 20">
            <a:extLst>
              <a:ext uri="{FF2B5EF4-FFF2-40B4-BE49-F238E27FC236}">
                <a16:creationId xmlns:a16="http://schemas.microsoft.com/office/drawing/2014/main" id="{B87687D8-4EF1-4EF2-BF7E-74BB4A3D18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2173916" y="2300932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210D00C-0D4B-45CF-AF8D-B164E9A2754B}"/>
              </a:ext>
            </a:extLst>
          </p:cNvPr>
          <p:cNvSpPr txBox="1">
            <a:spLocks/>
          </p:cNvSpPr>
          <p:nvPr/>
        </p:nvSpPr>
        <p:spPr>
          <a:xfrm>
            <a:off x="966537" y="1380839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সারাটা দিন তোমায় লয়ে</a:t>
            </a:r>
            <a:br>
              <a:rPr lang="en-US" sz="4000" b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000" b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করব  আমি খেলা।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7157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0" r="13135" b="-1"/>
          <a:stretch/>
        </p:blipFill>
        <p:spPr>
          <a:xfrm>
            <a:off x="6536411" y="254456"/>
            <a:ext cx="4203526" cy="4203526"/>
          </a:xfrm>
          <a:custGeom>
            <a:avLst/>
            <a:gdLst/>
            <a:ahLst/>
            <a:cxnLst/>
            <a:rect l="l" t="t" r="r" b="b"/>
            <a:pathLst>
              <a:path w="2813056" h="2813056">
                <a:moveTo>
                  <a:pt x="1406528" y="0"/>
                </a:moveTo>
                <a:cubicBezTo>
                  <a:pt x="2183332" y="0"/>
                  <a:pt x="2813056" y="629724"/>
                  <a:pt x="2813056" y="1406528"/>
                </a:cubicBezTo>
                <a:cubicBezTo>
                  <a:pt x="2813056" y="2183332"/>
                  <a:pt x="2183332" y="2813056"/>
                  <a:pt x="1406528" y="2813056"/>
                </a:cubicBezTo>
                <a:cubicBezTo>
                  <a:pt x="629724" y="2813056"/>
                  <a:pt x="0" y="2183332"/>
                  <a:pt x="0" y="1406528"/>
                </a:cubicBezTo>
                <a:cubicBezTo>
                  <a:pt x="0" y="629724"/>
                  <a:pt x="629724" y="0"/>
                  <a:pt x="1406528" y="0"/>
                </a:cubicBezTo>
                <a:close/>
              </a:path>
            </a:pathLst>
          </a:cu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D9DFE8A5-DCEC-4A43-B613-D62AC8C573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7014" y="1128803"/>
            <a:ext cx="5290997" cy="5290997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B369A2E-99B1-4A2B-9343-957A6C165F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0778" y="1131641"/>
            <a:ext cx="5290997" cy="5290997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6B7664A-BE61-4A65-B937-A31E08B8B9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12254" y="1065353"/>
            <a:ext cx="5290997" cy="5290997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0FA53D8-A814-47EC-A5BA-F08BEBF320FA}"/>
              </a:ext>
            </a:extLst>
          </p:cNvPr>
          <p:cNvSpPr txBox="1">
            <a:spLocks/>
          </p:cNvSpPr>
          <p:nvPr/>
        </p:nvSpPr>
        <p:spPr>
          <a:xfrm>
            <a:off x="2238233" y="2101755"/>
            <a:ext cx="4298178" cy="26692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>
              <a:spcAft>
                <a:spcPts val="600"/>
              </a:spcAft>
              <a:defRPr/>
            </a:pP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ডালিম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গাছে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ডালিম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হাসি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</p:txBody>
      </p:sp>
      <p:sp>
        <p:nvSpPr>
          <p:cNvPr id="27" name="Graphic 212">
            <a:extLst>
              <a:ext uri="{FF2B5EF4-FFF2-40B4-BE49-F238E27FC236}">
                <a16:creationId xmlns:a16="http://schemas.microsoft.com/office/drawing/2014/main" id="{279CAF82-0ECF-42BE-8F37-F71941E5D4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05044" y="541947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9" name="Graphic 212">
            <a:extLst>
              <a:ext uri="{FF2B5EF4-FFF2-40B4-BE49-F238E27FC236}">
                <a16:creationId xmlns:a16="http://schemas.microsoft.com/office/drawing/2014/main" id="{B3D7D008-0B6D-4161-BEDA-6AF6A03BCB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05044" y="541947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0339FE9-6931-4B68-8E22-6539BB6087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65353"/>
            <a:ext cx="1861854" cy="717514"/>
            <a:chOff x="0" y="1065353"/>
            <a:chExt cx="1861854" cy="717514"/>
          </a:xfrm>
          <a:solidFill>
            <a:srgbClr val="FFFFFF"/>
          </a:solidFill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16C8D8F-10E9-4498-ABDB-0F923F8B683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06535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E5A83E3-8A11-4492-BB6E-F5F2240316F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50508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0218489-E03B-4E4F-9ADA-EC579122A1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65353"/>
            <a:ext cx="1861854" cy="717514"/>
            <a:chOff x="0" y="1065353"/>
            <a:chExt cx="1861854" cy="717514"/>
          </a:xfrm>
          <a:solidFill>
            <a:schemeClr val="bg1"/>
          </a:solidFill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36F491E-9A40-46C5-BD55-356F1502569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06535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EC201AA-621E-4837-A31C-D061443F7CE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50508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39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88320" y="4140693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6" name="Oval 45">
            <a:extLst>
              <a:ext uri="{FF2B5EF4-FFF2-40B4-BE49-F238E27FC236}">
                <a16:creationId xmlns:a16="http://schemas.microsoft.com/office/drawing/2014/main" id="{033BC44A-0661-43B4-9C14-FD5963C226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5735" y="4917084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6AA707BA-98B0-47C5-B34A-63D60A0108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5735" y="4917084"/>
            <a:ext cx="319941" cy="31994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Triangle 29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4" name="Freeform: Shape 11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664608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8">
            <a:extLst>
              <a:ext uri="{FF2B5EF4-FFF2-40B4-BE49-F238E27FC236}">
                <a16:creationId xmlns:a16="http://schemas.microsoft.com/office/drawing/2014/main" id="{3A397E3E-B90C-4D82-BAAA-36F7AC6A45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20">
            <a:extLst>
              <a:ext uri="{FF2B5EF4-FFF2-40B4-BE49-F238E27FC236}">
                <a16:creationId xmlns:a16="http://schemas.microsoft.com/office/drawing/2014/main" id="{0F0C2E5D-B08F-4A99-9D15-59D33148FE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47167"/>
            <a:ext cx="1861854" cy="717514"/>
            <a:chOff x="0" y="238499"/>
            <a:chExt cx="1861854" cy="717514"/>
          </a:xfrm>
          <a:solidFill>
            <a:schemeClr val="bg1"/>
          </a:solidFill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07B8F35D-FB89-4C40-8A99-E46DDA02132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238499"/>
              <a:ext cx="1861854" cy="717514"/>
              <a:chOff x="0" y="604259"/>
              <a:chExt cx="1861854" cy="717514"/>
            </a:xfrm>
            <a:grpFill/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E16C8D8F-10E9-4498-ABDB-0F923F8B683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604259"/>
                <a:ext cx="1861854" cy="277779"/>
              </a:xfrm>
              <a:custGeom>
                <a:avLst/>
                <a:gdLst>
                  <a:gd name="connsiteX0" fmla="*/ 180458 w 1861854"/>
                  <a:gd name="connsiteY0" fmla="*/ 0 h 277779"/>
                  <a:gd name="connsiteX1" fmla="*/ 419222 w 1861854"/>
                  <a:gd name="connsiteY1" fmla="*/ 238761 h 277779"/>
                  <a:gd name="connsiteX2" fmla="*/ 657984 w 1861854"/>
                  <a:gd name="connsiteY2" fmla="*/ 0 h 277779"/>
                  <a:gd name="connsiteX3" fmla="*/ 896745 w 1861854"/>
                  <a:gd name="connsiteY3" fmla="*/ 238761 h 277779"/>
                  <a:gd name="connsiteX4" fmla="*/ 1135754 w 1861854"/>
                  <a:gd name="connsiteY4" fmla="*/ 0 h 277779"/>
                  <a:gd name="connsiteX5" fmla="*/ 1374516 w 1861854"/>
                  <a:gd name="connsiteY5" fmla="*/ 238761 h 277779"/>
                  <a:gd name="connsiteX6" fmla="*/ 1613277 w 1861854"/>
                  <a:gd name="connsiteY6" fmla="*/ 0 h 277779"/>
                  <a:gd name="connsiteX7" fmla="*/ 1861854 w 1861854"/>
                  <a:gd name="connsiteY7" fmla="*/ 248577 h 277779"/>
                  <a:gd name="connsiteX8" fmla="*/ 1842470 w 1861854"/>
                  <a:gd name="connsiteY8" fmla="*/ 267963 h 277779"/>
                  <a:gd name="connsiteX9" fmla="*/ 1613277 w 1861854"/>
                  <a:gd name="connsiteY9" fmla="*/ 39017 h 277779"/>
                  <a:gd name="connsiteX10" fmla="*/ 1374516 w 1861854"/>
                  <a:gd name="connsiteY10" fmla="*/ 277779 h 277779"/>
                  <a:gd name="connsiteX11" fmla="*/ 1135754 w 1861854"/>
                  <a:gd name="connsiteY11" fmla="*/ 39017 h 277779"/>
                  <a:gd name="connsiteX12" fmla="*/ 896745 w 1861854"/>
                  <a:gd name="connsiteY12" fmla="*/ 277779 h 277779"/>
                  <a:gd name="connsiteX13" fmla="*/ 657984 w 1861854"/>
                  <a:gd name="connsiteY13" fmla="*/ 39017 h 277779"/>
                  <a:gd name="connsiteX14" fmla="*/ 419222 w 1861854"/>
                  <a:gd name="connsiteY14" fmla="*/ 277779 h 277779"/>
                  <a:gd name="connsiteX15" fmla="*/ 180458 w 1861854"/>
                  <a:gd name="connsiteY15" fmla="*/ 39017 h 277779"/>
                  <a:gd name="connsiteX16" fmla="*/ 0 w 1861854"/>
                  <a:gd name="connsiteY16" fmla="*/ 219283 h 277779"/>
                  <a:gd name="connsiteX17" fmla="*/ 0 w 1861854"/>
                  <a:gd name="connsiteY17" fmla="*/ 180458 h 277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61854" h="277779">
                    <a:moveTo>
                      <a:pt x="180458" y="0"/>
                    </a:moveTo>
                    <a:lnTo>
                      <a:pt x="419222" y="238761"/>
                    </a:lnTo>
                    <a:lnTo>
                      <a:pt x="657984" y="0"/>
                    </a:lnTo>
                    <a:lnTo>
                      <a:pt x="896745" y="238761"/>
                    </a:lnTo>
                    <a:lnTo>
                      <a:pt x="1135754" y="0"/>
                    </a:lnTo>
                    <a:lnTo>
                      <a:pt x="1374516" y="238761"/>
                    </a:lnTo>
                    <a:lnTo>
                      <a:pt x="1613277" y="0"/>
                    </a:lnTo>
                    <a:lnTo>
                      <a:pt x="1861854" y="248577"/>
                    </a:lnTo>
                    <a:lnTo>
                      <a:pt x="1842470" y="267963"/>
                    </a:lnTo>
                    <a:lnTo>
                      <a:pt x="1613277" y="39017"/>
                    </a:lnTo>
                    <a:lnTo>
                      <a:pt x="1374516" y="277779"/>
                    </a:lnTo>
                    <a:lnTo>
                      <a:pt x="1135754" y="39017"/>
                    </a:lnTo>
                    <a:lnTo>
                      <a:pt x="896745" y="277779"/>
                    </a:lnTo>
                    <a:lnTo>
                      <a:pt x="657984" y="39017"/>
                    </a:lnTo>
                    <a:lnTo>
                      <a:pt x="419222" y="277779"/>
                    </a:lnTo>
                    <a:lnTo>
                      <a:pt x="180458" y="39017"/>
                    </a:lnTo>
                    <a:lnTo>
                      <a:pt x="0" y="219283"/>
                    </a:lnTo>
                    <a:lnTo>
                      <a:pt x="0" y="18045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4" name="Freeform: Shape 26">
                <a:extLst>
                  <a:ext uri="{FF2B5EF4-FFF2-40B4-BE49-F238E27FC236}">
                    <a16:creationId xmlns:a16="http://schemas.microsoft.com/office/drawing/2014/main" id="{1E5A83E3-8A11-4492-BB6E-F5F2240316F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1043994"/>
                <a:ext cx="1861854" cy="277779"/>
              </a:xfrm>
              <a:custGeom>
                <a:avLst/>
                <a:gdLst>
                  <a:gd name="connsiteX0" fmla="*/ 180458 w 1861854"/>
                  <a:gd name="connsiteY0" fmla="*/ 0 h 277779"/>
                  <a:gd name="connsiteX1" fmla="*/ 419222 w 1861854"/>
                  <a:gd name="connsiteY1" fmla="*/ 238761 h 277779"/>
                  <a:gd name="connsiteX2" fmla="*/ 657984 w 1861854"/>
                  <a:gd name="connsiteY2" fmla="*/ 0 h 277779"/>
                  <a:gd name="connsiteX3" fmla="*/ 896745 w 1861854"/>
                  <a:gd name="connsiteY3" fmla="*/ 238761 h 277779"/>
                  <a:gd name="connsiteX4" fmla="*/ 1135754 w 1861854"/>
                  <a:gd name="connsiteY4" fmla="*/ 0 h 277779"/>
                  <a:gd name="connsiteX5" fmla="*/ 1374516 w 1861854"/>
                  <a:gd name="connsiteY5" fmla="*/ 238761 h 277779"/>
                  <a:gd name="connsiteX6" fmla="*/ 1613277 w 1861854"/>
                  <a:gd name="connsiteY6" fmla="*/ 0 h 277779"/>
                  <a:gd name="connsiteX7" fmla="*/ 1861854 w 1861854"/>
                  <a:gd name="connsiteY7" fmla="*/ 248577 h 277779"/>
                  <a:gd name="connsiteX8" fmla="*/ 1842470 w 1861854"/>
                  <a:gd name="connsiteY8" fmla="*/ 268208 h 277779"/>
                  <a:gd name="connsiteX9" fmla="*/ 1613277 w 1861854"/>
                  <a:gd name="connsiteY9" fmla="*/ 39017 h 277779"/>
                  <a:gd name="connsiteX10" fmla="*/ 1374516 w 1861854"/>
                  <a:gd name="connsiteY10" fmla="*/ 277779 h 277779"/>
                  <a:gd name="connsiteX11" fmla="*/ 1135754 w 1861854"/>
                  <a:gd name="connsiteY11" fmla="*/ 39017 h 277779"/>
                  <a:gd name="connsiteX12" fmla="*/ 896745 w 1861854"/>
                  <a:gd name="connsiteY12" fmla="*/ 277779 h 277779"/>
                  <a:gd name="connsiteX13" fmla="*/ 657984 w 1861854"/>
                  <a:gd name="connsiteY13" fmla="*/ 39017 h 277779"/>
                  <a:gd name="connsiteX14" fmla="*/ 419222 w 1861854"/>
                  <a:gd name="connsiteY14" fmla="*/ 277779 h 277779"/>
                  <a:gd name="connsiteX15" fmla="*/ 180458 w 1861854"/>
                  <a:gd name="connsiteY15" fmla="*/ 39017 h 277779"/>
                  <a:gd name="connsiteX16" fmla="*/ 0 w 1861854"/>
                  <a:gd name="connsiteY16" fmla="*/ 219475 h 277779"/>
                  <a:gd name="connsiteX17" fmla="*/ 0 w 1861854"/>
                  <a:gd name="connsiteY17" fmla="*/ 180458 h 277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61854" h="277779">
                    <a:moveTo>
                      <a:pt x="180458" y="0"/>
                    </a:moveTo>
                    <a:lnTo>
                      <a:pt x="419222" y="238761"/>
                    </a:lnTo>
                    <a:lnTo>
                      <a:pt x="657984" y="0"/>
                    </a:lnTo>
                    <a:lnTo>
                      <a:pt x="896745" y="238761"/>
                    </a:lnTo>
                    <a:lnTo>
                      <a:pt x="1135754" y="0"/>
                    </a:lnTo>
                    <a:lnTo>
                      <a:pt x="1374516" y="238761"/>
                    </a:lnTo>
                    <a:lnTo>
                      <a:pt x="1613277" y="0"/>
                    </a:lnTo>
                    <a:lnTo>
                      <a:pt x="1861854" y="248577"/>
                    </a:lnTo>
                    <a:lnTo>
                      <a:pt x="1842470" y="268208"/>
                    </a:lnTo>
                    <a:lnTo>
                      <a:pt x="1613277" y="39017"/>
                    </a:lnTo>
                    <a:lnTo>
                      <a:pt x="1374516" y="277779"/>
                    </a:lnTo>
                    <a:lnTo>
                      <a:pt x="1135754" y="39017"/>
                    </a:lnTo>
                    <a:lnTo>
                      <a:pt x="896745" y="277779"/>
                    </a:lnTo>
                    <a:lnTo>
                      <a:pt x="657984" y="39017"/>
                    </a:lnTo>
                    <a:lnTo>
                      <a:pt x="419222" y="277779"/>
                    </a:lnTo>
                    <a:lnTo>
                      <a:pt x="180458" y="39017"/>
                    </a:lnTo>
                    <a:lnTo>
                      <a:pt x="0" y="219475"/>
                    </a:lnTo>
                    <a:lnTo>
                      <a:pt x="0" y="18045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38" name="Group 22">
              <a:extLst>
                <a:ext uri="{FF2B5EF4-FFF2-40B4-BE49-F238E27FC236}">
                  <a16:creationId xmlns:a16="http://schemas.microsoft.com/office/drawing/2014/main" id="{55FC669C-CD13-4F4A-AFFF-4029D34F2DB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238499"/>
              <a:ext cx="1861854" cy="717514"/>
              <a:chOff x="0" y="604259"/>
              <a:chExt cx="1861854" cy="717514"/>
            </a:xfrm>
            <a:grpFill/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6617B5AA-8A0D-41D3-B2EF-8BC53E3B7DF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604259"/>
                <a:ext cx="1861854" cy="277779"/>
              </a:xfrm>
              <a:custGeom>
                <a:avLst/>
                <a:gdLst>
                  <a:gd name="connsiteX0" fmla="*/ 180458 w 1861854"/>
                  <a:gd name="connsiteY0" fmla="*/ 0 h 277779"/>
                  <a:gd name="connsiteX1" fmla="*/ 419222 w 1861854"/>
                  <a:gd name="connsiteY1" fmla="*/ 238761 h 277779"/>
                  <a:gd name="connsiteX2" fmla="*/ 657984 w 1861854"/>
                  <a:gd name="connsiteY2" fmla="*/ 0 h 277779"/>
                  <a:gd name="connsiteX3" fmla="*/ 896745 w 1861854"/>
                  <a:gd name="connsiteY3" fmla="*/ 238761 h 277779"/>
                  <a:gd name="connsiteX4" fmla="*/ 1135754 w 1861854"/>
                  <a:gd name="connsiteY4" fmla="*/ 0 h 277779"/>
                  <a:gd name="connsiteX5" fmla="*/ 1374516 w 1861854"/>
                  <a:gd name="connsiteY5" fmla="*/ 238761 h 277779"/>
                  <a:gd name="connsiteX6" fmla="*/ 1613277 w 1861854"/>
                  <a:gd name="connsiteY6" fmla="*/ 0 h 277779"/>
                  <a:gd name="connsiteX7" fmla="*/ 1861854 w 1861854"/>
                  <a:gd name="connsiteY7" fmla="*/ 248577 h 277779"/>
                  <a:gd name="connsiteX8" fmla="*/ 1842470 w 1861854"/>
                  <a:gd name="connsiteY8" fmla="*/ 267963 h 277779"/>
                  <a:gd name="connsiteX9" fmla="*/ 1613277 w 1861854"/>
                  <a:gd name="connsiteY9" fmla="*/ 39017 h 277779"/>
                  <a:gd name="connsiteX10" fmla="*/ 1374516 w 1861854"/>
                  <a:gd name="connsiteY10" fmla="*/ 277779 h 277779"/>
                  <a:gd name="connsiteX11" fmla="*/ 1135754 w 1861854"/>
                  <a:gd name="connsiteY11" fmla="*/ 39017 h 277779"/>
                  <a:gd name="connsiteX12" fmla="*/ 896745 w 1861854"/>
                  <a:gd name="connsiteY12" fmla="*/ 277779 h 277779"/>
                  <a:gd name="connsiteX13" fmla="*/ 657984 w 1861854"/>
                  <a:gd name="connsiteY13" fmla="*/ 39017 h 277779"/>
                  <a:gd name="connsiteX14" fmla="*/ 419222 w 1861854"/>
                  <a:gd name="connsiteY14" fmla="*/ 277779 h 277779"/>
                  <a:gd name="connsiteX15" fmla="*/ 180458 w 1861854"/>
                  <a:gd name="connsiteY15" fmla="*/ 39017 h 277779"/>
                  <a:gd name="connsiteX16" fmla="*/ 0 w 1861854"/>
                  <a:gd name="connsiteY16" fmla="*/ 219283 h 277779"/>
                  <a:gd name="connsiteX17" fmla="*/ 0 w 1861854"/>
                  <a:gd name="connsiteY17" fmla="*/ 180458 h 277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61854" h="277779">
                    <a:moveTo>
                      <a:pt x="180458" y="0"/>
                    </a:moveTo>
                    <a:lnTo>
                      <a:pt x="419222" y="238761"/>
                    </a:lnTo>
                    <a:lnTo>
                      <a:pt x="657984" y="0"/>
                    </a:lnTo>
                    <a:lnTo>
                      <a:pt x="896745" y="238761"/>
                    </a:lnTo>
                    <a:lnTo>
                      <a:pt x="1135754" y="0"/>
                    </a:lnTo>
                    <a:lnTo>
                      <a:pt x="1374516" y="238761"/>
                    </a:lnTo>
                    <a:lnTo>
                      <a:pt x="1613277" y="0"/>
                    </a:lnTo>
                    <a:lnTo>
                      <a:pt x="1861854" y="248577"/>
                    </a:lnTo>
                    <a:lnTo>
                      <a:pt x="1842470" y="267963"/>
                    </a:lnTo>
                    <a:lnTo>
                      <a:pt x="1613277" y="39017"/>
                    </a:lnTo>
                    <a:lnTo>
                      <a:pt x="1374516" y="277779"/>
                    </a:lnTo>
                    <a:lnTo>
                      <a:pt x="1135754" y="39017"/>
                    </a:lnTo>
                    <a:lnTo>
                      <a:pt x="896745" y="277779"/>
                    </a:lnTo>
                    <a:lnTo>
                      <a:pt x="657984" y="39017"/>
                    </a:lnTo>
                    <a:lnTo>
                      <a:pt x="419222" y="277779"/>
                    </a:lnTo>
                    <a:lnTo>
                      <a:pt x="180458" y="39017"/>
                    </a:lnTo>
                    <a:lnTo>
                      <a:pt x="0" y="219283"/>
                    </a:lnTo>
                    <a:lnTo>
                      <a:pt x="0" y="18045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9" name="Freeform: Shape 24">
                <a:extLst>
                  <a:ext uri="{FF2B5EF4-FFF2-40B4-BE49-F238E27FC236}">
                    <a16:creationId xmlns:a16="http://schemas.microsoft.com/office/drawing/2014/main" id="{572EB308-9A4E-4332-A908-22F2978D754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1043994"/>
                <a:ext cx="1861854" cy="277779"/>
              </a:xfrm>
              <a:custGeom>
                <a:avLst/>
                <a:gdLst>
                  <a:gd name="connsiteX0" fmla="*/ 180458 w 1861854"/>
                  <a:gd name="connsiteY0" fmla="*/ 0 h 277779"/>
                  <a:gd name="connsiteX1" fmla="*/ 419222 w 1861854"/>
                  <a:gd name="connsiteY1" fmla="*/ 238761 h 277779"/>
                  <a:gd name="connsiteX2" fmla="*/ 657984 w 1861854"/>
                  <a:gd name="connsiteY2" fmla="*/ 0 h 277779"/>
                  <a:gd name="connsiteX3" fmla="*/ 896745 w 1861854"/>
                  <a:gd name="connsiteY3" fmla="*/ 238761 h 277779"/>
                  <a:gd name="connsiteX4" fmla="*/ 1135754 w 1861854"/>
                  <a:gd name="connsiteY4" fmla="*/ 0 h 277779"/>
                  <a:gd name="connsiteX5" fmla="*/ 1374516 w 1861854"/>
                  <a:gd name="connsiteY5" fmla="*/ 238761 h 277779"/>
                  <a:gd name="connsiteX6" fmla="*/ 1613277 w 1861854"/>
                  <a:gd name="connsiteY6" fmla="*/ 0 h 277779"/>
                  <a:gd name="connsiteX7" fmla="*/ 1861854 w 1861854"/>
                  <a:gd name="connsiteY7" fmla="*/ 248577 h 277779"/>
                  <a:gd name="connsiteX8" fmla="*/ 1842470 w 1861854"/>
                  <a:gd name="connsiteY8" fmla="*/ 268208 h 277779"/>
                  <a:gd name="connsiteX9" fmla="*/ 1613277 w 1861854"/>
                  <a:gd name="connsiteY9" fmla="*/ 39017 h 277779"/>
                  <a:gd name="connsiteX10" fmla="*/ 1374516 w 1861854"/>
                  <a:gd name="connsiteY10" fmla="*/ 277779 h 277779"/>
                  <a:gd name="connsiteX11" fmla="*/ 1135754 w 1861854"/>
                  <a:gd name="connsiteY11" fmla="*/ 39017 h 277779"/>
                  <a:gd name="connsiteX12" fmla="*/ 896745 w 1861854"/>
                  <a:gd name="connsiteY12" fmla="*/ 277779 h 277779"/>
                  <a:gd name="connsiteX13" fmla="*/ 657984 w 1861854"/>
                  <a:gd name="connsiteY13" fmla="*/ 39017 h 277779"/>
                  <a:gd name="connsiteX14" fmla="*/ 419222 w 1861854"/>
                  <a:gd name="connsiteY14" fmla="*/ 277779 h 277779"/>
                  <a:gd name="connsiteX15" fmla="*/ 180458 w 1861854"/>
                  <a:gd name="connsiteY15" fmla="*/ 39017 h 277779"/>
                  <a:gd name="connsiteX16" fmla="*/ 0 w 1861854"/>
                  <a:gd name="connsiteY16" fmla="*/ 219475 h 277779"/>
                  <a:gd name="connsiteX17" fmla="*/ 0 w 1861854"/>
                  <a:gd name="connsiteY17" fmla="*/ 180458 h 277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61854" h="277779">
                    <a:moveTo>
                      <a:pt x="180458" y="0"/>
                    </a:moveTo>
                    <a:lnTo>
                      <a:pt x="419222" y="238761"/>
                    </a:lnTo>
                    <a:lnTo>
                      <a:pt x="657984" y="0"/>
                    </a:lnTo>
                    <a:lnTo>
                      <a:pt x="896745" y="238761"/>
                    </a:lnTo>
                    <a:lnTo>
                      <a:pt x="1135754" y="0"/>
                    </a:lnTo>
                    <a:lnTo>
                      <a:pt x="1374516" y="238761"/>
                    </a:lnTo>
                    <a:lnTo>
                      <a:pt x="1613277" y="0"/>
                    </a:lnTo>
                    <a:lnTo>
                      <a:pt x="1861854" y="248577"/>
                    </a:lnTo>
                    <a:lnTo>
                      <a:pt x="1842470" y="268208"/>
                    </a:lnTo>
                    <a:lnTo>
                      <a:pt x="1613277" y="39017"/>
                    </a:lnTo>
                    <a:lnTo>
                      <a:pt x="1374516" y="277779"/>
                    </a:lnTo>
                    <a:lnTo>
                      <a:pt x="1135754" y="39017"/>
                    </a:lnTo>
                    <a:lnTo>
                      <a:pt x="896745" y="277779"/>
                    </a:lnTo>
                    <a:lnTo>
                      <a:pt x="657984" y="39017"/>
                    </a:lnTo>
                    <a:lnTo>
                      <a:pt x="419222" y="277779"/>
                    </a:lnTo>
                    <a:lnTo>
                      <a:pt x="180458" y="39017"/>
                    </a:lnTo>
                    <a:lnTo>
                      <a:pt x="0" y="219475"/>
                    </a:lnTo>
                    <a:lnTo>
                      <a:pt x="0" y="18045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56" name="Group 28">
            <a:extLst>
              <a:ext uri="{FF2B5EF4-FFF2-40B4-BE49-F238E27FC236}">
                <a16:creationId xmlns:a16="http://schemas.microsoft.com/office/drawing/2014/main" id="{5499343D-E927-41D0-B997-E44A300C68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9725" y="1119591"/>
            <a:ext cx="4965868" cy="4598497"/>
            <a:chOff x="579725" y="1119591"/>
            <a:chExt cx="4965868" cy="4598497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C1D3151-5F97-4860-B56C-C98BD62CC2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" y="1119591"/>
              <a:ext cx="4965868" cy="4598497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30">
              <a:extLst>
                <a:ext uri="{FF2B5EF4-FFF2-40B4-BE49-F238E27FC236}">
                  <a16:creationId xmlns:a16="http://schemas.microsoft.com/office/drawing/2014/main" id="{DAD33695-C117-4AEE-9AF5-65F13C6CC3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" y="1119591"/>
              <a:ext cx="4965868" cy="4598497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90A7F83A-9728-4030-8E45-9ECF1ABCCC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039" y="1073782"/>
            <a:ext cx="4860256" cy="4529266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1DE531E-8823-4EE0-BDCA-24C904BAA494}"/>
              </a:ext>
            </a:extLst>
          </p:cNvPr>
          <p:cNvSpPr txBox="1">
            <a:spLocks/>
          </p:cNvSpPr>
          <p:nvPr/>
        </p:nvSpPr>
        <p:spPr>
          <a:xfrm>
            <a:off x="838200" y="1254952"/>
            <a:ext cx="4324642" cy="29396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>
              <a:spcAft>
                <a:spcPts val="600"/>
              </a:spcAft>
              <a:defRPr/>
            </a:pP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কাজলা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দিঘির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কাজল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জলে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হাঁসগুলি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ভাসি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1" r="24961"/>
          <a:stretch/>
        </p:blipFill>
        <p:spPr>
          <a:xfrm>
            <a:off x="6094114" y="1321031"/>
            <a:ext cx="5428611" cy="4210940"/>
          </a:xfrm>
          <a:prstGeom prst="rect">
            <a:avLst/>
          </a:prstGeom>
          <a:ln w="28575">
            <a:noFill/>
          </a:ln>
        </p:spPr>
      </p:pic>
      <p:sp>
        <p:nvSpPr>
          <p:cNvPr id="58" name="Freeform: Shape 34">
            <a:extLst>
              <a:ext uri="{FF2B5EF4-FFF2-40B4-BE49-F238E27FC236}">
                <a16:creationId xmlns:a16="http://schemas.microsoft.com/office/drawing/2014/main" id="{A2B5CBEA-F125-49B6-8335-227C325B11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0790119" y="0"/>
            <a:ext cx="1401881" cy="1345036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FEA9761C-7BB2-45E5-A5DB-A0B3536245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0790119" y="0"/>
            <a:ext cx="1401881" cy="1345036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9" name="Oval 38">
            <a:extLst>
              <a:ext uri="{FF2B5EF4-FFF2-40B4-BE49-F238E27FC236}">
                <a16:creationId xmlns:a16="http://schemas.microsoft.com/office/drawing/2014/main" id="{4D1A5E71-B6B6-486A-8CDC-C7ABD9B903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634" y="4727300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8E44D629-6B8E-4D88-A77E-149C0ED034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634" y="4727300"/>
            <a:ext cx="319941" cy="319941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43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503907" y="5801515"/>
            <a:ext cx="1054466" cy="469689"/>
            <a:chOff x="9841624" y="4115729"/>
            <a:chExt cx="602169" cy="268223"/>
          </a:xfrm>
          <a:solidFill>
            <a:srgbClr val="FFFFFF"/>
          </a:solidFill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45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47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0" name="Graphic 185">
            <a:extLst>
              <a:ext uri="{FF2B5EF4-FFF2-40B4-BE49-F238E27FC236}">
                <a16:creationId xmlns:a16="http://schemas.microsoft.com/office/drawing/2014/main" id="{8B6BCBAB-41A5-4D6D-8C9B-55E3AA6FCC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503907" y="5801515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755217F1-B506-4443-A399-CFFA441CD62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CB8C0F31-7A0C-4630-A379-0B4719A1F73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12D43873-56D9-4AC1-AB59-A1E78D67971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1B2197D5-22E1-47CC-83CF-9E64CCD57C4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05DC5D97-506B-47F6-B9A7-D8FA26C8851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2" name="Right Triangle 61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3" name="Freeform: Shape 11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040555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04A130CA-991E-4C92-A494-EB7D8666EF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C3C749F-9A26-4B1E-BC2E-572D03DF95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1872577" y="1372793"/>
            <a:ext cx="6135300" cy="5537781"/>
          </a:xfrm>
          <a:custGeom>
            <a:avLst/>
            <a:gdLst>
              <a:gd name="connsiteX0" fmla="*/ 0 w 6135300"/>
              <a:gd name="connsiteY0" fmla="*/ 0 h 5537781"/>
              <a:gd name="connsiteX1" fmla="*/ 6135300 w 6135300"/>
              <a:gd name="connsiteY1" fmla="*/ 0 h 5537781"/>
              <a:gd name="connsiteX2" fmla="*/ 6135300 w 6135300"/>
              <a:gd name="connsiteY2" fmla="*/ 3548931 h 5537781"/>
              <a:gd name="connsiteX3" fmla="*/ 4146451 w 6135300"/>
              <a:gd name="connsiteY3" fmla="*/ 5537781 h 5537781"/>
              <a:gd name="connsiteX4" fmla="*/ 0 w 6135300"/>
              <a:gd name="connsiteY4" fmla="*/ 1391331 h 5537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5300" h="5537781">
                <a:moveTo>
                  <a:pt x="0" y="0"/>
                </a:moveTo>
                <a:lnTo>
                  <a:pt x="6135300" y="0"/>
                </a:lnTo>
                <a:lnTo>
                  <a:pt x="6135300" y="3548931"/>
                </a:lnTo>
                <a:lnTo>
                  <a:pt x="4146451" y="5537781"/>
                </a:lnTo>
                <a:lnTo>
                  <a:pt x="0" y="1391331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D4FB5ABA-EBA2-45EB-A1BF-04C70EC136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7" r="1" b="1"/>
          <a:stretch/>
        </p:blipFill>
        <p:spPr>
          <a:xfrm>
            <a:off x="2747771" y="1"/>
            <a:ext cx="9280908" cy="5347244"/>
          </a:xfrm>
          <a:custGeom>
            <a:avLst/>
            <a:gdLst/>
            <a:ahLst/>
            <a:cxnLst/>
            <a:rect l="l" t="t" r="r" b="b"/>
            <a:pathLst>
              <a:path w="9366779" h="5852967">
                <a:moveTo>
                  <a:pt x="1169579" y="0"/>
                </a:moveTo>
                <a:lnTo>
                  <a:pt x="8197201" y="0"/>
                </a:lnTo>
                <a:lnTo>
                  <a:pt x="9366779" y="1169579"/>
                </a:lnTo>
                <a:lnTo>
                  <a:pt x="4683391" y="5852967"/>
                </a:lnTo>
                <a:lnTo>
                  <a:pt x="0" y="1169579"/>
                </a:lnTo>
                <a:close/>
              </a:path>
            </a:pathLst>
          </a:custGeom>
        </p:spPr>
      </p:pic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F98D51C6-1188-49B8-B829-31D2C2813F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050242" y="292975"/>
            <a:ext cx="5056735" cy="9206602"/>
          </a:xfrm>
          <a:custGeom>
            <a:avLst/>
            <a:gdLst>
              <a:gd name="connsiteX0" fmla="*/ 0 w 5053652"/>
              <a:gd name="connsiteY0" fmla="*/ 209273 h 9200989"/>
              <a:gd name="connsiteX1" fmla="*/ 209274 w 5053652"/>
              <a:gd name="connsiteY1" fmla="*/ 0 h 9200989"/>
              <a:gd name="connsiteX2" fmla="*/ 5053652 w 5053652"/>
              <a:gd name="connsiteY2" fmla="*/ 4844379 h 9200989"/>
              <a:gd name="connsiteX3" fmla="*/ 697042 w 5053652"/>
              <a:gd name="connsiteY3" fmla="*/ 9200989 h 9200989"/>
              <a:gd name="connsiteX4" fmla="*/ 0 w 5053652"/>
              <a:gd name="connsiteY4" fmla="*/ 9200989 h 9200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3652" h="9200989">
                <a:moveTo>
                  <a:pt x="0" y="209273"/>
                </a:moveTo>
                <a:lnTo>
                  <a:pt x="209274" y="0"/>
                </a:lnTo>
                <a:lnTo>
                  <a:pt x="5053652" y="4844379"/>
                </a:lnTo>
                <a:lnTo>
                  <a:pt x="697042" y="9200989"/>
                </a:lnTo>
                <a:lnTo>
                  <a:pt x="0" y="9200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456BA586-8922-4113-BD35-BBF1EB1A1F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6909" y="5272381"/>
            <a:ext cx="3171238" cy="1585619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861739" y="2074303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ame 28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423102" y="1635666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3CC4048-97FB-449A-85D5-746D46F7C553}"/>
              </a:ext>
            </a:extLst>
          </p:cNvPr>
          <p:cNvSpPr txBox="1">
            <a:spLocks/>
          </p:cNvSpPr>
          <p:nvPr/>
        </p:nvSpPr>
        <p:spPr>
          <a:xfrm>
            <a:off x="1250363" y="3306332"/>
            <a:ext cx="4499523" cy="134572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4000" b="1" dirty="0" err="1">
                <a:solidFill>
                  <a:srgbClr val="08080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4000" b="1" dirty="0">
                <a:solidFill>
                  <a:srgbClr val="08080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8080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4000" b="1" dirty="0">
                <a:solidFill>
                  <a:srgbClr val="08080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8080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যাইও</a:t>
            </a:r>
            <a:r>
              <a:rPr lang="en-US" sz="4000" b="1" dirty="0">
                <a:solidFill>
                  <a:srgbClr val="08080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8080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ভোমর</a:t>
            </a:r>
            <a:r>
              <a:rPr lang="en-US" sz="4000" b="1" dirty="0">
                <a:solidFill>
                  <a:srgbClr val="08080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br>
              <a:rPr lang="en-US" sz="4000" b="1" dirty="0">
                <a:solidFill>
                  <a:srgbClr val="08080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000" b="1" dirty="0" err="1">
                <a:solidFill>
                  <a:srgbClr val="08080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b="1" dirty="0">
                <a:solidFill>
                  <a:srgbClr val="08080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8080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বরাবর</a:t>
            </a:r>
            <a:r>
              <a:rPr lang="en-US" sz="4000" b="1" dirty="0">
                <a:solidFill>
                  <a:srgbClr val="08080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8080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পথ</a:t>
            </a:r>
            <a:r>
              <a:rPr lang="en-US" sz="4000" b="1" dirty="0">
                <a:solidFill>
                  <a:srgbClr val="08080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Freeform: Shape 11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733089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F8446B12-7391-4711-8B31-112A0B896C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2DC4D51-7529-4824-8593-CC49E22FA739}"/>
              </a:ext>
            </a:extLst>
          </p:cNvPr>
          <p:cNvSpPr txBox="1">
            <a:spLocks/>
          </p:cNvSpPr>
          <p:nvPr/>
        </p:nvSpPr>
        <p:spPr>
          <a:xfrm>
            <a:off x="3024187" y="4286160"/>
            <a:ext cx="6143626" cy="140040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মৌরি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গন্ধ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শুঁকে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থামিও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রথ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98"/>
          <a:stretch/>
        </p:blipFill>
        <p:spPr>
          <a:xfrm>
            <a:off x="657726" y="481263"/>
            <a:ext cx="5343029" cy="3430564"/>
          </a:xfrm>
          <a:custGeom>
            <a:avLst/>
            <a:gdLst/>
            <a:ahLst/>
            <a:cxnLst/>
            <a:rect l="l" t="t" r="r" b="b"/>
            <a:pathLst>
              <a:path w="6000749" h="3911828">
                <a:moveTo>
                  <a:pt x="0" y="0"/>
                </a:moveTo>
                <a:lnTo>
                  <a:pt x="6000749" y="0"/>
                </a:lnTo>
                <a:lnTo>
                  <a:pt x="6000749" y="3767827"/>
                </a:lnTo>
                <a:lnTo>
                  <a:pt x="5572124" y="3740378"/>
                </a:lnTo>
                <a:lnTo>
                  <a:pt x="0" y="3911828"/>
                </a:lnTo>
                <a:close/>
              </a:path>
            </a:pathLst>
          </a:cu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30"/>
          <a:stretch/>
        </p:blipFill>
        <p:spPr>
          <a:xfrm>
            <a:off x="6191244" y="554387"/>
            <a:ext cx="5362043" cy="3433639"/>
          </a:xfrm>
          <a:custGeom>
            <a:avLst/>
            <a:gdLst/>
            <a:ahLst/>
            <a:cxnLst/>
            <a:rect l="l" t="t" r="r" b="b"/>
            <a:pathLst>
              <a:path w="6000750" h="3988028">
                <a:moveTo>
                  <a:pt x="0" y="0"/>
                </a:moveTo>
                <a:lnTo>
                  <a:pt x="6000750" y="0"/>
                </a:lnTo>
                <a:lnTo>
                  <a:pt x="6000750" y="797153"/>
                </a:lnTo>
                <a:lnTo>
                  <a:pt x="6000750" y="2634343"/>
                </a:lnTo>
                <a:lnTo>
                  <a:pt x="6000750" y="3911828"/>
                </a:lnTo>
                <a:lnTo>
                  <a:pt x="3248025" y="3988028"/>
                </a:lnTo>
                <a:lnTo>
                  <a:pt x="0" y="3780026"/>
                </a:lnTo>
                <a:close/>
              </a:path>
            </a:pathLst>
          </a:cu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AC0B7807-0C83-4963-821A-69B172722E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B027EC7-3252-48A2-A7A4-1741F72E471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EBC51E4-7477-4290-BBD0-18AD942C364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4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Freeform: Shape 11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316450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Freeform: Shape 11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32323" y="824797"/>
            <a:ext cx="5856263" cy="785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6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36133"/>
          <a:stretch/>
        </p:blipFill>
        <p:spPr>
          <a:xfrm>
            <a:off x="4270156" y="1498795"/>
            <a:ext cx="3649980" cy="3008170"/>
          </a:xfrm>
          <a:prstGeom prst="ellipse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7D194D7-86E7-4919-8805-D8A6AC14B7B4}"/>
              </a:ext>
            </a:extLst>
          </p:cNvPr>
          <p:cNvSpPr txBox="1"/>
          <p:nvPr/>
        </p:nvSpPr>
        <p:spPr>
          <a:xfrm>
            <a:off x="2560872" y="4519243"/>
            <a:ext cx="70702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ভোমর,শালি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ধান,বিন্নি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ধান,কবরী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কলা,কাজলা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দিঘি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27166129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Freeform: Shape 11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Freeform: Shape 11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t="5462" b="5587"/>
          <a:stretch/>
        </p:blipFill>
        <p:spPr>
          <a:xfrm>
            <a:off x="672060" y="643672"/>
            <a:ext cx="10846171" cy="5570656"/>
          </a:xfrm>
          <a:prstGeom prst="rect">
            <a:avLst/>
          </a:prstGeom>
        </p:spPr>
      </p:pic>
      <p:sp>
        <p:nvSpPr>
          <p:cNvPr id="15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202452" y="4392423"/>
            <a:ext cx="3275715" cy="7313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সরব</a:t>
            </a:r>
            <a:r>
              <a:rPr lang="en-US" sz="36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পাঠ</a:t>
            </a:r>
            <a:endParaRPr lang="en-US" sz="3600" b="1" dirty="0"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83169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D:\DIGITAL CONTENT RELATED\MODEL CONTENT FINAL\DSC06158.JPG"/>
          <p:cNvPicPr>
            <a:picLocks noChangeAspect="1" noChangeArrowheads="1"/>
          </p:cNvPicPr>
          <p:nvPr/>
        </p:nvPicPr>
        <p:blipFill rotWithShape="1">
          <a:blip r:embed="rId2"/>
          <a:srcRect l="6723" t="8923" b="9872"/>
          <a:stretch/>
        </p:blipFill>
        <p:spPr bwMode="auto">
          <a:xfrm>
            <a:off x="647114" y="604912"/>
            <a:ext cx="9019480" cy="5931356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8576720" y="2743445"/>
            <a:ext cx="3822189" cy="9016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নীরব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5" name="Freeform: Shape 11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Right Triangle 25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8977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Picture 2" descr="20190726_153001.jpg"/>
          <p:cNvPicPr>
            <a:picLocks noChangeAspect="1"/>
          </p:cNvPicPr>
          <p:nvPr/>
        </p:nvPicPr>
        <p:blipFill rotWithShape="1">
          <a:blip r:embed="rId2" cstate="print"/>
          <a:srcRect l="-329" t="2" r="50984"/>
          <a:stretch/>
        </p:blipFill>
        <p:spPr>
          <a:xfrm rot="5400000">
            <a:off x="4534611" y="-951716"/>
            <a:ext cx="5555257" cy="8668512"/>
          </a:xfrm>
          <a:prstGeom prst="rect">
            <a:avLst/>
          </a:prstGeom>
        </p:spPr>
      </p:pic>
      <p:sp>
        <p:nvSpPr>
          <p:cNvPr id="12" name="Rectangle 10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99650" y="2703718"/>
            <a:ext cx="3438144" cy="11247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পাঠ</a:t>
            </a:r>
            <a:r>
              <a:rPr kumimoji="0" lang="en-US" sz="4000" b="1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en-US" sz="4000" b="1" i="0" u="sng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পরিচিতি</a:t>
            </a:r>
            <a:endParaRPr kumimoji="0" lang="en-US" sz="4000" b="1" i="0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81366" y="2849532"/>
            <a:ext cx="5213780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-22860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৭ম</a:t>
            </a:r>
          </a:p>
          <a:p>
            <a:pPr marL="0" marR="0" lvl="0" indent="-22860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বিষয়ঃবাংলা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</a:p>
          <a:p>
            <a:pPr marL="0" marR="0" lvl="0" indent="-22860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Freeform: Shape 11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29888418"/>
      </p:ext>
    </p:extLst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Freeform: Shape 11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-721614" y="1284356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C2DEFB-073D-4D73-B09D-E02B05DAAA05}"/>
              </a:ext>
            </a:extLst>
          </p:cNvPr>
          <p:cNvSpPr txBox="1"/>
          <p:nvPr/>
        </p:nvSpPr>
        <p:spPr>
          <a:xfrm>
            <a:off x="916686" y="4117939"/>
            <a:ext cx="95204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প্রসিদ্ধ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ঐতিহ্যবাহী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খাবারসমূহের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686" y="723573"/>
            <a:ext cx="6034428" cy="339436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4295873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Freeform: Shape 11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075" y="540531"/>
            <a:ext cx="14583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 err="1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4000" u="sng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30948" y="1118046"/>
            <a:ext cx="4130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বহু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নির্বাচনি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1075" y="1657742"/>
            <a:ext cx="11417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১।‘আমার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বাড়ি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কবিতায়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বন্ধুকে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ধানের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চিড়া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খেতে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দিবেন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23578" y="2367275"/>
            <a:ext cx="2321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শালি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96000" y="2367275"/>
            <a:ext cx="2321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আমন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23577" y="3075161"/>
            <a:ext cx="2321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বোরো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96000" y="3075161"/>
            <a:ext cx="2321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বিন্নি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1075" y="3783047"/>
            <a:ext cx="11417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২।‘থামিও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তব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রথ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’ –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বোঝানো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23576" y="4461243"/>
            <a:ext cx="26586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যাত্রাবিরতি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95145" y="4490933"/>
            <a:ext cx="2818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রথ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267372" y="5200466"/>
            <a:ext cx="35773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গন্তব্যে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পৌছানো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096000" y="5200466"/>
            <a:ext cx="35773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রথ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চালনা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4" name="TextBox 23"/>
          <p:cNvSpPr txBox="1"/>
          <p:nvPr/>
        </p:nvSpPr>
        <p:spPr>
          <a:xfrm rot="18896763">
            <a:off x="8417150" y="4582123"/>
            <a:ext cx="43512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উত্তরগুলোতে</a:t>
            </a:r>
            <a:r>
              <a:rPr lang="en-US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65367" y="2053353"/>
            <a:ext cx="13074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00B0F0"/>
                </a:solidFill>
              </a:rPr>
              <a:t>√</a:t>
            </a:r>
          </a:p>
        </p:txBody>
      </p:sp>
      <p:sp>
        <p:nvSpPr>
          <p:cNvPr id="3" name="Multiply 2"/>
          <p:cNvSpPr/>
          <p:nvPr/>
        </p:nvSpPr>
        <p:spPr>
          <a:xfrm>
            <a:off x="5524504" y="2239085"/>
            <a:ext cx="914400" cy="914400"/>
          </a:xfrm>
          <a:prstGeom prst="mathMultiply">
            <a:avLst>
              <a:gd name="adj1" fmla="val 9485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901229" y="4914918"/>
            <a:ext cx="13074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00B0F0"/>
                </a:solidFill>
              </a:rPr>
              <a:t>√</a:t>
            </a:r>
          </a:p>
        </p:txBody>
      </p:sp>
      <p:sp>
        <p:nvSpPr>
          <p:cNvPr id="28" name="Multiply 27"/>
          <p:cNvSpPr/>
          <p:nvPr/>
        </p:nvSpPr>
        <p:spPr>
          <a:xfrm>
            <a:off x="686881" y="2915552"/>
            <a:ext cx="914400" cy="914400"/>
          </a:xfrm>
          <a:prstGeom prst="mathMultiply">
            <a:avLst>
              <a:gd name="adj1" fmla="val 9485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Multiply 28"/>
          <p:cNvSpPr/>
          <p:nvPr/>
        </p:nvSpPr>
        <p:spPr>
          <a:xfrm>
            <a:off x="5524504" y="2915552"/>
            <a:ext cx="914400" cy="914400"/>
          </a:xfrm>
          <a:prstGeom prst="mathMultiply">
            <a:avLst>
              <a:gd name="adj1" fmla="val 9485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Multiply 29"/>
          <p:cNvSpPr/>
          <p:nvPr/>
        </p:nvSpPr>
        <p:spPr>
          <a:xfrm>
            <a:off x="5562805" y="4332971"/>
            <a:ext cx="914400" cy="914400"/>
          </a:xfrm>
          <a:prstGeom prst="mathMultiply">
            <a:avLst>
              <a:gd name="adj1" fmla="val 9485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Multiply 30"/>
          <p:cNvSpPr/>
          <p:nvPr/>
        </p:nvSpPr>
        <p:spPr>
          <a:xfrm>
            <a:off x="715752" y="4284419"/>
            <a:ext cx="914400" cy="914400"/>
          </a:xfrm>
          <a:prstGeom prst="mathMultiply">
            <a:avLst>
              <a:gd name="adj1" fmla="val 9485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Multiply 31"/>
          <p:cNvSpPr/>
          <p:nvPr/>
        </p:nvSpPr>
        <p:spPr>
          <a:xfrm>
            <a:off x="5485474" y="5063352"/>
            <a:ext cx="914400" cy="914400"/>
          </a:xfrm>
          <a:prstGeom prst="mathMultiply">
            <a:avLst>
              <a:gd name="adj1" fmla="val 9485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0740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"/>
                            </p:stCondLst>
                            <p:childTnLst>
                              <p:par>
                                <p:cTn id="39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5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1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7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3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9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5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1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7"/>
                                            </p:cond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4" grpId="1"/>
      <p:bldP spid="2" grpId="0"/>
      <p:bldP spid="3" grpId="0" animBg="1"/>
      <p:bldP spid="27" grpId="0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Freeform: Shape 11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075" y="540531"/>
            <a:ext cx="14583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 err="1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4000" u="sng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>
            <a:biLevel thresh="75000"/>
          </a:blip>
          <a:stretch>
            <a:fillRect/>
          </a:stretch>
        </p:blipFill>
        <p:spPr>
          <a:xfrm>
            <a:off x="3438404" y="2143563"/>
            <a:ext cx="4814876" cy="2710087"/>
          </a:xfrm>
          <a:prstGeom prst="ellipse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1187116" y="2181705"/>
            <a:ext cx="106814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‘আমার বাড়ি’ কবিতায় কবি বন্ধুকে কোন ধানের চিঁড়া খেতে নিবেন ? </a:t>
            </a:r>
          </a:p>
          <a:p>
            <a:r>
              <a:rPr lang="bn-IN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‘আমার বাড়ি’ কবিতায় কাজলা দীঘির কাজল জলে কী </a:t>
            </a:r>
            <a:r>
              <a:rPr lang="en-US" sz="3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</a:t>
            </a:r>
            <a:r>
              <a:rPr lang="bn-IN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 ?  </a:t>
            </a:r>
            <a:endParaRPr lang="en-US" sz="3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বন্ধুকে</a:t>
            </a:r>
            <a:r>
              <a: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বাতাস</a:t>
            </a:r>
            <a:r>
              <a: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করবেন</a:t>
            </a:r>
            <a:r>
              <a: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বন্ধুকে</a:t>
            </a:r>
            <a:r>
              <a: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মালা</a:t>
            </a:r>
            <a:r>
              <a: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দিবেন</a:t>
            </a:r>
            <a:r>
              <a: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219606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Freeform: Shape 11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056" b="84167" l="5625" r="9583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54441" y="761109"/>
            <a:ext cx="6866021" cy="514951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0" y="761109"/>
            <a:ext cx="3852041" cy="595295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বাড়ির</a:t>
            </a:r>
            <a:r>
              <a:rPr lang="en-US" sz="40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কাজ</a:t>
            </a:r>
            <a:r>
              <a:rPr lang="en-US" sz="40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7" name="Flowchart: Alternate Process 16"/>
          <p:cNvSpPr/>
          <p:nvPr/>
        </p:nvSpPr>
        <p:spPr>
          <a:xfrm>
            <a:off x="806355" y="3364787"/>
            <a:ext cx="10162191" cy="2545838"/>
          </a:xfrm>
          <a:prstGeom prst="flowChartAlternateProcess">
            <a:avLst/>
          </a:prstGeom>
          <a:noFill/>
          <a:ln w="55000" cap="flat" cmpd="thickThin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normalizeH="0" baseline="0" noProof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আমার</a:t>
            </a:r>
            <a:r>
              <a:rPr kumimoji="0" lang="en-US" sz="4000" b="1" i="0" u="none" strike="noStrike" kern="0" normalizeH="0" baseline="0" noProof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1" i="0" u="none" strike="noStrike" kern="0" normalizeH="0" baseline="0" noProof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বাড়ি</a:t>
            </a:r>
            <a:r>
              <a:rPr kumimoji="0" lang="en-US" sz="4000" b="1" i="0" u="none" strike="noStrike" kern="0" normalizeH="0" baseline="0" noProof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1" i="0" u="none" strike="noStrike" kern="0" normalizeH="0" baseline="0" noProof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কবিতা</a:t>
            </a:r>
            <a:r>
              <a:rPr kumimoji="0" lang="en-US" sz="4000" b="1" i="0" u="none" strike="noStrike" kern="0" normalizeH="0" baseline="0" noProof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1" i="0" u="none" strike="noStrike" kern="0" normalizeH="0" baseline="0" noProof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পাঠের</a:t>
            </a:r>
            <a:r>
              <a:rPr kumimoji="0" lang="en-US" sz="4000" b="1" i="0" u="none" strike="noStrike" kern="0" normalizeH="0" baseline="0" noProof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1" i="0" u="none" strike="noStrike" kern="0" normalizeH="0" baseline="0" noProof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ঊদ্দেশ্য</a:t>
            </a:r>
            <a:r>
              <a:rPr kumimoji="0" lang="en-US" sz="4000" b="1" i="0" u="none" strike="noStrike" kern="0" normalizeH="0" baseline="0" noProof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1" i="0" u="none" strike="noStrike" kern="0" normalizeH="0" baseline="0" noProof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নিজ</a:t>
            </a:r>
            <a:r>
              <a:rPr kumimoji="0" lang="en-US" sz="4000" b="1" i="0" u="none" strike="noStrike" kern="0" normalizeH="0" baseline="0" noProof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1" i="0" u="none" strike="noStrike" kern="0" normalizeH="0" baseline="0" noProof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ভাষায়</a:t>
            </a:r>
            <a:r>
              <a:rPr kumimoji="0" lang="en-US" sz="4000" b="1" i="0" u="none" strike="noStrike" kern="0" normalizeH="0" baseline="0" noProof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1" i="0" u="none" strike="noStrike" kern="0" normalizeH="0" baseline="0" noProof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ব্যাখ্যা</a:t>
            </a:r>
            <a:r>
              <a:rPr kumimoji="0" lang="en-US" sz="4000" b="1" i="0" u="none" strike="noStrike" kern="0" normalizeH="0" baseline="0" noProof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1" i="0" u="none" strike="noStrike" kern="0" normalizeH="0" baseline="0" noProof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কর</a:t>
            </a:r>
            <a:r>
              <a:rPr kumimoji="0" lang="en-US" sz="4000" b="1" i="0" u="none" strike="noStrike" kern="0" normalizeH="0" baseline="0" noProof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0932297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Freeform: Shape 11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056" b="84167" l="5625" r="9583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6355" y="-474954"/>
            <a:ext cx="10162191" cy="762164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961429" y="3760983"/>
            <a:ext cx="3852041" cy="5952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15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ধন্যবাদ</a:t>
            </a:r>
            <a:r>
              <a:rPr lang="en-US" sz="115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856737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7" t="24156" r="5782" b="11236"/>
          <a:stretch/>
        </p:blipFill>
        <p:spPr>
          <a:xfrm>
            <a:off x="723901" y="685800"/>
            <a:ext cx="10763250" cy="5257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405540" y="5401437"/>
            <a:ext cx="4055152" cy="8594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ছবিতে</a:t>
            </a:r>
            <a:r>
              <a:rPr lang="en-US" sz="40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কি</a:t>
            </a:r>
            <a:r>
              <a:rPr lang="en-US" sz="40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দেখছো</a:t>
            </a:r>
            <a:r>
              <a:rPr lang="en-US" sz="40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06221" y="5488238"/>
            <a:ext cx="4055152" cy="8594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বাড়ি</a:t>
            </a:r>
            <a:endParaRPr lang="en-US" sz="4000" b="1" dirty="0"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1">
              <a:lumMod val="75000"/>
            </a:schemeClr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Freeform: Shape 11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805626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Freeform: Shape 11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401053" y="914400"/>
            <a:ext cx="6144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29689" y="2321004"/>
            <a:ext cx="753262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13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endParaRPr lang="en-US" sz="13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জসীম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উদদীন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6204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Freeform: Shape 11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318B88E-BD2C-4CB6-91FF-9DDED37D2FFC}"/>
              </a:ext>
            </a:extLst>
          </p:cNvPr>
          <p:cNvSpPr txBox="1">
            <a:spLocks/>
          </p:cNvSpPr>
          <p:nvPr/>
        </p:nvSpPr>
        <p:spPr>
          <a:xfrm>
            <a:off x="1445794" y="1622286"/>
            <a:ext cx="9396663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</a:p>
          <a:p>
            <a:r>
              <a:rPr lang="en-US" sz="4000">
                <a:latin typeface="NikoshBAN" panose="02000000000000000000" pitchFamily="2" charset="0"/>
                <a:cs typeface="NikoshBAN" panose="02000000000000000000" pitchFamily="2" charset="0"/>
              </a:rPr>
              <a:t>কবি পরিচিতি উল্লেখ করতে পারবে।</a:t>
            </a:r>
          </a:p>
          <a:p>
            <a:r>
              <a:rPr lang="en-US" sz="4000">
                <a:latin typeface="NikoshBAN" panose="02000000000000000000" pitchFamily="2" charset="0"/>
                <a:cs typeface="NikoshBAN" panose="02000000000000000000" pitchFamily="2" charset="0"/>
              </a:rPr>
              <a:t>কবিতাটি শুদ্ধ উচ্চারণে পড়তে পারবে।</a:t>
            </a:r>
          </a:p>
          <a:p>
            <a:r>
              <a:rPr lang="en-US" sz="4000">
                <a:latin typeface="NikoshBAN" panose="02000000000000000000" pitchFamily="2" charset="0"/>
                <a:cs typeface="NikoshBAN" panose="02000000000000000000" pitchFamily="2" charset="0"/>
              </a:rPr>
              <a:t>শব্দার্থ দিয়ে বাক্য রচনা করতে পারবে।</a:t>
            </a:r>
          </a:p>
          <a:p>
            <a:r>
              <a:rPr lang="en-US" sz="4000">
                <a:latin typeface="NikoshBAN" panose="02000000000000000000" pitchFamily="2" charset="0"/>
                <a:cs typeface="NikoshBAN" panose="02000000000000000000" pitchFamily="2" charset="0"/>
              </a:rPr>
              <a:t>কবিতায় অতিথির প্রতি যে যত্ন নেওয়া হয়েছে তা বর্ণনা করতে পারবে।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4820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Freeform: Shape 11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026695" y="689811"/>
            <a:ext cx="6144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20661747"/>
              </p:ext>
            </p:extLst>
          </p:nvPr>
        </p:nvGraphicFramePr>
        <p:xfrm>
          <a:off x="-2009482" y="850362"/>
          <a:ext cx="12518258" cy="58307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742358" y="899480"/>
            <a:ext cx="7438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১৯০৩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খ্রীষ্টাব্দে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ফরিদপুর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জেলার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তাম্বুলখানা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64090" y="1647348"/>
            <a:ext cx="7438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নক্সী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কাঁথার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মাঠ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সোজন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বাদিয়ার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ঘাট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62305" y="2397267"/>
            <a:ext cx="7438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রাখালী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বালুচর,মাটির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কান্না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57835" y="3361714"/>
            <a:ext cx="7438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বেদের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মেয়ে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80665" y="4352008"/>
            <a:ext cx="7438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হাসু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পয়সার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বাঁশী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ডালিমকুমার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267318" y="5342302"/>
            <a:ext cx="7438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১৯৭৬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খ্রিষ্টাব্দে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ঢাকায়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মৃত্যুবরণ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।।</a:t>
            </a:r>
          </a:p>
        </p:txBody>
      </p:sp>
    </p:spTree>
    <p:extLst>
      <p:ext uri="{BB962C8B-B14F-4D97-AF65-F5344CB8AC3E}">
        <p14:creationId xmlns:p14="http://schemas.microsoft.com/office/powerpoint/2010/main" val="28589409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Freeform: Shape 11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7" name="Picture 6" descr="20190320_124222.jpg"/>
          <p:cNvPicPr>
            <a:picLocks noChangeAspect="1"/>
          </p:cNvPicPr>
          <p:nvPr/>
        </p:nvPicPr>
        <p:blipFill rotWithShape="1">
          <a:blip r:embed="rId2" cstate="print"/>
          <a:srcRect t="6817" b="25556"/>
          <a:stretch/>
        </p:blipFill>
        <p:spPr>
          <a:xfrm>
            <a:off x="2079812" y="805516"/>
            <a:ext cx="8032376" cy="407402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85984" y="4936067"/>
            <a:ext cx="103925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জসীম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উদদীন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গ্রামে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জন্মগ্রহণ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11" name="TextBox 10"/>
          <p:cNvSpPr txBox="1"/>
          <p:nvPr/>
        </p:nvSpPr>
        <p:spPr>
          <a:xfrm rot="16200000">
            <a:off x="-721614" y="1284356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159246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Freeform: Shape 11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11619" y="558045"/>
            <a:ext cx="32766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sz="4000" dirty="0" err="1">
                <a:latin typeface="NikoshBAN" panose="02000000000000000000" pitchFamily="2" charset="0"/>
                <a:cs typeface="NikoshBAN" pitchFamily="2" charset="0"/>
              </a:rPr>
              <a:t>শব্দার্থ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392980-B746-44D7-B964-0E71D5299893}"/>
              </a:ext>
            </a:extLst>
          </p:cNvPr>
          <p:cNvSpPr txBox="1"/>
          <p:nvPr/>
        </p:nvSpPr>
        <p:spPr>
          <a:xfrm>
            <a:off x="649356" y="1166155"/>
            <a:ext cx="1532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ভোমর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C46243-BB92-4A18-8E32-BC4F782AF8D4}"/>
              </a:ext>
            </a:extLst>
          </p:cNvPr>
          <p:cNvSpPr txBox="1"/>
          <p:nvPr/>
        </p:nvSpPr>
        <p:spPr>
          <a:xfrm>
            <a:off x="5544318" y="753292"/>
            <a:ext cx="607016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মৌমাছি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ভ্রমরের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কথ্যরূপ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ভোমর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   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কবিতাটিতে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বন্ধু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প্রিয়জনকে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ভোমর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সম্বোধন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আমন্ত্রণ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জানানো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82B97B5-68FD-4CF8-AC14-4BDE1107B75A}"/>
              </a:ext>
            </a:extLst>
          </p:cNvPr>
          <p:cNvSpPr txBox="1"/>
          <p:nvPr/>
        </p:nvSpPr>
        <p:spPr>
          <a:xfrm>
            <a:off x="649356" y="4661130"/>
            <a:ext cx="21866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শালি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E59D9B-956B-4E79-9608-21762054EB75}"/>
              </a:ext>
            </a:extLst>
          </p:cNvPr>
          <p:cNvSpPr txBox="1"/>
          <p:nvPr/>
        </p:nvSpPr>
        <p:spPr>
          <a:xfrm>
            <a:off x="5428777" y="4353353"/>
            <a:ext cx="45494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হেমন্তকালে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7DF203F-3491-4F6E-BF39-03BBA26C99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579581" y="753292"/>
            <a:ext cx="2849196" cy="2189212"/>
          </a:xfrm>
          <a:prstGeom prst="ellipse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3132" y="3801979"/>
            <a:ext cx="2928241" cy="226670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254415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434</Words>
  <Application>Microsoft Office PowerPoint</Application>
  <PresentationFormat>Widescreen</PresentationFormat>
  <Paragraphs>101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Calibri Light</vt:lpstr>
      <vt:lpstr>NikoshBAN</vt:lpstr>
      <vt:lpstr>Rockwell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38</cp:revision>
  <dcterms:created xsi:type="dcterms:W3CDTF">2021-06-30T03:42:01Z</dcterms:created>
  <dcterms:modified xsi:type="dcterms:W3CDTF">2021-06-30T10:18:43Z</dcterms:modified>
</cp:coreProperties>
</file>