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72" r:id="rId3"/>
    <p:sldId id="268" r:id="rId4"/>
    <p:sldId id="258" r:id="rId5"/>
    <p:sldId id="257" r:id="rId6"/>
    <p:sldId id="259" r:id="rId7"/>
    <p:sldId id="260" r:id="rId8"/>
    <p:sldId id="274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YFAG9h6QxzuettkMxkHJw==" hashData="v1jrCUowLsWZ1JyDbkbt0CvdjJJPhA2w+E3105I5Hm5y39iTw97srXnKcbbsTMSmBD1Yh7BXrdq1KHs5aVCUk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7E1"/>
    <a:srgbClr val="FF33CC"/>
    <a:srgbClr val="0A0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A413A-5CDD-4DDB-B873-DFFF6AB594C3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EDCDB-B5FD-429D-8807-AB7221CD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1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A87AA-155E-4864-AED1-97B23C032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B4CE7-9118-4658-A01A-90260BCDE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B1B72-9438-4599-AE52-CE7C9FB53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CEC94-F1BD-482A-92DF-C8736F5B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2C5E9-C2B9-4604-96BE-81C5910F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C256-A605-4915-9E76-2AE5C6BC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35969-AD0C-43D6-AB37-57FC4E338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F57B9-24A6-42BD-B1BB-8F1FE66F0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A9710-3940-4DDC-A227-722A6390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76727-5DBB-46C3-A10C-1D628D59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705B83-E140-4957-95C5-27F52A9C8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D6D03-EB17-4388-A5F7-7168FCB60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A088F-C114-463D-A29C-36B950AC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FE8FF-6939-47F2-8B41-E3FC0AE6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F5CC3-47B6-4630-95D1-3C21BA26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380E8-9EE0-49F2-9C4B-0D70152F2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7DC4-5B58-451E-BB3A-322935E10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4C581-EBAA-4247-9825-5AC73BE9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92C5B-5D54-4DE6-B5BF-83D984D7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32C3-D6F4-4FB9-97B2-72773689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6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F75F-9D14-44EB-9DD1-1803ED4F7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5F554-5C6E-4EA9-B653-AF4DAB552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38A0F-1B7D-444C-9F08-0705773D5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6A566-AC51-40D1-AB35-2CFC9332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EFCF5-BACE-41AD-9095-CA94B47D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9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764C-5582-4262-B5CC-E46F422B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54C8-9AEB-47FB-A154-8FB72AC22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2F87B-F5A5-4AF2-8845-7AFCCBD31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E9D63-AADD-4191-BD0A-2B968D97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21E2F-2273-4C11-BBD1-2BEFC3D1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F41B6-8069-4361-9E9F-E1EC6DCF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4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634E-9CB2-4636-92F3-80BF7CA9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CF36E-53E2-4721-8C18-A317A87D0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C375C-06FD-42C0-8E5D-0BEBC3712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E578A-6333-43A9-9DF3-A654182EC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535336-0C22-410B-AEDC-EA6853C49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549E16-01E8-4042-8FA3-D45A4A91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C170C1-17DF-46EC-A8EC-DCDF15D1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CAA86E-5E7F-44E8-83C7-F309751EC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2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F374B-143E-42A2-8680-AEF3CD12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C8B431-5BE6-4288-9F9B-DF3623F1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0EB3B-2EF4-413A-BE96-9D56AD8F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DE055-09DD-494A-BBA6-D0E8B660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0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47BC6-5515-495F-A1CD-171E2390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C835E-9CAF-43B4-81E9-AF0ED5C0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478F7-746E-44F4-B878-76E7D3A6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0078-E6C1-4FF3-96F6-533E0441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1188A-F6B3-4CC0-B21B-40944FD94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2CA44-FBAA-4FCB-AAAF-231A74FE1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26B18-CB83-4F3E-94A9-620B12CC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02A26-1888-49DF-A5C7-F563B9FE4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00C32-BEDD-4C2B-9EA4-15496947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467B4-7749-4052-B7B6-277034E3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9A0F7E-6F15-4E27-AF23-EC1C13E45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69823-3FF9-4D53-91F1-553DB7866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AF4C5-E6AC-4060-B5D8-D201A222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A8735-F73E-489E-A69A-68EDD8BF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018E0-7F48-40F4-B5F3-EB3A51EB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0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D4DF65-9B65-415B-8811-6B83F9C1C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0EB92-B5DF-4679-A0E0-F22AF31D3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75420-07C8-49F0-B970-702B0BA22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0C3CB-C4AD-4415-974E-CFC9250F6498}" type="datetimeFigureOut">
              <a:rPr lang="en-US" smtClean="0"/>
              <a:t>25-Jun-21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2FE2C-E37E-4E14-8286-FDCB9C447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449CA-F44D-4946-988D-CE863974F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05661-3DE2-476C-AC05-6D8023DB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9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roup 271">
            <a:extLst>
              <a:ext uri="{FF2B5EF4-FFF2-40B4-BE49-F238E27FC236}">
                <a16:creationId xmlns:a16="http://schemas.microsoft.com/office/drawing/2014/main" id="{59CD43A0-E7A6-4D73-9907-77D072A9D081}"/>
              </a:ext>
            </a:extLst>
          </p:cNvPr>
          <p:cNvGrpSpPr/>
          <p:nvPr/>
        </p:nvGrpSpPr>
        <p:grpSpPr>
          <a:xfrm rot="994597">
            <a:off x="7703389" y="828490"/>
            <a:ext cx="4638675" cy="4321402"/>
            <a:chOff x="1481700" y="898092"/>
            <a:chExt cx="4271400" cy="4242460"/>
          </a:xfrm>
        </p:grpSpPr>
        <p:sp>
          <p:nvSpPr>
            <p:cNvPr id="273" name="Right Triangle 272">
              <a:extLst>
                <a:ext uri="{FF2B5EF4-FFF2-40B4-BE49-F238E27FC236}">
                  <a16:creationId xmlns:a16="http://schemas.microsoft.com/office/drawing/2014/main" id="{F8945A6F-C4D2-44EE-86E6-69DEE972F98B}"/>
                </a:ext>
              </a:extLst>
            </p:cNvPr>
            <p:cNvSpPr/>
            <p:nvPr/>
          </p:nvSpPr>
          <p:spPr>
            <a:xfrm>
              <a:off x="1503625" y="898092"/>
              <a:ext cx="4249475" cy="4241462"/>
            </a:xfrm>
            <a:prstGeom prst="rtTriangle">
              <a:avLst/>
            </a:prstGeom>
            <a:gradFill flip="none" rotWithShape="1">
              <a:gsLst>
                <a:gs pos="83000">
                  <a:schemeClr val="accent3">
                    <a:lumMod val="45000"/>
                    <a:lumOff val="55000"/>
                  </a:schemeClr>
                </a:gs>
                <a:gs pos="91500">
                  <a:srgbClr val="C0E3E2"/>
                </a:gs>
                <a:gs pos="0">
                  <a:srgbClr val="A9EFED"/>
                </a:gs>
              </a:gsLst>
              <a:path path="rect">
                <a:fillToRect t="100000" r="100000"/>
              </a:path>
              <a:tileRect l="-100000" b="-100000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Right Triangle 273">
              <a:extLst>
                <a:ext uri="{FF2B5EF4-FFF2-40B4-BE49-F238E27FC236}">
                  <a16:creationId xmlns:a16="http://schemas.microsoft.com/office/drawing/2014/main" id="{AF6EB688-AD81-41D5-930B-0CDB94474EA4}"/>
                </a:ext>
              </a:extLst>
            </p:cNvPr>
            <p:cNvSpPr/>
            <p:nvPr/>
          </p:nvSpPr>
          <p:spPr>
            <a:xfrm>
              <a:off x="2165905" y="2514586"/>
              <a:ext cx="2063638" cy="2021153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DC24C8C7-B025-4998-B4C2-85AD1BBE5647}"/>
                </a:ext>
              </a:extLst>
            </p:cNvPr>
            <p:cNvGrpSpPr/>
            <p:nvPr/>
          </p:nvGrpSpPr>
          <p:grpSpPr>
            <a:xfrm>
              <a:off x="1481700" y="1661757"/>
              <a:ext cx="581023" cy="3383153"/>
              <a:chOff x="7557336" y="1194035"/>
              <a:chExt cx="757214" cy="4389549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323" name="Group 322">
                <a:extLst>
                  <a:ext uri="{FF2B5EF4-FFF2-40B4-BE49-F238E27FC236}">
                    <a16:creationId xmlns:a16="http://schemas.microsoft.com/office/drawing/2014/main" id="{E3E8C53E-2380-4788-93EE-260144BEC41E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F9542832-2FA6-4EE2-B69D-78C5A331D5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5242590C-6541-4F11-B295-FB1B18F07C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4FCDBC30-3E79-4B02-BEA5-899D78FD97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DE76A3BF-2EA1-47EF-A015-FF9BBB36F8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9C0D1872-6D1E-44E0-BC5F-113A215D5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7222762C-9D6D-4989-B3A1-4D5952BD71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8308B8C6-FF4A-4AC3-B582-D9888E6E9E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2FFD6E88-654A-4616-B9CE-3F75646627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>
                  <a:extLst>
                    <a:ext uri="{FF2B5EF4-FFF2-40B4-BE49-F238E27FC236}">
                      <a16:creationId xmlns:a16="http://schemas.microsoft.com/office/drawing/2014/main" id="{5097B233-B4F2-4A8A-8EF9-47C084AC62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4" name="Group 323">
                <a:extLst>
                  <a:ext uri="{FF2B5EF4-FFF2-40B4-BE49-F238E27FC236}">
                    <a16:creationId xmlns:a16="http://schemas.microsoft.com/office/drawing/2014/main" id="{8AB8A674-C48C-4634-8901-D0050241171E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52" name="Straight Connector 351">
                  <a:extLst>
                    <a:ext uri="{FF2B5EF4-FFF2-40B4-BE49-F238E27FC236}">
                      <a16:creationId xmlns:a16="http://schemas.microsoft.com/office/drawing/2014/main" id="{074653FA-7A5B-4806-B15D-B17456ADAF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>
                  <a:extLst>
                    <a:ext uri="{FF2B5EF4-FFF2-40B4-BE49-F238E27FC236}">
                      <a16:creationId xmlns:a16="http://schemas.microsoft.com/office/drawing/2014/main" id="{9EB9E817-228A-42BF-8604-572B5E8363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11362BA3-48DA-4C46-AD65-B70372229F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>
                  <a:extLst>
                    <a:ext uri="{FF2B5EF4-FFF2-40B4-BE49-F238E27FC236}">
                      <a16:creationId xmlns:a16="http://schemas.microsoft.com/office/drawing/2014/main" id="{B2DD651E-66DA-4A0E-AF10-7C14B5CE11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0AEF411A-376C-43FD-A1D8-A1FF1CB038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C9278AAA-B5D5-4A6E-93FE-82F86CE781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5586B787-2D5C-44A6-874F-53E0822E7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0FBA5BF5-06F5-4E21-9CE6-E73B6DDF58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F6454C03-6DB7-45CC-B333-BB36722163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6C2C78D0-C555-4B6E-B3E6-B894408E80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5" name="Group 324">
                <a:extLst>
                  <a:ext uri="{FF2B5EF4-FFF2-40B4-BE49-F238E27FC236}">
                    <a16:creationId xmlns:a16="http://schemas.microsoft.com/office/drawing/2014/main" id="{627FC34B-C4F6-42B7-B3A0-04EC9841E954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447A3612-710D-4EC5-9E6B-B8769D1CEC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00B1142F-CF52-4BBA-91CE-CFF503CA91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9B474175-B584-47E6-B6D4-C84CE155C1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9C5B1C51-8B2B-4592-BAF3-47EB78D731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>
                  <a:extLst>
                    <a:ext uri="{FF2B5EF4-FFF2-40B4-BE49-F238E27FC236}">
                      <a16:creationId xmlns:a16="http://schemas.microsoft.com/office/drawing/2014/main" id="{7F425325-F42B-4C9A-BDAB-22F1BA2A6F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C1CD599F-43F0-407C-896C-9E6E56A24A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>
                  <a:extLst>
                    <a:ext uri="{FF2B5EF4-FFF2-40B4-BE49-F238E27FC236}">
                      <a16:creationId xmlns:a16="http://schemas.microsoft.com/office/drawing/2014/main" id="{2144DC7B-4516-4AF7-A40E-B0A82A1D85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>
                  <a:extLst>
                    <a:ext uri="{FF2B5EF4-FFF2-40B4-BE49-F238E27FC236}">
                      <a16:creationId xmlns:a16="http://schemas.microsoft.com/office/drawing/2014/main" id="{4A9F3E20-438B-49CE-AB60-7BC17F9B2D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70C00691-26C5-476D-B737-12A961CB22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F0E8EDD3-B584-4615-A9CC-8485F74BE8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6" name="Group 325">
                <a:extLst>
                  <a:ext uri="{FF2B5EF4-FFF2-40B4-BE49-F238E27FC236}">
                    <a16:creationId xmlns:a16="http://schemas.microsoft.com/office/drawing/2014/main" id="{9E579330-6EE0-4593-A409-4536605CF385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19140629-25C4-4036-A80E-388EC23B9D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780591A2-0BB3-455C-BEBA-38339F9710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474B5BFA-7045-42A9-AC39-989DD06EEF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66B3D031-5C57-4D68-95F0-D318936067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2AC53F6B-E907-435C-B0A1-CA20F596F3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0368712B-8A9C-4C7B-AB99-AF0D3B052D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5B020B66-266B-4F8A-92C0-64DB461911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FE2F9710-10EC-43D1-9E6C-B4F887845C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342BDD12-CCFE-4E5B-BD6B-7835CAF25D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1B75CA50-C299-40B1-86B3-434DDFE4D7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832775AC-1900-4694-B136-9D4F58C642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7" name="TextBox 326">
                <a:extLst>
                  <a:ext uri="{FF2B5EF4-FFF2-40B4-BE49-F238E27FC236}">
                    <a16:creationId xmlns:a16="http://schemas.microsoft.com/office/drawing/2014/main" id="{F9CCB1DF-C669-47C7-B9C0-9628692D4E61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328" name="TextBox 327">
                <a:extLst>
                  <a:ext uri="{FF2B5EF4-FFF2-40B4-BE49-F238E27FC236}">
                    <a16:creationId xmlns:a16="http://schemas.microsoft.com/office/drawing/2014/main" id="{445C4C61-4138-4186-9FB5-DABB3955AEB3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329" name="TextBox 328">
                <a:extLst>
                  <a:ext uri="{FF2B5EF4-FFF2-40B4-BE49-F238E27FC236}">
                    <a16:creationId xmlns:a16="http://schemas.microsoft.com/office/drawing/2014/main" id="{3882282B-9DA9-4331-A663-259C03D1B958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330" name="TextBox 329">
                <a:extLst>
                  <a:ext uri="{FF2B5EF4-FFF2-40B4-BE49-F238E27FC236}">
                    <a16:creationId xmlns:a16="http://schemas.microsoft.com/office/drawing/2014/main" id="{486574AA-A35E-4E58-90BE-7C856C18E83B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B831B27D-F8A2-4981-9AEF-CC6A3E1E95C1}"/>
                </a:ext>
              </a:extLst>
            </p:cNvPr>
            <p:cNvGrpSpPr/>
            <p:nvPr/>
          </p:nvGrpSpPr>
          <p:grpSpPr>
            <a:xfrm>
              <a:off x="1739294" y="4537451"/>
              <a:ext cx="3309317" cy="603101"/>
              <a:chOff x="7399268" y="4537451"/>
              <a:chExt cx="3103379" cy="603101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277" name="Group 276">
                <a:extLst>
                  <a:ext uri="{FF2B5EF4-FFF2-40B4-BE49-F238E27FC236}">
                    <a16:creationId xmlns:a16="http://schemas.microsoft.com/office/drawing/2014/main" id="{7A48FAB4-2DAC-437A-80F6-8D28E5C1F25B}"/>
                  </a:ext>
                </a:extLst>
              </p:cNvPr>
              <p:cNvGrpSpPr/>
              <p:nvPr/>
            </p:nvGrpSpPr>
            <p:grpSpPr>
              <a:xfrm rot="10800000">
                <a:off x="8826460" y="4787176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2F5DA812-4CAC-40BE-8C10-3847C8A449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94DFEC8B-17C9-496A-BE2A-4484F5AA28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>
                  <a:extLst>
                    <a:ext uri="{FF2B5EF4-FFF2-40B4-BE49-F238E27FC236}">
                      <a16:creationId xmlns:a16="http://schemas.microsoft.com/office/drawing/2014/main" id="{4AEF9F95-A999-40C4-8A74-5F9EFA2BB5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>
                  <a:extLst>
                    <a:ext uri="{FF2B5EF4-FFF2-40B4-BE49-F238E27FC236}">
                      <a16:creationId xmlns:a16="http://schemas.microsoft.com/office/drawing/2014/main" id="{65C02E39-CD74-48BF-ABFC-BB22F446AE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>
                  <a:extLst>
                    <a:ext uri="{FF2B5EF4-FFF2-40B4-BE49-F238E27FC236}">
                      <a16:creationId xmlns:a16="http://schemas.microsoft.com/office/drawing/2014/main" id="{986FBC7F-0CE3-452C-8042-C24E81FCEB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2AB8A691-3B00-427F-AA93-E1BF8A19CD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148BC652-E8C8-40F7-AA20-D8762D820D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931E0BAE-900F-4E25-8365-8AF7800FC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68359743-246D-4666-8061-6A3E84CAAD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6ACD8F7B-FFB6-41D2-B36E-811E78D2CF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oup 277">
                <a:extLst>
                  <a:ext uri="{FF2B5EF4-FFF2-40B4-BE49-F238E27FC236}">
                    <a16:creationId xmlns:a16="http://schemas.microsoft.com/office/drawing/2014/main" id="{B2097AAF-9684-46E6-AC58-7855B6B3DF13}"/>
                  </a:ext>
                </a:extLst>
              </p:cNvPr>
              <p:cNvGrpSpPr/>
              <p:nvPr/>
            </p:nvGrpSpPr>
            <p:grpSpPr>
              <a:xfrm rot="10800000">
                <a:off x="8029269" y="4780521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AA584EBB-31BA-4FCC-B7ED-06B8152150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C28E1BC7-0682-48F1-B0A8-1C0C82BA9D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816826F2-6D8E-4A33-9817-57C528F06E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CCACCABF-1CD8-4E33-B1F2-BA41C0CFFE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EFF36B6C-2E04-43DC-AB6E-DF30A14168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B9D81B1F-8052-4649-A781-F50444541E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4B278151-E166-41C4-9E7A-A4386A07E4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BA6E4A57-96F4-4537-B111-A0D5ED8A77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C8D82C0A-6253-4067-A459-9DEC15AF02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C7EF4965-02CE-4B03-A67D-B350325D94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>
                <a:extLst>
                  <a:ext uri="{FF2B5EF4-FFF2-40B4-BE49-F238E27FC236}">
                    <a16:creationId xmlns:a16="http://schemas.microsoft.com/office/drawing/2014/main" id="{C45D4ABD-BF0D-45B3-BA31-A7335B5A0BB3}"/>
                  </a:ext>
                </a:extLst>
              </p:cNvPr>
              <p:cNvGrpSpPr/>
              <p:nvPr/>
            </p:nvGrpSpPr>
            <p:grpSpPr>
              <a:xfrm>
                <a:off x="7399268" y="4788175"/>
                <a:ext cx="550782" cy="352377"/>
                <a:chOff x="7768267" y="3804858"/>
                <a:chExt cx="765436" cy="457200"/>
              </a:xfrm>
              <a:grpFill/>
            </p:grpSpPr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B41010FE-31B2-4EA6-87BE-EC681EDE44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F3262E0E-BDFF-40D7-A181-0554B81008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E32C4710-4794-4BE8-A221-1256571313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D76E77A0-BA81-4B83-BBF6-CD163F3C62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2B599001-0B8F-4505-81F2-6420C3DA9D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8E7324F6-B330-48D5-A516-47B5C4EA8E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AEFF891C-94DD-4209-B051-BA93991B4E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B50132C5-37DA-492C-9EFF-EC815A72D6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0" name="TextBox 279">
                <a:extLst>
                  <a:ext uri="{FF2B5EF4-FFF2-40B4-BE49-F238E27FC236}">
                    <a16:creationId xmlns:a16="http://schemas.microsoft.com/office/drawing/2014/main" id="{54488B9F-897A-439C-945A-6A869D6EAECF}"/>
                  </a:ext>
                </a:extLst>
              </p:cNvPr>
              <p:cNvSpPr txBox="1"/>
              <p:nvPr/>
            </p:nvSpPr>
            <p:spPr>
              <a:xfrm>
                <a:off x="9401372" y="4573839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281" name="TextBox 280">
                <a:extLst>
                  <a:ext uri="{FF2B5EF4-FFF2-40B4-BE49-F238E27FC236}">
                    <a16:creationId xmlns:a16="http://schemas.microsoft.com/office/drawing/2014/main" id="{29DEF91F-FF32-4E72-B469-0501FD764194}"/>
                  </a:ext>
                </a:extLst>
              </p:cNvPr>
              <p:cNvSpPr txBox="1"/>
              <p:nvPr/>
            </p:nvSpPr>
            <p:spPr>
              <a:xfrm>
                <a:off x="8616330" y="4565876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A70FB8FA-6BE8-4639-8A16-5E40A4E43BA1}"/>
                  </a:ext>
                </a:extLst>
              </p:cNvPr>
              <p:cNvSpPr txBox="1"/>
              <p:nvPr/>
            </p:nvSpPr>
            <p:spPr>
              <a:xfrm>
                <a:off x="7828750" y="4537451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grpSp>
            <p:nvGrpSpPr>
              <p:cNvPr id="283" name="Group 282">
                <a:extLst>
                  <a:ext uri="{FF2B5EF4-FFF2-40B4-BE49-F238E27FC236}">
                    <a16:creationId xmlns:a16="http://schemas.microsoft.com/office/drawing/2014/main" id="{D8274057-037D-447A-BF43-6F47D4407B78}"/>
                  </a:ext>
                </a:extLst>
              </p:cNvPr>
              <p:cNvGrpSpPr/>
              <p:nvPr/>
            </p:nvGrpSpPr>
            <p:grpSpPr>
              <a:xfrm rot="10800000">
                <a:off x="9632265" y="4780521"/>
                <a:ext cx="765791" cy="340631"/>
                <a:chOff x="5013862" y="1667039"/>
                <a:chExt cx="982919" cy="457200"/>
              </a:xfrm>
              <a:grpFill/>
            </p:grpSpPr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673C533C-C713-4FCA-B8E7-068E13C423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3D6F0264-F8C5-42D1-A971-4D796A4931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47A78629-9BC9-49C7-96D1-B040E6AA3B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14216760-75A2-4933-8FCD-1CC438E4DF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A1BE28AE-76DE-406B-B643-31AC75CB0B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C551E45A-7DBF-46C5-8285-7553C161B4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74C4F1B3-AFE7-4253-B388-78EDC58E14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8A147C8D-EC2D-4B54-8582-493D1DF483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953BE0C3-561E-44FC-820C-05B0D2B66A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9DEF425A-3523-45F6-80C6-E2955E9B3D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5373277D-B37C-4431-A832-8193F99CD383}"/>
                  </a:ext>
                </a:extLst>
              </p:cNvPr>
              <p:cNvSpPr txBox="1"/>
              <p:nvPr/>
            </p:nvSpPr>
            <p:spPr>
              <a:xfrm>
                <a:off x="10265202" y="4600253"/>
                <a:ext cx="2374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</a:t>
                </a:r>
              </a:p>
            </p:txBody>
          </p:sp>
        </p:grp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F98FAD02-F18B-4212-AAC4-0C641A72C18B}"/>
              </a:ext>
            </a:extLst>
          </p:cNvPr>
          <p:cNvGrpSpPr/>
          <p:nvPr/>
        </p:nvGrpSpPr>
        <p:grpSpPr>
          <a:xfrm rot="21071436">
            <a:off x="859271" y="860143"/>
            <a:ext cx="3495225" cy="5040387"/>
            <a:chOff x="1467297" y="898091"/>
            <a:chExt cx="3495225" cy="5040387"/>
          </a:xfrm>
        </p:grpSpPr>
        <p:sp>
          <p:nvSpPr>
            <p:cNvPr id="372" name="Right Triangle 371">
              <a:extLst>
                <a:ext uri="{FF2B5EF4-FFF2-40B4-BE49-F238E27FC236}">
                  <a16:creationId xmlns:a16="http://schemas.microsoft.com/office/drawing/2014/main" id="{703CC943-2A6C-4492-AEFD-1A68F6BB42DD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ight Triangle 372">
              <a:extLst>
                <a:ext uri="{FF2B5EF4-FFF2-40B4-BE49-F238E27FC236}">
                  <a16:creationId xmlns:a16="http://schemas.microsoft.com/office/drawing/2014/main" id="{7BDCCDC2-9FEC-4953-A478-141290CA36D3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8ABC2B31-1300-46A1-B701-2A92A25B82C7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411" name="Group 410">
                <a:extLst>
                  <a:ext uri="{FF2B5EF4-FFF2-40B4-BE49-F238E27FC236}">
                    <a16:creationId xmlns:a16="http://schemas.microsoft.com/office/drawing/2014/main" id="{99F44232-7136-47CD-8D6C-9BE22DCF9273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450" name="Straight Connector 449">
                  <a:extLst>
                    <a:ext uri="{FF2B5EF4-FFF2-40B4-BE49-F238E27FC236}">
                      <a16:creationId xmlns:a16="http://schemas.microsoft.com/office/drawing/2014/main" id="{FBF0821C-DAAA-4E1F-AA0E-694B80954E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1" name="Straight Connector 450">
                  <a:extLst>
                    <a:ext uri="{FF2B5EF4-FFF2-40B4-BE49-F238E27FC236}">
                      <a16:creationId xmlns:a16="http://schemas.microsoft.com/office/drawing/2014/main" id="{F4E6F4F2-3C66-4478-AE8F-A41184B2E1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Straight Connector 451">
                  <a:extLst>
                    <a:ext uri="{FF2B5EF4-FFF2-40B4-BE49-F238E27FC236}">
                      <a16:creationId xmlns:a16="http://schemas.microsoft.com/office/drawing/2014/main" id="{55E71FE5-13D1-42E3-AC29-4E441A6868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3" name="Straight Connector 452">
                  <a:extLst>
                    <a:ext uri="{FF2B5EF4-FFF2-40B4-BE49-F238E27FC236}">
                      <a16:creationId xmlns:a16="http://schemas.microsoft.com/office/drawing/2014/main" id="{A6DA9341-131C-4EF7-8DB1-3A5BB7C619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4" name="Straight Connector 453">
                  <a:extLst>
                    <a:ext uri="{FF2B5EF4-FFF2-40B4-BE49-F238E27FC236}">
                      <a16:creationId xmlns:a16="http://schemas.microsoft.com/office/drawing/2014/main" id="{FD572680-5726-4F37-A69F-D522A6F8E6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5" name="Straight Connector 454">
                  <a:extLst>
                    <a:ext uri="{FF2B5EF4-FFF2-40B4-BE49-F238E27FC236}">
                      <a16:creationId xmlns:a16="http://schemas.microsoft.com/office/drawing/2014/main" id="{05FB8246-B48B-4E5E-BA38-B5708C636C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Straight Connector 455">
                  <a:extLst>
                    <a:ext uri="{FF2B5EF4-FFF2-40B4-BE49-F238E27FC236}">
                      <a16:creationId xmlns:a16="http://schemas.microsoft.com/office/drawing/2014/main" id="{71BB3015-0C7F-464D-B9E9-3641439E00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Straight Connector 456">
                  <a:extLst>
                    <a:ext uri="{FF2B5EF4-FFF2-40B4-BE49-F238E27FC236}">
                      <a16:creationId xmlns:a16="http://schemas.microsoft.com/office/drawing/2014/main" id="{2DE7CDF4-70EC-447E-BDC2-873C91E6B9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Straight Connector 457">
                  <a:extLst>
                    <a:ext uri="{FF2B5EF4-FFF2-40B4-BE49-F238E27FC236}">
                      <a16:creationId xmlns:a16="http://schemas.microsoft.com/office/drawing/2014/main" id="{DB511BB7-E065-43E9-871E-5F7E5125E9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2" name="Group 411">
                <a:extLst>
                  <a:ext uri="{FF2B5EF4-FFF2-40B4-BE49-F238E27FC236}">
                    <a16:creationId xmlns:a16="http://schemas.microsoft.com/office/drawing/2014/main" id="{91620A3E-C2FA-4112-BF6E-CFD26C3168E9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440" name="Straight Connector 439">
                  <a:extLst>
                    <a:ext uri="{FF2B5EF4-FFF2-40B4-BE49-F238E27FC236}">
                      <a16:creationId xmlns:a16="http://schemas.microsoft.com/office/drawing/2014/main" id="{589A9B8F-3F82-45B2-8E3E-01CE491B70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1" name="Straight Connector 440">
                  <a:extLst>
                    <a:ext uri="{FF2B5EF4-FFF2-40B4-BE49-F238E27FC236}">
                      <a16:creationId xmlns:a16="http://schemas.microsoft.com/office/drawing/2014/main" id="{AB692814-59B0-4A4D-A48D-87FD837BFF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2" name="Straight Connector 441">
                  <a:extLst>
                    <a:ext uri="{FF2B5EF4-FFF2-40B4-BE49-F238E27FC236}">
                      <a16:creationId xmlns:a16="http://schemas.microsoft.com/office/drawing/2014/main" id="{CDED3F51-8642-41E4-A3AB-D8114F32EB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3" name="Straight Connector 442">
                  <a:extLst>
                    <a:ext uri="{FF2B5EF4-FFF2-40B4-BE49-F238E27FC236}">
                      <a16:creationId xmlns:a16="http://schemas.microsoft.com/office/drawing/2014/main" id="{917FDD7A-F273-47E5-B0F5-7D6763E2AD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4" name="Straight Connector 443">
                  <a:extLst>
                    <a:ext uri="{FF2B5EF4-FFF2-40B4-BE49-F238E27FC236}">
                      <a16:creationId xmlns:a16="http://schemas.microsoft.com/office/drawing/2014/main" id="{97331469-FFF4-4EB7-AEC1-ED9483C1FF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5" name="Straight Connector 444">
                  <a:extLst>
                    <a:ext uri="{FF2B5EF4-FFF2-40B4-BE49-F238E27FC236}">
                      <a16:creationId xmlns:a16="http://schemas.microsoft.com/office/drawing/2014/main" id="{EBE19A83-B218-44A5-AE6C-67B1C927C7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6" name="Straight Connector 445">
                  <a:extLst>
                    <a:ext uri="{FF2B5EF4-FFF2-40B4-BE49-F238E27FC236}">
                      <a16:creationId xmlns:a16="http://schemas.microsoft.com/office/drawing/2014/main" id="{823245DF-5786-48C5-96DF-41A3419F63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7" name="Straight Connector 446">
                  <a:extLst>
                    <a:ext uri="{FF2B5EF4-FFF2-40B4-BE49-F238E27FC236}">
                      <a16:creationId xmlns:a16="http://schemas.microsoft.com/office/drawing/2014/main" id="{CDF76097-46AA-43D6-AAE4-CCCA0BD32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Straight Connector 447">
                  <a:extLst>
                    <a:ext uri="{FF2B5EF4-FFF2-40B4-BE49-F238E27FC236}">
                      <a16:creationId xmlns:a16="http://schemas.microsoft.com/office/drawing/2014/main" id="{1FE214FF-0AB7-400B-AC51-2EAF8A00B6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Straight Connector 448">
                  <a:extLst>
                    <a:ext uri="{FF2B5EF4-FFF2-40B4-BE49-F238E27FC236}">
                      <a16:creationId xmlns:a16="http://schemas.microsoft.com/office/drawing/2014/main" id="{E4BA09AC-D429-4861-9C8C-A2D8C45B3C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3" name="Group 412">
                <a:extLst>
                  <a:ext uri="{FF2B5EF4-FFF2-40B4-BE49-F238E27FC236}">
                    <a16:creationId xmlns:a16="http://schemas.microsoft.com/office/drawing/2014/main" id="{810387D9-9A91-4123-99EA-E8E376D504DE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430" name="Straight Connector 429">
                  <a:extLst>
                    <a:ext uri="{FF2B5EF4-FFF2-40B4-BE49-F238E27FC236}">
                      <a16:creationId xmlns:a16="http://schemas.microsoft.com/office/drawing/2014/main" id="{3C51E5D3-FE42-40B3-9BED-962333A08B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Connector 430">
                  <a:extLst>
                    <a:ext uri="{FF2B5EF4-FFF2-40B4-BE49-F238E27FC236}">
                      <a16:creationId xmlns:a16="http://schemas.microsoft.com/office/drawing/2014/main" id="{142553CB-BDAA-4370-B0BD-5CF984E37E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2" name="Straight Connector 431">
                  <a:extLst>
                    <a:ext uri="{FF2B5EF4-FFF2-40B4-BE49-F238E27FC236}">
                      <a16:creationId xmlns:a16="http://schemas.microsoft.com/office/drawing/2014/main" id="{4AC4529F-1F54-4AC6-B739-38A0D7C378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Straight Connector 432">
                  <a:extLst>
                    <a:ext uri="{FF2B5EF4-FFF2-40B4-BE49-F238E27FC236}">
                      <a16:creationId xmlns:a16="http://schemas.microsoft.com/office/drawing/2014/main" id="{0B67F145-BD6E-49BC-B0BC-25D3157396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Straight Connector 433">
                  <a:extLst>
                    <a:ext uri="{FF2B5EF4-FFF2-40B4-BE49-F238E27FC236}">
                      <a16:creationId xmlns:a16="http://schemas.microsoft.com/office/drawing/2014/main" id="{A052D7F0-FDF0-4E63-8D19-5C029DE17C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Straight Connector 434">
                  <a:extLst>
                    <a:ext uri="{FF2B5EF4-FFF2-40B4-BE49-F238E27FC236}">
                      <a16:creationId xmlns:a16="http://schemas.microsoft.com/office/drawing/2014/main" id="{AA870D75-814D-49E4-AF05-B4BF694F56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Straight Connector 435">
                  <a:extLst>
                    <a:ext uri="{FF2B5EF4-FFF2-40B4-BE49-F238E27FC236}">
                      <a16:creationId xmlns:a16="http://schemas.microsoft.com/office/drawing/2014/main" id="{F968159A-62BA-46A3-BDEE-8408425479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Straight Connector 436">
                  <a:extLst>
                    <a:ext uri="{FF2B5EF4-FFF2-40B4-BE49-F238E27FC236}">
                      <a16:creationId xmlns:a16="http://schemas.microsoft.com/office/drawing/2014/main" id="{2EE646AB-C1D0-4B08-A542-0CB7F9D935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Straight Connector 437">
                  <a:extLst>
                    <a:ext uri="{FF2B5EF4-FFF2-40B4-BE49-F238E27FC236}">
                      <a16:creationId xmlns:a16="http://schemas.microsoft.com/office/drawing/2014/main" id="{C2BDD44D-B019-4CE7-9D11-E85F2645EF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Straight Connector 438">
                  <a:extLst>
                    <a:ext uri="{FF2B5EF4-FFF2-40B4-BE49-F238E27FC236}">
                      <a16:creationId xmlns:a16="http://schemas.microsoft.com/office/drawing/2014/main" id="{40BC5122-DDA1-4AF9-8BA9-7A1069DB3A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B3283BF4-ADCC-4502-B586-9BE42C6B0B97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419" name="Straight Connector 418">
                  <a:extLst>
                    <a:ext uri="{FF2B5EF4-FFF2-40B4-BE49-F238E27FC236}">
                      <a16:creationId xmlns:a16="http://schemas.microsoft.com/office/drawing/2014/main" id="{218DB5CB-2745-401F-A5BF-BCFA511EAA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0" name="Straight Connector 419">
                  <a:extLst>
                    <a:ext uri="{FF2B5EF4-FFF2-40B4-BE49-F238E27FC236}">
                      <a16:creationId xmlns:a16="http://schemas.microsoft.com/office/drawing/2014/main" id="{11AC0DAA-68C9-4DAB-81CF-6610D8E690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Connector 420">
                  <a:extLst>
                    <a:ext uri="{FF2B5EF4-FFF2-40B4-BE49-F238E27FC236}">
                      <a16:creationId xmlns:a16="http://schemas.microsoft.com/office/drawing/2014/main" id="{1285789A-DB7A-4BCD-955C-93F3584E10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F890DFF4-2014-49AC-833C-C5B4906C70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Straight Connector 422">
                  <a:extLst>
                    <a:ext uri="{FF2B5EF4-FFF2-40B4-BE49-F238E27FC236}">
                      <a16:creationId xmlns:a16="http://schemas.microsoft.com/office/drawing/2014/main" id="{07BEB5FD-B500-45B5-A278-680685590D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4" name="Straight Connector 423">
                  <a:extLst>
                    <a:ext uri="{FF2B5EF4-FFF2-40B4-BE49-F238E27FC236}">
                      <a16:creationId xmlns:a16="http://schemas.microsoft.com/office/drawing/2014/main" id="{4B9F4DE3-7E0D-4D92-AC0D-94383E55FF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5" name="Straight Connector 424">
                  <a:extLst>
                    <a:ext uri="{FF2B5EF4-FFF2-40B4-BE49-F238E27FC236}">
                      <a16:creationId xmlns:a16="http://schemas.microsoft.com/office/drawing/2014/main" id="{F87D6F4D-DF8C-43C7-9C18-3F68E890B9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Straight Connector 425">
                  <a:extLst>
                    <a:ext uri="{FF2B5EF4-FFF2-40B4-BE49-F238E27FC236}">
                      <a16:creationId xmlns:a16="http://schemas.microsoft.com/office/drawing/2014/main" id="{3BB3AB0F-E560-41DF-9A9E-0162CB1771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7" name="Straight Connector 426">
                  <a:extLst>
                    <a:ext uri="{FF2B5EF4-FFF2-40B4-BE49-F238E27FC236}">
                      <a16:creationId xmlns:a16="http://schemas.microsoft.com/office/drawing/2014/main" id="{1E346EEF-E4C7-4178-8E57-D2FE06F4FB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Straight Connector 427">
                  <a:extLst>
                    <a:ext uri="{FF2B5EF4-FFF2-40B4-BE49-F238E27FC236}">
                      <a16:creationId xmlns:a16="http://schemas.microsoft.com/office/drawing/2014/main" id="{71111BDA-A399-4451-9C7B-FBA1DF7303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9" name="Straight Connector 428">
                  <a:extLst>
                    <a:ext uri="{FF2B5EF4-FFF2-40B4-BE49-F238E27FC236}">
                      <a16:creationId xmlns:a16="http://schemas.microsoft.com/office/drawing/2014/main" id="{7E92D1FD-04F3-415E-BF9E-3968B230A6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5" name="TextBox 414">
                <a:extLst>
                  <a:ext uri="{FF2B5EF4-FFF2-40B4-BE49-F238E27FC236}">
                    <a16:creationId xmlns:a16="http://schemas.microsoft.com/office/drawing/2014/main" id="{CA6CB116-2BDF-4D75-B998-69C355563082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416" name="TextBox 415">
                <a:extLst>
                  <a:ext uri="{FF2B5EF4-FFF2-40B4-BE49-F238E27FC236}">
                    <a16:creationId xmlns:a16="http://schemas.microsoft.com/office/drawing/2014/main" id="{D2139FF7-F129-4EA5-8B84-78D0CD1905F1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417" name="TextBox 416">
                <a:extLst>
                  <a:ext uri="{FF2B5EF4-FFF2-40B4-BE49-F238E27FC236}">
                    <a16:creationId xmlns:a16="http://schemas.microsoft.com/office/drawing/2014/main" id="{173E49B9-E7BB-4244-AFE6-251E389F53FD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418" name="TextBox 417">
                <a:extLst>
                  <a:ext uri="{FF2B5EF4-FFF2-40B4-BE49-F238E27FC236}">
                    <a16:creationId xmlns:a16="http://schemas.microsoft.com/office/drawing/2014/main" id="{44FEF849-6168-4017-9F43-769410EEDC69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id="{F4199430-9ACF-493A-BDE7-D7387EB13F0A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376" name="Group 375">
                <a:extLst>
                  <a:ext uri="{FF2B5EF4-FFF2-40B4-BE49-F238E27FC236}">
                    <a16:creationId xmlns:a16="http://schemas.microsoft.com/office/drawing/2014/main" id="{49896758-314B-41C9-B22C-AE9156F7FDF7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401" name="Straight Connector 400">
                  <a:extLst>
                    <a:ext uri="{FF2B5EF4-FFF2-40B4-BE49-F238E27FC236}">
                      <a16:creationId xmlns:a16="http://schemas.microsoft.com/office/drawing/2014/main" id="{F43C00AE-B510-4CEC-A867-B5AB2A0987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0CAAC289-1FCA-40E6-B27B-2FED8377B7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>
                  <a:extLst>
                    <a:ext uri="{FF2B5EF4-FFF2-40B4-BE49-F238E27FC236}">
                      <a16:creationId xmlns:a16="http://schemas.microsoft.com/office/drawing/2014/main" id="{D0503A8F-C819-47AA-92E1-B75C793FA1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Connector 403">
                  <a:extLst>
                    <a:ext uri="{FF2B5EF4-FFF2-40B4-BE49-F238E27FC236}">
                      <a16:creationId xmlns:a16="http://schemas.microsoft.com/office/drawing/2014/main" id="{5D8A7154-C024-45DB-96A5-663FCF30D2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Straight Connector 404">
                  <a:extLst>
                    <a:ext uri="{FF2B5EF4-FFF2-40B4-BE49-F238E27FC236}">
                      <a16:creationId xmlns:a16="http://schemas.microsoft.com/office/drawing/2014/main" id="{C29F846E-965F-4122-BDD7-7788EB9DCE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Straight Connector 405">
                  <a:extLst>
                    <a:ext uri="{FF2B5EF4-FFF2-40B4-BE49-F238E27FC236}">
                      <a16:creationId xmlns:a16="http://schemas.microsoft.com/office/drawing/2014/main" id="{4CE5A529-82C0-4999-A196-02A745C5C2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7" name="Straight Connector 406">
                  <a:extLst>
                    <a:ext uri="{FF2B5EF4-FFF2-40B4-BE49-F238E27FC236}">
                      <a16:creationId xmlns:a16="http://schemas.microsoft.com/office/drawing/2014/main" id="{405CC576-9E13-4DFC-A806-2CB8BA8C30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Straight Connector 407">
                  <a:extLst>
                    <a:ext uri="{FF2B5EF4-FFF2-40B4-BE49-F238E27FC236}">
                      <a16:creationId xmlns:a16="http://schemas.microsoft.com/office/drawing/2014/main" id="{00876B8B-0F14-40E0-B64D-65A28ABB5A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9" name="Straight Connector 408">
                  <a:extLst>
                    <a:ext uri="{FF2B5EF4-FFF2-40B4-BE49-F238E27FC236}">
                      <a16:creationId xmlns:a16="http://schemas.microsoft.com/office/drawing/2014/main" id="{4AE496AA-BB81-4F9A-A38E-3D40576B59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>
                  <a:extLst>
                    <a:ext uri="{FF2B5EF4-FFF2-40B4-BE49-F238E27FC236}">
                      <a16:creationId xmlns:a16="http://schemas.microsoft.com/office/drawing/2014/main" id="{88149F45-56F5-473A-9DDB-A5F9746DE8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7" name="Group 376">
                <a:extLst>
                  <a:ext uri="{FF2B5EF4-FFF2-40B4-BE49-F238E27FC236}">
                    <a16:creationId xmlns:a16="http://schemas.microsoft.com/office/drawing/2014/main" id="{9CB87A5B-F5FF-4B36-B2E1-B3CD45BF21CA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D3B23658-23A3-401A-B82D-042E986519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939C1FD3-9C03-430D-9A5D-894C11BC6E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138E9C2E-3A3B-4056-B88F-49BEFE3889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BD65B526-1D64-4785-9323-D1D245F6F6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985D534D-BF86-4209-81AB-845FC63EE6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8E6407A0-691B-407C-9BED-2B68772279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7C83D8A3-7F40-44B0-B0FD-1370268452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500BDB8-A55D-47B1-BFF0-5900FA38F9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A45A89FB-EB9D-4388-94FE-54B42C9EC6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B34E6B4C-D426-43B8-BE89-AB85003D5C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8" name="Group 377">
                <a:extLst>
                  <a:ext uri="{FF2B5EF4-FFF2-40B4-BE49-F238E27FC236}">
                    <a16:creationId xmlns:a16="http://schemas.microsoft.com/office/drawing/2014/main" id="{8240C7E8-6F11-461E-97F7-3010CFBA7096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08031841-CA9C-498B-BC57-85DAF80789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2336A154-1207-4DB5-9744-32CA57D7EC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2B0AE970-7D13-49BF-A4F9-F425D54522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71A99093-80B2-4C94-877C-F2F15FD4E5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6F9FEB5F-8025-4C0B-A978-82ADAC998D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724FEE7C-BE24-4EA6-8EFE-CC9C760F0E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18CDC0CF-2830-4205-904C-87AC4A991E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3575C336-29E8-41F5-AE97-BA726FD790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6F57A0AA-FBC8-44C0-BD80-CD4A47424BAF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380" name="TextBox 379">
                <a:extLst>
                  <a:ext uri="{FF2B5EF4-FFF2-40B4-BE49-F238E27FC236}">
                    <a16:creationId xmlns:a16="http://schemas.microsoft.com/office/drawing/2014/main" id="{D1784EE4-1A07-41FC-824C-5695E67C111D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381" name="TextBox 380">
                <a:extLst>
                  <a:ext uri="{FF2B5EF4-FFF2-40B4-BE49-F238E27FC236}">
                    <a16:creationId xmlns:a16="http://schemas.microsoft.com/office/drawing/2014/main" id="{89560A04-9ACC-4F2A-B588-BC812369F090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382" name="TextBox 381">
                <a:extLst>
                  <a:ext uri="{FF2B5EF4-FFF2-40B4-BE49-F238E27FC236}">
                    <a16:creationId xmlns:a16="http://schemas.microsoft.com/office/drawing/2014/main" id="{11B7D509-C06E-4AC2-B793-DD1142AE38A9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sp>
        <p:nvSpPr>
          <p:cNvPr id="547" name="Frame 546">
            <a:extLst>
              <a:ext uri="{FF2B5EF4-FFF2-40B4-BE49-F238E27FC236}">
                <a16:creationId xmlns:a16="http://schemas.microsoft.com/office/drawing/2014/main" id="{E91558F7-CEDB-46D7-BE80-2E65FECDC42C}"/>
              </a:ext>
            </a:extLst>
          </p:cNvPr>
          <p:cNvSpPr/>
          <p:nvPr/>
        </p:nvSpPr>
        <p:spPr>
          <a:xfrm>
            <a:off x="25400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8" name="Frame 547">
            <a:extLst>
              <a:ext uri="{FF2B5EF4-FFF2-40B4-BE49-F238E27FC236}">
                <a16:creationId xmlns:a16="http://schemas.microsoft.com/office/drawing/2014/main" id="{E6B1F0ED-1CA2-4BAF-B95C-C412FB31FA1F}"/>
              </a:ext>
            </a:extLst>
          </p:cNvPr>
          <p:cNvSpPr/>
          <p:nvPr/>
        </p:nvSpPr>
        <p:spPr>
          <a:xfrm>
            <a:off x="566057" y="522515"/>
            <a:ext cx="11103429" cy="5856514"/>
          </a:xfrm>
          <a:prstGeom prst="frame">
            <a:avLst>
              <a:gd name="adj1" fmla="val 643"/>
            </a:avLst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49" name="Group 548">
            <a:extLst>
              <a:ext uri="{FF2B5EF4-FFF2-40B4-BE49-F238E27FC236}">
                <a16:creationId xmlns:a16="http://schemas.microsoft.com/office/drawing/2014/main" id="{374ED828-641C-4F31-A2EF-E66D74E85AF6}"/>
              </a:ext>
            </a:extLst>
          </p:cNvPr>
          <p:cNvGrpSpPr/>
          <p:nvPr/>
        </p:nvGrpSpPr>
        <p:grpSpPr>
          <a:xfrm>
            <a:off x="34404" y="-3275"/>
            <a:ext cx="590550" cy="594360"/>
            <a:chOff x="5800725" y="3131820"/>
            <a:chExt cx="590550" cy="594360"/>
          </a:xfrm>
        </p:grpSpPr>
        <p:sp>
          <p:nvSpPr>
            <p:cNvPr id="550" name="Circle: Hollow 549">
              <a:extLst>
                <a:ext uri="{FF2B5EF4-FFF2-40B4-BE49-F238E27FC236}">
                  <a16:creationId xmlns:a16="http://schemas.microsoft.com/office/drawing/2014/main" id="{D06F0038-6FED-4226-A3C3-58036224BEA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1" name="Oval 550">
              <a:extLst>
                <a:ext uri="{FF2B5EF4-FFF2-40B4-BE49-F238E27FC236}">
                  <a16:creationId xmlns:a16="http://schemas.microsoft.com/office/drawing/2014/main" id="{B6EB8A18-B16F-4DDF-BE0A-05C5E25DF1D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92999AB1-A182-4443-8A0E-0A288BD0B046}"/>
              </a:ext>
            </a:extLst>
          </p:cNvPr>
          <p:cNvGrpSpPr/>
          <p:nvPr/>
        </p:nvGrpSpPr>
        <p:grpSpPr>
          <a:xfrm>
            <a:off x="178803" y="143029"/>
            <a:ext cx="301752" cy="301752"/>
            <a:chOff x="4084318" y="1418208"/>
            <a:chExt cx="4023359" cy="4021584"/>
          </a:xfrm>
        </p:grpSpPr>
        <p:sp>
          <p:nvSpPr>
            <p:cNvPr id="553" name="Sun 552">
              <a:extLst>
                <a:ext uri="{FF2B5EF4-FFF2-40B4-BE49-F238E27FC236}">
                  <a16:creationId xmlns:a16="http://schemas.microsoft.com/office/drawing/2014/main" id="{10D34D91-DC48-4949-9D06-10A72B385E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4" name="Oval 553">
              <a:extLst>
                <a:ext uri="{FF2B5EF4-FFF2-40B4-BE49-F238E27FC236}">
                  <a16:creationId xmlns:a16="http://schemas.microsoft.com/office/drawing/2014/main" id="{4EF9CB87-967F-4EB5-BF17-7B521E85C1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A589EC8E-0E1C-4321-9B49-A2474EE9119A}"/>
              </a:ext>
            </a:extLst>
          </p:cNvPr>
          <p:cNvGrpSpPr/>
          <p:nvPr/>
        </p:nvGrpSpPr>
        <p:grpSpPr>
          <a:xfrm>
            <a:off x="448064" y="-3278"/>
            <a:ext cx="590550" cy="594360"/>
            <a:chOff x="5800725" y="3131820"/>
            <a:chExt cx="590550" cy="594360"/>
          </a:xfrm>
        </p:grpSpPr>
        <p:sp>
          <p:nvSpPr>
            <p:cNvPr id="556" name="Circle: Hollow 555">
              <a:extLst>
                <a:ext uri="{FF2B5EF4-FFF2-40B4-BE49-F238E27FC236}">
                  <a16:creationId xmlns:a16="http://schemas.microsoft.com/office/drawing/2014/main" id="{6F9A936C-6A71-4171-9C1D-AE4CEA424EF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29DFB4CF-46B4-4DD7-9D59-9C05623C8A1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Group 557">
            <a:extLst>
              <a:ext uri="{FF2B5EF4-FFF2-40B4-BE49-F238E27FC236}">
                <a16:creationId xmlns:a16="http://schemas.microsoft.com/office/drawing/2014/main" id="{B8AD47C3-A324-437E-929C-3900BEB399C5}"/>
              </a:ext>
            </a:extLst>
          </p:cNvPr>
          <p:cNvGrpSpPr/>
          <p:nvPr/>
        </p:nvGrpSpPr>
        <p:grpSpPr>
          <a:xfrm>
            <a:off x="592463" y="143026"/>
            <a:ext cx="301752" cy="301752"/>
            <a:chOff x="4084318" y="1418208"/>
            <a:chExt cx="4023359" cy="4021584"/>
          </a:xfrm>
        </p:grpSpPr>
        <p:sp>
          <p:nvSpPr>
            <p:cNvPr id="559" name="Sun 558">
              <a:extLst>
                <a:ext uri="{FF2B5EF4-FFF2-40B4-BE49-F238E27FC236}">
                  <a16:creationId xmlns:a16="http://schemas.microsoft.com/office/drawing/2014/main" id="{5299ACC2-9BD5-419E-9D1E-D54067DD6D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AE7C4DF4-1094-4F5E-AAF5-EA6FAF2653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1" name="Group 560">
            <a:extLst>
              <a:ext uri="{FF2B5EF4-FFF2-40B4-BE49-F238E27FC236}">
                <a16:creationId xmlns:a16="http://schemas.microsoft.com/office/drawing/2014/main" id="{2A496533-FC05-49E6-A826-EF8C5B795F3C}"/>
              </a:ext>
            </a:extLst>
          </p:cNvPr>
          <p:cNvGrpSpPr/>
          <p:nvPr/>
        </p:nvGrpSpPr>
        <p:grpSpPr>
          <a:xfrm>
            <a:off x="861724" y="-3281"/>
            <a:ext cx="590550" cy="594360"/>
            <a:chOff x="5800725" y="3131820"/>
            <a:chExt cx="590550" cy="594360"/>
          </a:xfrm>
        </p:grpSpPr>
        <p:sp>
          <p:nvSpPr>
            <p:cNvPr id="562" name="Circle: Hollow 561">
              <a:extLst>
                <a:ext uri="{FF2B5EF4-FFF2-40B4-BE49-F238E27FC236}">
                  <a16:creationId xmlns:a16="http://schemas.microsoft.com/office/drawing/2014/main" id="{E91FA1F2-CCE9-4913-89EB-7BDC548AF56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73B102AB-38A0-4D11-B539-B12F5B79C0B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4" name="Group 563">
            <a:extLst>
              <a:ext uri="{FF2B5EF4-FFF2-40B4-BE49-F238E27FC236}">
                <a16:creationId xmlns:a16="http://schemas.microsoft.com/office/drawing/2014/main" id="{500015F7-19D1-4591-B676-95ED9CF6C79A}"/>
              </a:ext>
            </a:extLst>
          </p:cNvPr>
          <p:cNvGrpSpPr/>
          <p:nvPr/>
        </p:nvGrpSpPr>
        <p:grpSpPr>
          <a:xfrm>
            <a:off x="1006123" y="143023"/>
            <a:ext cx="301752" cy="301752"/>
            <a:chOff x="4084318" y="1418208"/>
            <a:chExt cx="4023359" cy="4021584"/>
          </a:xfrm>
        </p:grpSpPr>
        <p:sp>
          <p:nvSpPr>
            <p:cNvPr id="565" name="Sun 564">
              <a:extLst>
                <a:ext uri="{FF2B5EF4-FFF2-40B4-BE49-F238E27FC236}">
                  <a16:creationId xmlns:a16="http://schemas.microsoft.com/office/drawing/2014/main" id="{1FAA100C-EB99-470B-B53D-DCF1C16C46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FD77583C-AEF6-4B1A-8467-26108A6FE9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7" name="Group 566">
            <a:extLst>
              <a:ext uri="{FF2B5EF4-FFF2-40B4-BE49-F238E27FC236}">
                <a16:creationId xmlns:a16="http://schemas.microsoft.com/office/drawing/2014/main" id="{ACCD164D-4509-4692-8189-40769605770B}"/>
              </a:ext>
            </a:extLst>
          </p:cNvPr>
          <p:cNvGrpSpPr/>
          <p:nvPr/>
        </p:nvGrpSpPr>
        <p:grpSpPr>
          <a:xfrm>
            <a:off x="1275384" y="-3284"/>
            <a:ext cx="590550" cy="594360"/>
            <a:chOff x="5800725" y="3131820"/>
            <a:chExt cx="590550" cy="594360"/>
          </a:xfrm>
        </p:grpSpPr>
        <p:sp>
          <p:nvSpPr>
            <p:cNvPr id="568" name="Circle: Hollow 567">
              <a:extLst>
                <a:ext uri="{FF2B5EF4-FFF2-40B4-BE49-F238E27FC236}">
                  <a16:creationId xmlns:a16="http://schemas.microsoft.com/office/drawing/2014/main" id="{F62D55FA-DAEC-46AD-9E83-5ECBA8690AC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45F03CB0-20B5-45D8-91CF-05CAE76A03A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58DCE005-889F-4EFE-820B-65D06C9FA775}"/>
              </a:ext>
            </a:extLst>
          </p:cNvPr>
          <p:cNvGrpSpPr/>
          <p:nvPr/>
        </p:nvGrpSpPr>
        <p:grpSpPr>
          <a:xfrm>
            <a:off x="1419783" y="143020"/>
            <a:ext cx="301752" cy="301752"/>
            <a:chOff x="4084318" y="1418208"/>
            <a:chExt cx="4023359" cy="4021584"/>
          </a:xfrm>
        </p:grpSpPr>
        <p:sp>
          <p:nvSpPr>
            <p:cNvPr id="571" name="Sun 570">
              <a:extLst>
                <a:ext uri="{FF2B5EF4-FFF2-40B4-BE49-F238E27FC236}">
                  <a16:creationId xmlns:a16="http://schemas.microsoft.com/office/drawing/2014/main" id="{95DE0B3E-1533-4D2A-9F05-7BAECF578D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0EA37832-B397-4B5E-BB9D-58306B44EE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73" name="Group 572">
            <a:extLst>
              <a:ext uri="{FF2B5EF4-FFF2-40B4-BE49-F238E27FC236}">
                <a16:creationId xmlns:a16="http://schemas.microsoft.com/office/drawing/2014/main" id="{41FFC4CF-2327-49C0-A749-F31BA4C54A42}"/>
              </a:ext>
            </a:extLst>
          </p:cNvPr>
          <p:cNvGrpSpPr/>
          <p:nvPr/>
        </p:nvGrpSpPr>
        <p:grpSpPr>
          <a:xfrm>
            <a:off x="1689044" y="-3287"/>
            <a:ext cx="590550" cy="594360"/>
            <a:chOff x="5800725" y="3131820"/>
            <a:chExt cx="590550" cy="594360"/>
          </a:xfrm>
        </p:grpSpPr>
        <p:sp>
          <p:nvSpPr>
            <p:cNvPr id="574" name="Circle: Hollow 573">
              <a:extLst>
                <a:ext uri="{FF2B5EF4-FFF2-40B4-BE49-F238E27FC236}">
                  <a16:creationId xmlns:a16="http://schemas.microsoft.com/office/drawing/2014/main" id="{FE1F3C6A-0927-4085-9583-F45AAFBFE00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F3E68045-5F12-4311-953C-376692EDD85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6" name="Group 575">
            <a:extLst>
              <a:ext uri="{FF2B5EF4-FFF2-40B4-BE49-F238E27FC236}">
                <a16:creationId xmlns:a16="http://schemas.microsoft.com/office/drawing/2014/main" id="{C942DFB6-C6F9-4468-B990-3D77EBFEC0CA}"/>
              </a:ext>
            </a:extLst>
          </p:cNvPr>
          <p:cNvGrpSpPr/>
          <p:nvPr/>
        </p:nvGrpSpPr>
        <p:grpSpPr>
          <a:xfrm>
            <a:off x="1833443" y="143017"/>
            <a:ext cx="301752" cy="301752"/>
            <a:chOff x="4084318" y="1418208"/>
            <a:chExt cx="4023359" cy="4021584"/>
          </a:xfrm>
        </p:grpSpPr>
        <p:sp>
          <p:nvSpPr>
            <p:cNvPr id="577" name="Sun 576">
              <a:extLst>
                <a:ext uri="{FF2B5EF4-FFF2-40B4-BE49-F238E27FC236}">
                  <a16:creationId xmlns:a16="http://schemas.microsoft.com/office/drawing/2014/main" id="{190D5A2F-FB4B-47FF-B2A1-E083F4FF21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8" name="Oval 577">
              <a:extLst>
                <a:ext uri="{FF2B5EF4-FFF2-40B4-BE49-F238E27FC236}">
                  <a16:creationId xmlns:a16="http://schemas.microsoft.com/office/drawing/2014/main" id="{C3A1D188-41AC-4B67-B57C-732C195D0C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79" name="Group 578">
            <a:extLst>
              <a:ext uri="{FF2B5EF4-FFF2-40B4-BE49-F238E27FC236}">
                <a16:creationId xmlns:a16="http://schemas.microsoft.com/office/drawing/2014/main" id="{C0E01228-2D58-4F3E-A866-73C32A9F5460}"/>
              </a:ext>
            </a:extLst>
          </p:cNvPr>
          <p:cNvGrpSpPr/>
          <p:nvPr/>
        </p:nvGrpSpPr>
        <p:grpSpPr>
          <a:xfrm>
            <a:off x="2102704" y="-3290"/>
            <a:ext cx="590550" cy="594360"/>
            <a:chOff x="5800725" y="3131820"/>
            <a:chExt cx="590550" cy="594360"/>
          </a:xfrm>
        </p:grpSpPr>
        <p:sp>
          <p:nvSpPr>
            <p:cNvPr id="580" name="Circle: Hollow 579">
              <a:extLst>
                <a:ext uri="{FF2B5EF4-FFF2-40B4-BE49-F238E27FC236}">
                  <a16:creationId xmlns:a16="http://schemas.microsoft.com/office/drawing/2014/main" id="{E8572EC1-73D8-4D5F-8606-2E0900AA642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D536B174-840D-448C-B272-5355E6B43A2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8CCFE425-1E93-4A6E-9EDE-061144603E2C}"/>
              </a:ext>
            </a:extLst>
          </p:cNvPr>
          <p:cNvGrpSpPr/>
          <p:nvPr/>
        </p:nvGrpSpPr>
        <p:grpSpPr>
          <a:xfrm>
            <a:off x="2247103" y="143014"/>
            <a:ext cx="301752" cy="301752"/>
            <a:chOff x="4084318" y="1418208"/>
            <a:chExt cx="4023359" cy="4021584"/>
          </a:xfrm>
        </p:grpSpPr>
        <p:sp>
          <p:nvSpPr>
            <p:cNvPr id="583" name="Sun 582">
              <a:extLst>
                <a:ext uri="{FF2B5EF4-FFF2-40B4-BE49-F238E27FC236}">
                  <a16:creationId xmlns:a16="http://schemas.microsoft.com/office/drawing/2014/main" id="{435B55B8-BA8B-410E-9C8D-0FAA7C2FE2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4" name="Oval 583">
              <a:extLst>
                <a:ext uri="{FF2B5EF4-FFF2-40B4-BE49-F238E27FC236}">
                  <a16:creationId xmlns:a16="http://schemas.microsoft.com/office/drawing/2014/main" id="{BC6438F4-AB25-42E7-BCC5-B544B2FA18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E0CE3152-79A8-448A-B3F3-F57F944EA10E}"/>
              </a:ext>
            </a:extLst>
          </p:cNvPr>
          <p:cNvGrpSpPr/>
          <p:nvPr/>
        </p:nvGrpSpPr>
        <p:grpSpPr>
          <a:xfrm>
            <a:off x="2516364" y="-3293"/>
            <a:ext cx="590550" cy="594360"/>
            <a:chOff x="5800725" y="3131820"/>
            <a:chExt cx="590550" cy="594360"/>
          </a:xfrm>
        </p:grpSpPr>
        <p:sp>
          <p:nvSpPr>
            <p:cNvPr id="586" name="Circle: Hollow 585">
              <a:extLst>
                <a:ext uri="{FF2B5EF4-FFF2-40B4-BE49-F238E27FC236}">
                  <a16:creationId xmlns:a16="http://schemas.microsoft.com/office/drawing/2014/main" id="{B9CAD24D-DE53-4C91-9A03-65AA65601B4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3BE93830-93D0-40E6-B16B-6E3F7232718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8" name="Group 587">
            <a:extLst>
              <a:ext uri="{FF2B5EF4-FFF2-40B4-BE49-F238E27FC236}">
                <a16:creationId xmlns:a16="http://schemas.microsoft.com/office/drawing/2014/main" id="{BC34E0D9-D429-4E5E-935C-B4B6D4DEF517}"/>
              </a:ext>
            </a:extLst>
          </p:cNvPr>
          <p:cNvGrpSpPr/>
          <p:nvPr/>
        </p:nvGrpSpPr>
        <p:grpSpPr>
          <a:xfrm>
            <a:off x="2660763" y="143011"/>
            <a:ext cx="301752" cy="301752"/>
            <a:chOff x="4084318" y="1418208"/>
            <a:chExt cx="4023359" cy="4021584"/>
          </a:xfrm>
        </p:grpSpPr>
        <p:sp>
          <p:nvSpPr>
            <p:cNvPr id="589" name="Sun 588">
              <a:extLst>
                <a:ext uri="{FF2B5EF4-FFF2-40B4-BE49-F238E27FC236}">
                  <a16:creationId xmlns:a16="http://schemas.microsoft.com/office/drawing/2014/main" id="{2A6BA956-E4CF-4BE8-9C88-22244F5105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17EA01A9-9A21-4514-B565-44F05DC969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84B96D34-0720-48CE-AFFC-F6690BF790FC}"/>
              </a:ext>
            </a:extLst>
          </p:cNvPr>
          <p:cNvGrpSpPr/>
          <p:nvPr/>
        </p:nvGrpSpPr>
        <p:grpSpPr>
          <a:xfrm>
            <a:off x="2930024" y="-3296"/>
            <a:ext cx="590550" cy="594360"/>
            <a:chOff x="5800725" y="3131820"/>
            <a:chExt cx="590550" cy="594360"/>
          </a:xfrm>
        </p:grpSpPr>
        <p:sp>
          <p:nvSpPr>
            <p:cNvPr id="592" name="Circle: Hollow 591">
              <a:extLst>
                <a:ext uri="{FF2B5EF4-FFF2-40B4-BE49-F238E27FC236}">
                  <a16:creationId xmlns:a16="http://schemas.microsoft.com/office/drawing/2014/main" id="{DD4EA1C7-E33D-43F2-B47B-48E7AC62F7C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115F8252-6B09-41F9-91A8-1E600B242D7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D5D072F0-6B47-4673-9025-40A9FC1D408D}"/>
              </a:ext>
            </a:extLst>
          </p:cNvPr>
          <p:cNvGrpSpPr/>
          <p:nvPr/>
        </p:nvGrpSpPr>
        <p:grpSpPr>
          <a:xfrm>
            <a:off x="3074423" y="143008"/>
            <a:ext cx="301752" cy="301752"/>
            <a:chOff x="4084318" y="1418208"/>
            <a:chExt cx="4023359" cy="4021584"/>
          </a:xfrm>
        </p:grpSpPr>
        <p:sp>
          <p:nvSpPr>
            <p:cNvPr id="595" name="Sun 594">
              <a:extLst>
                <a:ext uri="{FF2B5EF4-FFF2-40B4-BE49-F238E27FC236}">
                  <a16:creationId xmlns:a16="http://schemas.microsoft.com/office/drawing/2014/main" id="{5843B705-2614-42C2-9433-0D2808C1D0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6" name="Oval 595">
              <a:extLst>
                <a:ext uri="{FF2B5EF4-FFF2-40B4-BE49-F238E27FC236}">
                  <a16:creationId xmlns:a16="http://schemas.microsoft.com/office/drawing/2014/main" id="{B6F457B3-AEDF-40AE-99A5-6B6FA80EA8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48231B05-24B0-46DA-93C1-B0D41E7D2F48}"/>
              </a:ext>
            </a:extLst>
          </p:cNvPr>
          <p:cNvGrpSpPr/>
          <p:nvPr/>
        </p:nvGrpSpPr>
        <p:grpSpPr>
          <a:xfrm>
            <a:off x="3343684" y="-3299"/>
            <a:ext cx="590550" cy="594360"/>
            <a:chOff x="5800725" y="3131820"/>
            <a:chExt cx="590550" cy="594360"/>
          </a:xfrm>
        </p:grpSpPr>
        <p:sp>
          <p:nvSpPr>
            <p:cNvPr id="598" name="Circle: Hollow 597">
              <a:extLst>
                <a:ext uri="{FF2B5EF4-FFF2-40B4-BE49-F238E27FC236}">
                  <a16:creationId xmlns:a16="http://schemas.microsoft.com/office/drawing/2014/main" id="{37F8FAE6-916B-4C2A-9F16-C61383D436E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5BF8BDD3-7B60-42F3-BC17-B7B5CCD969D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D5667C96-A0DC-43C4-932B-91611FC7A79F}"/>
              </a:ext>
            </a:extLst>
          </p:cNvPr>
          <p:cNvGrpSpPr/>
          <p:nvPr/>
        </p:nvGrpSpPr>
        <p:grpSpPr>
          <a:xfrm>
            <a:off x="3488083" y="143005"/>
            <a:ext cx="301752" cy="301752"/>
            <a:chOff x="4084318" y="1418208"/>
            <a:chExt cx="4023359" cy="4021584"/>
          </a:xfrm>
        </p:grpSpPr>
        <p:sp>
          <p:nvSpPr>
            <p:cNvPr id="601" name="Sun 600">
              <a:extLst>
                <a:ext uri="{FF2B5EF4-FFF2-40B4-BE49-F238E27FC236}">
                  <a16:creationId xmlns:a16="http://schemas.microsoft.com/office/drawing/2014/main" id="{E8F7DE5F-17D6-4A61-9B13-6C4C6A6436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2" name="Oval 601">
              <a:extLst>
                <a:ext uri="{FF2B5EF4-FFF2-40B4-BE49-F238E27FC236}">
                  <a16:creationId xmlns:a16="http://schemas.microsoft.com/office/drawing/2014/main" id="{AD545DC8-4063-489F-A737-9DC397A333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672BBB8E-FCB8-41BB-8BAA-1D95038C03A1}"/>
              </a:ext>
            </a:extLst>
          </p:cNvPr>
          <p:cNvGrpSpPr/>
          <p:nvPr/>
        </p:nvGrpSpPr>
        <p:grpSpPr>
          <a:xfrm>
            <a:off x="3757344" y="-3302"/>
            <a:ext cx="590550" cy="594360"/>
            <a:chOff x="5800725" y="3131820"/>
            <a:chExt cx="590550" cy="594360"/>
          </a:xfrm>
        </p:grpSpPr>
        <p:sp>
          <p:nvSpPr>
            <p:cNvPr id="604" name="Circle: Hollow 603">
              <a:extLst>
                <a:ext uri="{FF2B5EF4-FFF2-40B4-BE49-F238E27FC236}">
                  <a16:creationId xmlns:a16="http://schemas.microsoft.com/office/drawing/2014/main" id="{59E1B450-6281-4D7F-9A63-CAC1312DECE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91BB6CF9-0E73-4D01-818C-A3E549FC5CD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695B5765-EF75-4264-97F0-C4468674A4E4}"/>
              </a:ext>
            </a:extLst>
          </p:cNvPr>
          <p:cNvGrpSpPr/>
          <p:nvPr/>
        </p:nvGrpSpPr>
        <p:grpSpPr>
          <a:xfrm>
            <a:off x="3901743" y="143002"/>
            <a:ext cx="301752" cy="301752"/>
            <a:chOff x="4084318" y="1418208"/>
            <a:chExt cx="4023359" cy="4021584"/>
          </a:xfrm>
        </p:grpSpPr>
        <p:sp>
          <p:nvSpPr>
            <p:cNvPr id="607" name="Sun 606">
              <a:extLst>
                <a:ext uri="{FF2B5EF4-FFF2-40B4-BE49-F238E27FC236}">
                  <a16:creationId xmlns:a16="http://schemas.microsoft.com/office/drawing/2014/main" id="{1E1B5641-3336-4AB7-BA2A-B00EDBC374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8" name="Oval 607">
              <a:extLst>
                <a:ext uri="{FF2B5EF4-FFF2-40B4-BE49-F238E27FC236}">
                  <a16:creationId xmlns:a16="http://schemas.microsoft.com/office/drawing/2014/main" id="{3CB3EDCB-F800-43E6-AC04-5D6204B4B8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5DB1D326-4F3A-4D0A-997A-49A9F3B7DF02}"/>
              </a:ext>
            </a:extLst>
          </p:cNvPr>
          <p:cNvGrpSpPr/>
          <p:nvPr/>
        </p:nvGrpSpPr>
        <p:grpSpPr>
          <a:xfrm>
            <a:off x="4171004" y="-3305"/>
            <a:ext cx="590550" cy="594360"/>
            <a:chOff x="5800725" y="3131820"/>
            <a:chExt cx="590550" cy="594360"/>
          </a:xfrm>
        </p:grpSpPr>
        <p:sp>
          <p:nvSpPr>
            <p:cNvPr id="610" name="Circle: Hollow 609">
              <a:extLst>
                <a:ext uri="{FF2B5EF4-FFF2-40B4-BE49-F238E27FC236}">
                  <a16:creationId xmlns:a16="http://schemas.microsoft.com/office/drawing/2014/main" id="{7077009F-A6ED-4BC7-89F7-4237FE77AC3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1" name="Oval 610">
              <a:extLst>
                <a:ext uri="{FF2B5EF4-FFF2-40B4-BE49-F238E27FC236}">
                  <a16:creationId xmlns:a16="http://schemas.microsoft.com/office/drawing/2014/main" id="{F1710B65-6DD2-41BC-BB60-43336AA1766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D3EBB861-A1E0-4F0D-8E2B-07FE4FDFAFFA}"/>
              </a:ext>
            </a:extLst>
          </p:cNvPr>
          <p:cNvGrpSpPr/>
          <p:nvPr/>
        </p:nvGrpSpPr>
        <p:grpSpPr>
          <a:xfrm>
            <a:off x="4315403" y="142999"/>
            <a:ext cx="301752" cy="301752"/>
            <a:chOff x="4084318" y="1418208"/>
            <a:chExt cx="4023359" cy="4021584"/>
          </a:xfrm>
        </p:grpSpPr>
        <p:sp>
          <p:nvSpPr>
            <p:cNvPr id="613" name="Sun 612">
              <a:extLst>
                <a:ext uri="{FF2B5EF4-FFF2-40B4-BE49-F238E27FC236}">
                  <a16:creationId xmlns:a16="http://schemas.microsoft.com/office/drawing/2014/main" id="{4F858D8C-D6DC-4E75-B629-A320443AC5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0E8CEA48-326D-403B-AD1D-03118B9891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672EAD72-F6DA-4996-9DE6-57DFE28AAAB4}"/>
              </a:ext>
            </a:extLst>
          </p:cNvPr>
          <p:cNvGrpSpPr/>
          <p:nvPr/>
        </p:nvGrpSpPr>
        <p:grpSpPr>
          <a:xfrm>
            <a:off x="4584664" y="-3308"/>
            <a:ext cx="590550" cy="594360"/>
            <a:chOff x="5800725" y="3131820"/>
            <a:chExt cx="590550" cy="594360"/>
          </a:xfrm>
        </p:grpSpPr>
        <p:sp>
          <p:nvSpPr>
            <p:cNvPr id="616" name="Circle: Hollow 615">
              <a:extLst>
                <a:ext uri="{FF2B5EF4-FFF2-40B4-BE49-F238E27FC236}">
                  <a16:creationId xmlns:a16="http://schemas.microsoft.com/office/drawing/2014/main" id="{71E55340-62ED-4B3A-9FCE-5FFE4A4C33B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938C2EB2-598F-425F-91AC-D128A47A0D9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8" name="Group 617">
            <a:extLst>
              <a:ext uri="{FF2B5EF4-FFF2-40B4-BE49-F238E27FC236}">
                <a16:creationId xmlns:a16="http://schemas.microsoft.com/office/drawing/2014/main" id="{2711B250-F73D-4005-9461-88AAD9398141}"/>
              </a:ext>
            </a:extLst>
          </p:cNvPr>
          <p:cNvGrpSpPr/>
          <p:nvPr/>
        </p:nvGrpSpPr>
        <p:grpSpPr>
          <a:xfrm>
            <a:off x="4729063" y="142996"/>
            <a:ext cx="301752" cy="301752"/>
            <a:chOff x="4084318" y="1418208"/>
            <a:chExt cx="4023359" cy="4021584"/>
          </a:xfrm>
        </p:grpSpPr>
        <p:sp>
          <p:nvSpPr>
            <p:cNvPr id="619" name="Sun 618">
              <a:extLst>
                <a:ext uri="{FF2B5EF4-FFF2-40B4-BE49-F238E27FC236}">
                  <a16:creationId xmlns:a16="http://schemas.microsoft.com/office/drawing/2014/main" id="{848AE9DA-40B3-466C-AC8F-90DC087EE9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0" name="Oval 619">
              <a:extLst>
                <a:ext uri="{FF2B5EF4-FFF2-40B4-BE49-F238E27FC236}">
                  <a16:creationId xmlns:a16="http://schemas.microsoft.com/office/drawing/2014/main" id="{107B8E5E-56AD-40C4-9C53-F5E58876BA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1" name="Group 620">
            <a:extLst>
              <a:ext uri="{FF2B5EF4-FFF2-40B4-BE49-F238E27FC236}">
                <a16:creationId xmlns:a16="http://schemas.microsoft.com/office/drawing/2014/main" id="{805C14A1-935D-40D4-827D-6BF5BFCCC75C}"/>
              </a:ext>
            </a:extLst>
          </p:cNvPr>
          <p:cNvGrpSpPr/>
          <p:nvPr/>
        </p:nvGrpSpPr>
        <p:grpSpPr>
          <a:xfrm>
            <a:off x="4998324" y="-3311"/>
            <a:ext cx="590550" cy="594360"/>
            <a:chOff x="5800725" y="3131820"/>
            <a:chExt cx="590550" cy="594360"/>
          </a:xfrm>
        </p:grpSpPr>
        <p:sp>
          <p:nvSpPr>
            <p:cNvPr id="622" name="Circle: Hollow 621">
              <a:extLst>
                <a:ext uri="{FF2B5EF4-FFF2-40B4-BE49-F238E27FC236}">
                  <a16:creationId xmlns:a16="http://schemas.microsoft.com/office/drawing/2014/main" id="{F4984CF4-41C8-48ED-94F6-97278E9AE31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CBEABFCA-FF35-46D0-B364-45378BD0AB7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4" name="Group 623">
            <a:extLst>
              <a:ext uri="{FF2B5EF4-FFF2-40B4-BE49-F238E27FC236}">
                <a16:creationId xmlns:a16="http://schemas.microsoft.com/office/drawing/2014/main" id="{776A69EB-2CE9-45CA-A5B5-76C92279F1D4}"/>
              </a:ext>
            </a:extLst>
          </p:cNvPr>
          <p:cNvGrpSpPr/>
          <p:nvPr/>
        </p:nvGrpSpPr>
        <p:grpSpPr>
          <a:xfrm>
            <a:off x="5142723" y="142993"/>
            <a:ext cx="301752" cy="301752"/>
            <a:chOff x="4084318" y="1418208"/>
            <a:chExt cx="4023359" cy="4021584"/>
          </a:xfrm>
        </p:grpSpPr>
        <p:sp>
          <p:nvSpPr>
            <p:cNvPr id="625" name="Sun 624">
              <a:extLst>
                <a:ext uri="{FF2B5EF4-FFF2-40B4-BE49-F238E27FC236}">
                  <a16:creationId xmlns:a16="http://schemas.microsoft.com/office/drawing/2014/main" id="{7EC0F329-E09B-4FC9-8679-0B6EF3EDDC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6" name="Oval 625">
              <a:extLst>
                <a:ext uri="{FF2B5EF4-FFF2-40B4-BE49-F238E27FC236}">
                  <a16:creationId xmlns:a16="http://schemas.microsoft.com/office/drawing/2014/main" id="{A062EF64-584B-434B-A360-75214429B5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8AF002BB-A2C2-4DC1-AA18-FD5C1C43C252}"/>
              </a:ext>
            </a:extLst>
          </p:cNvPr>
          <p:cNvGrpSpPr/>
          <p:nvPr/>
        </p:nvGrpSpPr>
        <p:grpSpPr>
          <a:xfrm>
            <a:off x="5411984" y="-3314"/>
            <a:ext cx="590550" cy="594360"/>
            <a:chOff x="5800725" y="3131820"/>
            <a:chExt cx="590550" cy="594360"/>
          </a:xfrm>
        </p:grpSpPr>
        <p:sp>
          <p:nvSpPr>
            <p:cNvPr id="628" name="Circle: Hollow 627">
              <a:extLst>
                <a:ext uri="{FF2B5EF4-FFF2-40B4-BE49-F238E27FC236}">
                  <a16:creationId xmlns:a16="http://schemas.microsoft.com/office/drawing/2014/main" id="{1BD8BDB3-F8F8-441C-B253-D43A1D0C8E7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9" name="Oval 628">
              <a:extLst>
                <a:ext uri="{FF2B5EF4-FFF2-40B4-BE49-F238E27FC236}">
                  <a16:creationId xmlns:a16="http://schemas.microsoft.com/office/drawing/2014/main" id="{9C06686A-07D8-4F6C-8BB8-67096FB21D1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0" name="Group 629">
            <a:extLst>
              <a:ext uri="{FF2B5EF4-FFF2-40B4-BE49-F238E27FC236}">
                <a16:creationId xmlns:a16="http://schemas.microsoft.com/office/drawing/2014/main" id="{8DF99438-A5CE-4A16-8A94-58A8DD632A9A}"/>
              </a:ext>
            </a:extLst>
          </p:cNvPr>
          <p:cNvGrpSpPr/>
          <p:nvPr/>
        </p:nvGrpSpPr>
        <p:grpSpPr>
          <a:xfrm>
            <a:off x="5556383" y="142990"/>
            <a:ext cx="301752" cy="301752"/>
            <a:chOff x="4084318" y="1418208"/>
            <a:chExt cx="4023359" cy="4021584"/>
          </a:xfrm>
        </p:grpSpPr>
        <p:sp>
          <p:nvSpPr>
            <p:cNvPr id="631" name="Sun 630">
              <a:extLst>
                <a:ext uri="{FF2B5EF4-FFF2-40B4-BE49-F238E27FC236}">
                  <a16:creationId xmlns:a16="http://schemas.microsoft.com/office/drawing/2014/main" id="{74475285-A0FF-494E-A45F-E4A2DC7A31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2" name="Oval 631">
              <a:extLst>
                <a:ext uri="{FF2B5EF4-FFF2-40B4-BE49-F238E27FC236}">
                  <a16:creationId xmlns:a16="http://schemas.microsoft.com/office/drawing/2014/main" id="{681E0BED-9AC6-4C3C-B7D8-D71EB2A43B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3" name="Group 632">
            <a:extLst>
              <a:ext uri="{FF2B5EF4-FFF2-40B4-BE49-F238E27FC236}">
                <a16:creationId xmlns:a16="http://schemas.microsoft.com/office/drawing/2014/main" id="{78EE4DE8-973A-4CD8-BE87-FB901B991F9B}"/>
              </a:ext>
            </a:extLst>
          </p:cNvPr>
          <p:cNvGrpSpPr/>
          <p:nvPr/>
        </p:nvGrpSpPr>
        <p:grpSpPr>
          <a:xfrm>
            <a:off x="5825644" y="-3317"/>
            <a:ext cx="590550" cy="594360"/>
            <a:chOff x="5800725" y="3131820"/>
            <a:chExt cx="590550" cy="594360"/>
          </a:xfrm>
        </p:grpSpPr>
        <p:sp>
          <p:nvSpPr>
            <p:cNvPr id="634" name="Circle: Hollow 633">
              <a:extLst>
                <a:ext uri="{FF2B5EF4-FFF2-40B4-BE49-F238E27FC236}">
                  <a16:creationId xmlns:a16="http://schemas.microsoft.com/office/drawing/2014/main" id="{85477B44-04A8-441E-B8DF-92EEC8A8EFD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59454595-09B9-4B64-9FF3-2469225D1DF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6" name="Group 635">
            <a:extLst>
              <a:ext uri="{FF2B5EF4-FFF2-40B4-BE49-F238E27FC236}">
                <a16:creationId xmlns:a16="http://schemas.microsoft.com/office/drawing/2014/main" id="{5D9DD263-0914-4FE1-BE32-412033997180}"/>
              </a:ext>
            </a:extLst>
          </p:cNvPr>
          <p:cNvGrpSpPr/>
          <p:nvPr/>
        </p:nvGrpSpPr>
        <p:grpSpPr>
          <a:xfrm>
            <a:off x="5970043" y="142987"/>
            <a:ext cx="301752" cy="301752"/>
            <a:chOff x="4084318" y="1418208"/>
            <a:chExt cx="4023359" cy="4021584"/>
          </a:xfrm>
        </p:grpSpPr>
        <p:sp>
          <p:nvSpPr>
            <p:cNvPr id="637" name="Sun 636">
              <a:extLst>
                <a:ext uri="{FF2B5EF4-FFF2-40B4-BE49-F238E27FC236}">
                  <a16:creationId xmlns:a16="http://schemas.microsoft.com/office/drawing/2014/main" id="{524ECF98-FE50-4F78-A56A-052B9EA031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8" name="Oval 637">
              <a:extLst>
                <a:ext uri="{FF2B5EF4-FFF2-40B4-BE49-F238E27FC236}">
                  <a16:creationId xmlns:a16="http://schemas.microsoft.com/office/drawing/2014/main" id="{58D25418-7AD3-4F82-A448-DAE56BAD06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9" name="Group 638">
            <a:extLst>
              <a:ext uri="{FF2B5EF4-FFF2-40B4-BE49-F238E27FC236}">
                <a16:creationId xmlns:a16="http://schemas.microsoft.com/office/drawing/2014/main" id="{8F23A59B-C407-4FC0-B076-7D2FD24E5C24}"/>
              </a:ext>
            </a:extLst>
          </p:cNvPr>
          <p:cNvGrpSpPr/>
          <p:nvPr/>
        </p:nvGrpSpPr>
        <p:grpSpPr>
          <a:xfrm>
            <a:off x="6239304" y="-3320"/>
            <a:ext cx="590550" cy="594360"/>
            <a:chOff x="5800725" y="3131820"/>
            <a:chExt cx="590550" cy="594360"/>
          </a:xfrm>
        </p:grpSpPr>
        <p:sp>
          <p:nvSpPr>
            <p:cNvPr id="640" name="Circle: Hollow 639">
              <a:extLst>
                <a:ext uri="{FF2B5EF4-FFF2-40B4-BE49-F238E27FC236}">
                  <a16:creationId xmlns:a16="http://schemas.microsoft.com/office/drawing/2014/main" id="{FAD8CF6A-364A-4994-ABEE-9C0D4E0525C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D16DF860-D81C-44EB-BB1C-5BADA1EEC18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15EE8F17-4F94-49AE-BE67-A93A165C093D}"/>
              </a:ext>
            </a:extLst>
          </p:cNvPr>
          <p:cNvGrpSpPr/>
          <p:nvPr/>
        </p:nvGrpSpPr>
        <p:grpSpPr>
          <a:xfrm>
            <a:off x="6383703" y="142984"/>
            <a:ext cx="301752" cy="301752"/>
            <a:chOff x="4084318" y="1418208"/>
            <a:chExt cx="4023359" cy="4021584"/>
          </a:xfrm>
        </p:grpSpPr>
        <p:sp>
          <p:nvSpPr>
            <p:cNvPr id="643" name="Sun 642">
              <a:extLst>
                <a:ext uri="{FF2B5EF4-FFF2-40B4-BE49-F238E27FC236}">
                  <a16:creationId xmlns:a16="http://schemas.microsoft.com/office/drawing/2014/main" id="{E04D7093-3751-4EEC-ABCF-7BFD642EAB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4" name="Oval 643">
              <a:extLst>
                <a:ext uri="{FF2B5EF4-FFF2-40B4-BE49-F238E27FC236}">
                  <a16:creationId xmlns:a16="http://schemas.microsoft.com/office/drawing/2014/main" id="{1B64C6DD-3BB4-40C8-9BC1-2B117D1317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5" name="Group 644">
            <a:extLst>
              <a:ext uri="{FF2B5EF4-FFF2-40B4-BE49-F238E27FC236}">
                <a16:creationId xmlns:a16="http://schemas.microsoft.com/office/drawing/2014/main" id="{49915EFC-DD51-467D-A2B9-DB09962DB977}"/>
              </a:ext>
            </a:extLst>
          </p:cNvPr>
          <p:cNvGrpSpPr/>
          <p:nvPr/>
        </p:nvGrpSpPr>
        <p:grpSpPr>
          <a:xfrm>
            <a:off x="6652964" y="-3323"/>
            <a:ext cx="590550" cy="594360"/>
            <a:chOff x="5800725" y="3131820"/>
            <a:chExt cx="590550" cy="594360"/>
          </a:xfrm>
        </p:grpSpPr>
        <p:sp>
          <p:nvSpPr>
            <p:cNvPr id="646" name="Circle: Hollow 645">
              <a:extLst>
                <a:ext uri="{FF2B5EF4-FFF2-40B4-BE49-F238E27FC236}">
                  <a16:creationId xmlns:a16="http://schemas.microsoft.com/office/drawing/2014/main" id="{5AF7FF47-E715-4744-82EE-DE78C0C6D14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7" name="Oval 646">
              <a:extLst>
                <a:ext uri="{FF2B5EF4-FFF2-40B4-BE49-F238E27FC236}">
                  <a16:creationId xmlns:a16="http://schemas.microsoft.com/office/drawing/2014/main" id="{3E6B8E93-2E7D-4C46-B439-231DE2AD326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D377802C-8B43-44C7-AAEA-CBA1B814605C}"/>
              </a:ext>
            </a:extLst>
          </p:cNvPr>
          <p:cNvGrpSpPr/>
          <p:nvPr/>
        </p:nvGrpSpPr>
        <p:grpSpPr>
          <a:xfrm>
            <a:off x="6797363" y="142981"/>
            <a:ext cx="301752" cy="301752"/>
            <a:chOff x="4084318" y="1418208"/>
            <a:chExt cx="4023359" cy="4021584"/>
          </a:xfrm>
        </p:grpSpPr>
        <p:sp>
          <p:nvSpPr>
            <p:cNvPr id="649" name="Sun 648">
              <a:extLst>
                <a:ext uri="{FF2B5EF4-FFF2-40B4-BE49-F238E27FC236}">
                  <a16:creationId xmlns:a16="http://schemas.microsoft.com/office/drawing/2014/main" id="{5C97C5EF-FEB9-4D8B-9156-E8ADB65EA4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0" name="Oval 649">
              <a:extLst>
                <a:ext uri="{FF2B5EF4-FFF2-40B4-BE49-F238E27FC236}">
                  <a16:creationId xmlns:a16="http://schemas.microsoft.com/office/drawing/2014/main" id="{AB389639-D1D4-4F09-B8AB-1C340E90B9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584FDC3D-544F-4D0B-8034-2A47DE8FF08A}"/>
              </a:ext>
            </a:extLst>
          </p:cNvPr>
          <p:cNvGrpSpPr/>
          <p:nvPr/>
        </p:nvGrpSpPr>
        <p:grpSpPr>
          <a:xfrm>
            <a:off x="7066624" y="-3326"/>
            <a:ext cx="590550" cy="594360"/>
            <a:chOff x="5800725" y="3131820"/>
            <a:chExt cx="590550" cy="594360"/>
          </a:xfrm>
        </p:grpSpPr>
        <p:sp>
          <p:nvSpPr>
            <p:cNvPr id="652" name="Circle: Hollow 651">
              <a:extLst>
                <a:ext uri="{FF2B5EF4-FFF2-40B4-BE49-F238E27FC236}">
                  <a16:creationId xmlns:a16="http://schemas.microsoft.com/office/drawing/2014/main" id="{81578415-CF5D-4217-8538-75AA598781E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3" name="Oval 652">
              <a:extLst>
                <a:ext uri="{FF2B5EF4-FFF2-40B4-BE49-F238E27FC236}">
                  <a16:creationId xmlns:a16="http://schemas.microsoft.com/office/drawing/2014/main" id="{8DC6AEA8-0E27-43DF-BDE3-E5E19F5C37D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7E578287-A4EC-477C-9307-DCAB9D311BEF}"/>
              </a:ext>
            </a:extLst>
          </p:cNvPr>
          <p:cNvGrpSpPr/>
          <p:nvPr/>
        </p:nvGrpSpPr>
        <p:grpSpPr>
          <a:xfrm>
            <a:off x="7211023" y="142978"/>
            <a:ext cx="301752" cy="301752"/>
            <a:chOff x="4084318" y="1418208"/>
            <a:chExt cx="4023359" cy="4021584"/>
          </a:xfrm>
        </p:grpSpPr>
        <p:sp>
          <p:nvSpPr>
            <p:cNvPr id="655" name="Sun 654">
              <a:extLst>
                <a:ext uri="{FF2B5EF4-FFF2-40B4-BE49-F238E27FC236}">
                  <a16:creationId xmlns:a16="http://schemas.microsoft.com/office/drawing/2014/main" id="{B0615ADB-B324-488D-B703-4C6B8E945A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6" name="Oval 655">
              <a:extLst>
                <a:ext uri="{FF2B5EF4-FFF2-40B4-BE49-F238E27FC236}">
                  <a16:creationId xmlns:a16="http://schemas.microsoft.com/office/drawing/2014/main" id="{D796B03A-EA28-40EC-BDBE-A29E6E6EFA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44F27E53-F902-4D24-8EB8-453EBADAB9B0}"/>
              </a:ext>
            </a:extLst>
          </p:cNvPr>
          <p:cNvGrpSpPr/>
          <p:nvPr/>
        </p:nvGrpSpPr>
        <p:grpSpPr>
          <a:xfrm>
            <a:off x="7480284" y="-3329"/>
            <a:ext cx="590550" cy="594360"/>
            <a:chOff x="5800725" y="3131820"/>
            <a:chExt cx="590550" cy="594360"/>
          </a:xfrm>
        </p:grpSpPr>
        <p:sp>
          <p:nvSpPr>
            <p:cNvPr id="658" name="Circle: Hollow 657">
              <a:extLst>
                <a:ext uri="{FF2B5EF4-FFF2-40B4-BE49-F238E27FC236}">
                  <a16:creationId xmlns:a16="http://schemas.microsoft.com/office/drawing/2014/main" id="{3BF38273-3122-46FE-9218-08339663A58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9" name="Oval 658">
              <a:extLst>
                <a:ext uri="{FF2B5EF4-FFF2-40B4-BE49-F238E27FC236}">
                  <a16:creationId xmlns:a16="http://schemas.microsoft.com/office/drawing/2014/main" id="{E5C15D18-50C1-4CC4-97F6-13C95D2ED52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0" name="Group 659">
            <a:extLst>
              <a:ext uri="{FF2B5EF4-FFF2-40B4-BE49-F238E27FC236}">
                <a16:creationId xmlns:a16="http://schemas.microsoft.com/office/drawing/2014/main" id="{3DDF96FE-ADE8-4563-A82E-F7AE5BAEFD61}"/>
              </a:ext>
            </a:extLst>
          </p:cNvPr>
          <p:cNvGrpSpPr/>
          <p:nvPr/>
        </p:nvGrpSpPr>
        <p:grpSpPr>
          <a:xfrm>
            <a:off x="7624683" y="142975"/>
            <a:ext cx="301752" cy="301752"/>
            <a:chOff x="4084318" y="1418208"/>
            <a:chExt cx="4023359" cy="4021584"/>
          </a:xfrm>
        </p:grpSpPr>
        <p:sp>
          <p:nvSpPr>
            <p:cNvPr id="661" name="Sun 660">
              <a:extLst>
                <a:ext uri="{FF2B5EF4-FFF2-40B4-BE49-F238E27FC236}">
                  <a16:creationId xmlns:a16="http://schemas.microsoft.com/office/drawing/2014/main" id="{9403A0BD-CFEB-482C-BE61-D63F2822AA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2" name="Oval 661">
              <a:extLst>
                <a:ext uri="{FF2B5EF4-FFF2-40B4-BE49-F238E27FC236}">
                  <a16:creationId xmlns:a16="http://schemas.microsoft.com/office/drawing/2014/main" id="{113F168B-0DEB-4ACB-9D52-A25F6131219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A90F50F3-0BEA-4991-9518-35E17B900759}"/>
              </a:ext>
            </a:extLst>
          </p:cNvPr>
          <p:cNvGrpSpPr/>
          <p:nvPr/>
        </p:nvGrpSpPr>
        <p:grpSpPr>
          <a:xfrm>
            <a:off x="7893944" y="-3332"/>
            <a:ext cx="590550" cy="594360"/>
            <a:chOff x="5800725" y="3131820"/>
            <a:chExt cx="590550" cy="594360"/>
          </a:xfrm>
        </p:grpSpPr>
        <p:sp>
          <p:nvSpPr>
            <p:cNvPr id="664" name="Circle: Hollow 663">
              <a:extLst>
                <a:ext uri="{FF2B5EF4-FFF2-40B4-BE49-F238E27FC236}">
                  <a16:creationId xmlns:a16="http://schemas.microsoft.com/office/drawing/2014/main" id="{88461478-4205-4330-BE00-7D0358A7F31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" name="Oval 664">
              <a:extLst>
                <a:ext uri="{FF2B5EF4-FFF2-40B4-BE49-F238E27FC236}">
                  <a16:creationId xmlns:a16="http://schemas.microsoft.com/office/drawing/2014/main" id="{1A6840C4-E182-40A2-9763-6EF9A778E92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D6434E60-8386-42AA-AA11-9F1A4D47C671}"/>
              </a:ext>
            </a:extLst>
          </p:cNvPr>
          <p:cNvGrpSpPr/>
          <p:nvPr/>
        </p:nvGrpSpPr>
        <p:grpSpPr>
          <a:xfrm>
            <a:off x="8038343" y="142972"/>
            <a:ext cx="301752" cy="301752"/>
            <a:chOff x="4084318" y="1418208"/>
            <a:chExt cx="4023359" cy="4021584"/>
          </a:xfrm>
        </p:grpSpPr>
        <p:sp>
          <p:nvSpPr>
            <p:cNvPr id="667" name="Sun 666">
              <a:extLst>
                <a:ext uri="{FF2B5EF4-FFF2-40B4-BE49-F238E27FC236}">
                  <a16:creationId xmlns:a16="http://schemas.microsoft.com/office/drawing/2014/main" id="{A90D4C1A-3F75-47B5-8EF8-2DD2B2D042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8" name="Oval 667">
              <a:extLst>
                <a:ext uri="{FF2B5EF4-FFF2-40B4-BE49-F238E27FC236}">
                  <a16:creationId xmlns:a16="http://schemas.microsoft.com/office/drawing/2014/main" id="{50359ED1-4C8B-4374-9734-574E9CDB1C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9" name="Group 668">
            <a:extLst>
              <a:ext uri="{FF2B5EF4-FFF2-40B4-BE49-F238E27FC236}">
                <a16:creationId xmlns:a16="http://schemas.microsoft.com/office/drawing/2014/main" id="{1EDC58C9-CD04-4D93-81FB-71E4CB13F15B}"/>
              </a:ext>
            </a:extLst>
          </p:cNvPr>
          <p:cNvGrpSpPr/>
          <p:nvPr/>
        </p:nvGrpSpPr>
        <p:grpSpPr>
          <a:xfrm>
            <a:off x="8307604" y="-3335"/>
            <a:ext cx="590550" cy="594360"/>
            <a:chOff x="5800725" y="3131820"/>
            <a:chExt cx="590550" cy="594360"/>
          </a:xfrm>
        </p:grpSpPr>
        <p:sp>
          <p:nvSpPr>
            <p:cNvPr id="670" name="Circle: Hollow 669">
              <a:extLst>
                <a:ext uri="{FF2B5EF4-FFF2-40B4-BE49-F238E27FC236}">
                  <a16:creationId xmlns:a16="http://schemas.microsoft.com/office/drawing/2014/main" id="{A2BCC0A3-DA20-4CBF-AEA0-AECB5498EBB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1" name="Oval 670">
              <a:extLst>
                <a:ext uri="{FF2B5EF4-FFF2-40B4-BE49-F238E27FC236}">
                  <a16:creationId xmlns:a16="http://schemas.microsoft.com/office/drawing/2014/main" id="{62B5E229-E0AE-4277-8609-6905FBB7267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ACA260CA-146E-4E5C-9036-19E6E8C889E9}"/>
              </a:ext>
            </a:extLst>
          </p:cNvPr>
          <p:cNvGrpSpPr/>
          <p:nvPr/>
        </p:nvGrpSpPr>
        <p:grpSpPr>
          <a:xfrm>
            <a:off x="8452003" y="142969"/>
            <a:ext cx="301752" cy="301752"/>
            <a:chOff x="4084318" y="1418208"/>
            <a:chExt cx="4023359" cy="4021584"/>
          </a:xfrm>
        </p:grpSpPr>
        <p:sp>
          <p:nvSpPr>
            <p:cNvPr id="673" name="Sun 672">
              <a:extLst>
                <a:ext uri="{FF2B5EF4-FFF2-40B4-BE49-F238E27FC236}">
                  <a16:creationId xmlns:a16="http://schemas.microsoft.com/office/drawing/2014/main" id="{BFDFBF94-EA68-4044-ACED-869E9C62DF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4" name="Oval 673">
              <a:extLst>
                <a:ext uri="{FF2B5EF4-FFF2-40B4-BE49-F238E27FC236}">
                  <a16:creationId xmlns:a16="http://schemas.microsoft.com/office/drawing/2014/main" id="{311A3667-ACB6-4343-B166-2BFCB28C96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5" name="Group 674">
            <a:extLst>
              <a:ext uri="{FF2B5EF4-FFF2-40B4-BE49-F238E27FC236}">
                <a16:creationId xmlns:a16="http://schemas.microsoft.com/office/drawing/2014/main" id="{D2A3E153-3C57-42FA-B0FE-C08F672D7D85}"/>
              </a:ext>
            </a:extLst>
          </p:cNvPr>
          <p:cNvGrpSpPr/>
          <p:nvPr/>
        </p:nvGrpSpPr>
        <p:grpSpPr>
          <a:xfrm>
            <a:off x="8721264" y="-3338"/>
            <a:ext cx="590550" cy="594360"/>
            <a:chOff x="5800725" y="3131820"/>
            <a:chExt cx="590550" cy="594360"/>
          </a:xfrm>
        </p:grpSpPr>
        <p:sp>
          <p:nvSpPr>
            <p:cNvPr id="676" name="Circle: Hollow 675">
              <a:extLst>
                <a:ext uri="{FF2B5EF4-FFF2-40B4-BE49-F238E27FC236}">
                  <a16:creationId xmlns:a16="http://schemas.microsoft.com/office/drawing/2014/main" id="{F645BC27-E6AD-4371-B3BC-C659D13E115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7" name="Oval 676">
              <a:extLst>
                <a:ext uri="{FF2B5EF4-FFF2-40B4-BE49-F238E27FC236}">
                  <a16:creationId xmlns:a16="http://schemas.microsoft.com/office/drawing/2014/main" id="{7AD514DB-7063-458B-BC1E-9EF52F3E515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8" name="Group 677">
            <a:extLst>
              <a:ext uri="{FF2B5EF4-FFF2-40B4-BE49-F238E27FC236}">
                <a16:creationId xmlns:a16="http://schemas.microsoft.com/office/drawing/2014/main" id="{DB55F2C1-0220-41C7-9203-D0070AE023FD}"/>
              </a:ext>
            </a:extLst>
          </p:cNvPr>
          <p:cNvGrpSpPr/>
          <p:nvPr/>
        </p:nvGrpSpPr>
        <p:grpSpPr>
          <a:xfrm>
            <a:off x="8865663" y="142966"/>
            <a:ext cx="301752" cy="301752"/>
            <a:chOff x="4084318" y="1418208"/>
            <a:chExt cx="4023359" cy="4021584"/>
          </a:xfrm>
        </p:grpSpPr>
        <p:sp>
          <p:nvSpPr>
            <p:cNvPr id="679" name="Sun 678">
              <a:extLst>
                <a:ext uri="{FF2B5EF4-FFF2-40B4-BE49-F238E27FC236}">
                  <a16:creationId xmlns:a16="http://schemas.microsoft.com/office/drawing/2014/main" id="{2FFAB76B-CCEB-48A0-8BB0-0972B05153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0" name="Oval 679">
              <a:extLst>
                <a:ext uri="{FF2B5EF4-FFF2-40B4-BE49-F238E27FC236}">
                  <a16:creationId xmlns:a16="http://schemas.microsoft.com/office/drawing/2014/main" id="{AA1FBEBF-9825-4631-A8BE-565CCA9C4A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738544F6-3F45-4A53-88FF-6FFCC597B443}"/>
              </a:ext>
            </a:extLst>
          </p:cNvPr>
          <p:cNvGrpSpPr/>
          <p:nvPr/>
        </p:nvGrpSpPr>
        <p:grpSpPr>
          <a:xfrm>
            <a:off x="9134924" y="-3341"/>
            <a:ext cx="590550" cy="594360"/>
            <a:chOff x="5800725" y="3131820"/>
            <a:chExt cx="590550" cy="594360"/>
          </a:xfrm>
        </p:grpSpPr>
        <p:sp>
          <p:nvSpPr>
            <p:cNvPr id="682" name="Circle: Hollow 681">
              <a:extLst>
                <a:ext uri="{FF2B5EF4-FFF2-40B4-BE49-F238E27FC236}">
                  <a16:creationId xmlns:a16="http://schemas.microsoft.com/office/drawing/2014/main" id="{08890527-F866-4D37-92AF-D68AFF039D2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3" name="Oval 682">
              <a:extLst>
                <a:ext uri="{FF2B5EF4-FFF2-40B4-BE49-F238E27FC236}">
                  <a16:creationId xmlns:a16="http://schemas.microsoft.com/office/drawing/2014/main" id="{54EAEA7F-CCE8-4914-9851-5472B9BBD5D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4" name="Group 683">
            <a:extLst>
              <a:ext uri="{FF2B5EF4-FFF2-40B4-BE49-F238E27FC236}">
                <a16:creationId xmlns:a16="http://schemas.microsoft.com/office/drawing/2014/main" id="{9287D5E3-A414-4251-ABD4-2C59DE27CAB1}"/>
              </a:ext>
            </a:extLst>
          </p:cNvPr>
          <p:cNvGrpSpPr/>
          <p:nvPr/>
        </p:nvGrpSpPr>
        <p:grpSpPr>
          <a:xfrm>
            <a:off x="9279323" y="142963"/>
            <a:ext cx="301752" cy="301752"/>
            <a:chOff x="4084318" y="1418208"/>
            <a:chExt cx="4023359" cy="4021584"/>
          </a:xfrm>
        </p:grpSpPr>
        <p:sp>
          <p:nvSpPr>
            <p:cNvPr id="685" name="Sun 684">
              <a:extLst>
                <a:ext uri="{FF2B5EF4-FFF2-40B4-BE49-F238E27FC236}">
                  <a16:creationId xmlns:a16="http://schemas.microsoft.com/office/drawing/2014/main" id="{CCD33341-B566-42BA-8467-D384CFEED2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6" name="Oval 685">
              <a:extLst>
                <a:ext uri="{FF2B5EF4-FFF2-40B4-BE49-F238E27FC236}">
                  <a16:creationId xmlns:a16="http://schemas.microsoft.com/office/drawing/2014/main" id="{127FCAB4-130F-4456-BA2B-A76CE673DC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7" name="Group 686">
            <a:extLst>
              <a:ext uri="{FF2B5EF4-FFF2-40B4-BE49-F238E27FC236}">
                <a16:creationId xmlns:a16="http://schemas.microsoft.com/office/drawing/2014/main" id="{A0B853CC-C431-4A9C-9E66-FEC5A1BF7EA3}"/>
              </a:ext>
            </a:extLst>
          </p:cNvPr>
          <p:cNvGrpSpPr/>
          <p:nvPr/>
        </p:nvGrpSpPr>
        <p:grpSpPr>
          <a:xfrm>
            <a:off x="9548584" y="-3344"/>
            <a:ext cx="590550" cy="594360"/>
            <a:chOff x="5800725" y="3131820"/>
            <a:chExt cx="590550" cy="594360"/>
          </a:xfrm>
        </p:grpSpPr>
        <p:sp>
          <p:nvSpPr>
            <p:cNvPr id="688" name="Circle: Hollow 687">
              <a:extLst>
                <a:ext uri="{FF2B5EF4-FFF2-40B4-BE49-F238E27FC236}">
                  <a16:creationId xmlns:a16="http://schemas.microsoft.com/office/drawing/2014/main" id="{F8C608BC-4208-4A76-ADAB-AD54D0691A7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9" name="Oval 688">
              <a:extLst>
                <a:ext uri="{FF2B5EF4-FFF2-40B4-BE49-F238E27FC236}">
                  <a16:creationId xmlns:a16="http://schemas.microsoft.com/office/drawing/2014/main" id="{04730B01-D968-4169-8E5B-5DF93D17479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0" name="Group 689">
            <a:extLst>
              <a:ext uri="{FF2B5EF4-FFF2-40B4-BE49-F238E27FC236}">
                <a16:creationId xmlns:a16="http://schemas.microsoft.com/office/drawing/2014/main" id="{820EE4B6-F652-4F8F-B7FD-99B9F7C7C746}"/>
              </a:ext>
            </a:extLst>
          </p:cNvPr>
          <p:cNvGrpSpPr/>
          <p:nvPr/>
        </p:nvGrpSpPr>
        <p:grpSpPr>
          <a:xfrm>
            <a:off x="9692983" y="142960"/>
            <a:ext cx="301752" cy="301752"/>
            <a:chOff x="4084318" y="1418208"/>
            <a:chExt cx="4023359" cy="4021584"/>
          </a:xfrm>
        </p:grpSpPr>
        <p:sp>
          <p:nvSpPr>
            <p:cNvPr id="691" name="Sun 690">
              <a:extLst>
                <a:ext uri="{FF2B5EF4-FFF2-40B4-BE49-F238E27FC236}">
                  <a16:creationId xmlns:a16="http://schemas.microsoft.com/office/drawing/2014/main" id="{62E63A46-41C0-4AF0-9FF9-F2E36A04D2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2" name="Oval 691">
              <a:extLst>
                <a:ext uri="{FF2B5EF4-FFF2-40B4-BE49-F238E27FC236}">
                  <a16:creationId xmlns:a16="http://schemas.microsoft.com/office/drawing/2014/main" id="{57FD0233-67D5-4A52-9812-CA65208FF6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3" name="Group 692">
            <a:extLst>
              <a:ext uri="{FF2B5EF4-FFF2-40B4-BE49-F238E27FC236}">
                <a16:creationId xmlns:a16="http://schemas.microsoft.com/office/drawing/2014/main" id="{C3AEF145-A2E2-410A-934F-77B280EF5C9F}"/>
              </a:ext>
            </a:extLst>
          </p:cNvPr>
          <p:cNvGrpSpPr/>
          <p:nvPr/>
        </p:nvGrpSpPr>
        <p:grpSpPr>
          <a:xfrm>
            <a:off x="9962244" y="-3347"/>
            <a:ext cx="590550" cy="594360"/>
            <a:chOff x="5800725" y="3131820"/>
            <a:chExt cx="590550" cy="594360"/>
          </a:xfrm>
        </p:grpSpPr>
        <p:sp>
          <p:nvSpPr>
            <p:cNvPr id="694" name="Circle: Hollow 693">
              <a:extLst>
                <a:ext uri="{FF2B5EF4-FFF2-40B4-BE49-F238E27FC236}">
                  <a16:creationId xmlns:a16="http://schemas.microsoft.com/office/drawing/2014/main" id="{62F25F7B-9316-465E-8574-EB52A02B988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A3A051C5-A733-4E65-9BA6-E32A56B62A4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6" name="Group 695">
            <a:extLst>
              <a:ext uri="{FF2B5EF4-FFF2-40B4-BE49-F238E27FC236}">
                <a16:creationId xmlns:a16="http://schemas.microsoft.com/office/drawing/2014/main" id="{39D4F6D1-6854-4925-A418-EEE748FC4220}"/>
              </a:ext>
            </a:extLst>
          </p:cNvPr>
          <p:cNvGrpSpPr/>
          <p:nvPr/>
        </p:nvGrpSpPr>
        <p:grpSpPr>
          <a:xfrm>
            <a:off x="10106643" y="142957"/>
            <a:ext cx="301752" cy="301752"/>
            <a:chOff x="4084318" y="1418208"/>
            <a:chExt cx="4023359" cy="4021584"/>
          </a:xfrm>
        </p:grpSpPr>
        <p:sp>
          <p:nvSpPr>
            <p:cNvPr id="697" name="Sun 696">
              <a:extLst>
                <a:ext uri="{FF2B5EF4-FFF2-40B4-BE49-F238E27FC236}">
                  <a16:creationId xmlns:a16="http://schemas.microsoft.com/office/drawing/2014/main" id="{91E4058F-7315-4D51-9924-3BC410325E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8" name="Oval 697">
              <a:extLst>
                <a:ext uri="{FF2B5EF4-FFF2-40B4-BE49-F238E27FC236}">
                  <a16:creationId xmlns:a16="http://schemas.microsoft.com/office/drawing/2014/main" id="{F0223AC3-B7D3-4A2A-9E89-6893ACCC29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9" name="Group 698">
            <a:extLst>
              <a:ext uri="{FF2B5EF4-FFF2-40B4-BE49-F238E27FC236}">
                <a16:creationId xmlns:a16="http://schemas.microsoft.com/office/drawing/2014/main" id="{27553439-C95B-4B9C-94B2-52BF7F42496E}"/>
              </a:ext>
            </a:extLst>
          </p:cNvPr>
          <p:cNvGrpSpPr/>
          <p:nvPr/>
        </p:nvGrpSpPr>
        <p:grpSpPr>
          <a:xfrm>
            <a:off x="10375904" y="-3350"/>
            <a:ext cx="590550" cy="594360"/>
            <a:chOff x="5800725" y="3131820"/>
            <a:chExt cx="590550" cy="594360"/>
          </a:xfrm>
        </p:grpSpPr>
        <p:sp>
          <p:nvSpPr>
            <p:cNvPr id="700" name="Circle: Hollow 699">
              <a:extLst>
                <a:ext uri="{FF2B5EF4-FFF2-40B4-BE49-F238E27FC236}">
                  <a16:creationId xmlns:a16="http://schemas.microsoft.com/office/drawing/2014/main" id="{E8C38F35-B355-48C8-A6E2-1F1EBBEDDAD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1" name="Oval 700">
              <a:extLst>
                <a:ext uri="{FF2B5EF4-FFF2-40B4-BE49-F238E27FC236}">
                  <a16:creationId xmlns:a16="http://schemas.microsoft.com/office/drawing/2014/main" id="{0FB102F9-DF42-4C25-AAC0-DBF7CD7A390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2" name="Group 701">
            <a:extLst>
              <a:ext uri="{FF2B5EF4-FFF2-40B4-BE49-F238E27FC236}">
                <a16:creationId xmlns:a16="http://schemas.microsoft.com/office/drawing/2014/main" id="{19CA0CC5-7234-4FDD-87E1-DB8BFFDDBF10}"/>
              </a:ext>
            </a:extLst>
          </p:cNvPr>
          <p:cNvGrpSpPr/>
          <p:nvPr/>
        </p:nvGrpSpPr>
        <p:grpSpPr>
          <a:xfrm>
            <a:off x="10520303" y="142954"/>
            <a:ext cx="301752" cy="301752"/>
            <a:chOff x="4084318" y="1418208"/>
            <a:chExt cx="4023359" cy="4021584"/>
          </a:xfrm>
        </p:grpSpPr>
        <p:sp>
          <p:nvSpPr>
            <p:cNvPr id="703" name="Sun 702">
              <a:extLst>
                <a:ext uri="{FF2B5EF4-FFF2-40B4-BE49-F238E27FC236}">
                  <a16:creationId xmlns:a16="http://schemas.microsoft.com/office/drawing/2014/main" id="{37E7568E-7EEB-432E-B96F-BDC8D581ED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4" name="Oval 703">
              <a:extLst>
                <a:ext uri="{FF2B5EF4-FFF2-40B4-BE49-F238E27FC236}">
                  <a16:creationId xmlns:a16="http://schemas.microsoft.com/office/drawing/2014/main" id="{CD21D02F-C76A-4B20-A712-51101355FE9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5" name="Group 704">
            <a:extLst>
              <a:ext uri="{FF2B5EF4-FFF2-40B4-BE49-F238E27FC236}">
                <a16:creationId xmlns:a16="http://schemas.microsoft.com/office/drawing/2014/main" id="{EBEA7F7B-F476-4E14-9946-10EBE8B4BD1B}"/>
              </a:ext>
            </a:extLst>
          </p:cNvPr>
          <p:cNvGrpSpPr/>
          <p:nvPr/>
        </p:nvGrpSpPr>
        <p:grpSpPr>
          <a:xfrm>
            <a:off x="10789564" y="-3353"/>
            <a:ext cx="590550" cy="594360"/>
            <a:chOff x="5800725" y="3131820"/>
            <a:chExt cx="590550" cy="594360"/>
          </a:xfrm>
        </p:grpSpPr>
        <p:sp>
          <p:nvSpPr>
            <p:cNvPr id="706" name="Circle: Hollow 705">
              <a:extLst>
                <a:ext uri="{FF2B5EF4-FFF2-40B4-BE49-F238E27FC236}">
                  <a16:creationId xmlns:a16="http://schemas.microsoft.com/office/drawing/2014/main" id="{23F395C0-3650-4AA6-8A5C-0DDDC51CA6E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9266FF0B-BBA8-4108-9019-E45D833BA13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8" name="Group 707">
            <a:extLst>
              <a:ext uri="{FF2B5EF4-FFF2-40B4-BE49-F238E27FC236}">
                <a16:creationId xmlns:a16="http://schemas.microsoft.com/office/drawing/2014/main" id="{545834A2-7FFD-49A2-A3ED-9D84292743C2}"/>
              </a:ext>
            </a:extLst>
          </p:cNvPr>
          <p:cNvGrpSpPr/>
          <p:nvPr/>
        </p:nvGrpSpPr>
        <p:grpSpPr>
          <a:xfrm>
            <a:off x="10933963" y="142951"/>
            <a:ext cx="301752" cy="301752"/>
            <a:chOff x="4084318" y="1418208"/>
            <a:chExt cx="4023359" cy="4021584"/>
          </a:xfrm>
        </p:grpSpPr>
        <p:sp>
          <p:nvSpPr>
            <p:cNvPr id="709" name="Sun 708">
              <a:extLst>
                <a:ext uri="{FF2B5EF4-FFF2-40B4-BE49-F238E27FC236}">
                  <a16:creationId xmlns:a16="http://schemas.microsoft.com/office/drawing/2014/main" id="{DB3B4C60-A24C-493E-8B52-ED6B66E5DA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0" name="Oval 709">
              <a:extLst>
                <a:ext uri="{FF2B5EF4-FFF2-40B4-BE49-F238E27FC236}">
                  <a16:creationId xmlns:a16="http://schemas.microsoft.com/office/drawing/2014/main" id="{5375336A-E99E-485B-9ED2-98A8308921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1" name="Group 710">
            <a:extLst>
              <a:ext uri="{FF2B5EF4-FFF2-40B4-BE49-F238E27FC236}">
                <a16:creationId xmlns:a16="http://schemas.microsoft.com/office/drawing/2014/main" id="{0033A0B3-4A18-4BBE-972B-8C1B93FD3875}"/>
              </a:ext>
            </a:extLst>
          </p:cNvPr>
          <p:cNvGrpSpPr/>
          <p:nvPr/>
        </p:nvGrpSpPr>
        <p:grpSpPr>
          <a:xfrm>
            <a:off x="11203224" y="-3356"/>
            <a:ext cx="590550" cy="594360"/>
            <a:chOff x="5800725" y="3131820"/>
            <a:chExt cx="590550" cy="594360"/>
          </a:xfrm>
        </p:grpSpPr>
        <p:sp>
          <p:nvSpPr>
            <p:cNvPr id="712" name="Circle: Hollow 711">
              <a:extLst>
                <a:ext uri="{FF2B5EF4-FFF2-40B4-BE49-F238E27FC236}">
                  <a16:creationId xmlns:a16="http://schemas.microsoft.com/office/drawing/2014/main" id="{C375EAAC-FD21-42B6-90A9-D2E20E7C8FB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3" name="Oval 712">
              <a:extLst>
                <a:ext uri="{FF2B5EF4-FFF2-40B4-BE49-F238E27FC236}">
                  <a16:creationId xmlns:a16="http://schemas.microsoft.com/office/drawing/2014/main" id="{7F42442D-E6D7-451C-AC69-6991AD22A2F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4" name="Group 713">
            <a:extLst>
              <a:ext uri="{FF2B5EF4-FFF2-40B4-BE49-F238E27FC236}">
                <a16:creationId xmlns:a16="http://schemas.microsoft.com/office/drawing/2014/main" id="{85CE306A-43D0-42A3-97A5-4125BA17D238}"/>
              </a:ext>
            </a:extLst>
          </p:cNvPr>
          <p:cNvGrpSpPr/>
          <p:nvPr/>
        </p:nvGrpSpPr>
        <p:grpSpPr>
          <a:xfrm>
            <a:off x="11347623" y="142948"/>
            <a:ext cx="301752" cy="301752"/>
            <a:chOff x="4084318" y="1418208"/>
            <a:chExt cx="4023359" cy="4021584"/>
          </a:xfrm>
        </p:grpSpPr>
        <p:sp>
          <p:nvSpPr>
            <p:cNvPr id="715" name="Sun 714">
              <a:extLst>
                <a:ext uri="{FF2B5EF4-FFF2-40B4-BE49-F238E27FC236}">
                  <a16:creationId xmlns:a16="http://schemas.microsoft.com/office/drawing/2014/main" id="{18AED47D-A8F5-4B9B-94C5-A2D925E1A7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6" name="Oval 715">
              <a:extLst>
                <a:ext uri="{FF2B5EF4-FFF2-40B4-BE49-F238E27FC236}">
                  <a16:creationId xmlns:a16="http://schemas.microsoft.com/office/drawing/2014/main" id="{B6AD2A8C-CDB9-41C4-AE0F-EDD1F468AB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7" name="Group 716">
            <a:extLst>
              <a:ext uri="{FF2B5EF4-FFF2-40B4-BE49-F238E27FC236}">
                <a16:creationId xmlns:a16="http://schemas.microsoft.com/office/drawing/2014/main" id="{EB1CFC13-BF0F-4F87-9EFB-9C957533C50B}"/>
              </a:ext>
            </a:extLst>
          </p:cNvPr>
          <p:cNvGrpSpPr/>
          <p:nvPr/>
        </p:nvGrpSpPr>
        <p:grpSpPr>
          <a:xfrm>
            <a:off x="11616884" y="-3359"/>
            <a:ext cx="590550" cy="594360"/>
            <a:chOff x="5800725" y="3131820"/>
            <a:chExt cx="590550" cy="594360"/>
          </a:xfrm>
        </p:grpSpPr>
        <p:sp>
          <p:nvSpPr>
            <p:cNvPr id="718" name="Circle: Hollow 717">
              <a:extLst>
                <a:ext uri="{FF2B5EF4-FFF2-40B4-BE49-F238E27FC236}">
                  <a16:creationId xmlns:a16="http://schemas.microsoft.com/office/drawing/2014/main" id="{2B7E7264-D7DC-49D4-8DB1-3F4523F5DB1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9" name="Oval 718">
              <a:extLst>
                <a:ext uri="{FF2B5EF4-FFF2-40B4-BE49-F238E27FC236}">
                  <a16:creationId xmlns:a16="http://schemas.microsoft.com/office/drawing/2014/main" id="{65387DD0-1647-4EC2-B473-10ED1C86BB2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0" name="Group 719">
            <a:extLst>
              <a:ext uri="{FF2B5EF4-FFF2-40B4-BE49-F238E27FC236}">
                <a16:creationId xmlns:a16="http://schemas.microsoft.com/office/drawing/2014/main" id="{1F6AE89C-CB9F-4289-BE12-D7F47022FD16}"/>
              </a:ext>
            </a:extLst>
          </p:cNvPr>
          <p:cNvGrpSpPr/>
          <p:nvPr/>
        </p:nvGrpSpPr>
        <p:grpSpPr>
          <a:xfrm>
            <a:off x="11761283" y="142945"/>
            <a:ext cx="301752" cy="301752"/>
            <a:chOff x="4084318" y="1418208"/>
            <a:chExt cx="4023359" cy="4021584"/>
          </a:xfrm>
        </p:grpSpPr>
        <p:sp>
          <p:nvSpPr>
            <p:cNvPr id="721" name="Sun 720">
              <a:extLst>
                <a:ext uri="{FF2B5EF4-FFF2-40B4-BE49-F238E27FC236}">
                  <a16:creationId xmlns:a16="http://schemas.microsoft.com/office/drawing/2014/main" id="{39EBEFA7-BAAA-4F81-A616-75D98625C3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2" name="Oval 721">
              <a:extLst>
                <a:ext uri="{FF2B5EF4-FFF2-40B4-BE49-F238E27FC236}">
                  <a16:creationId xmlns:a16="http://schemas.microsoft.com/office/drawing/2014/main" id="{BA42C9BA-2340-4617-9621-82E63C0A12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3" name="Group 722">
            <a:extLst>
              <a:ext uri="{FF2B5EF4-FFF2-40B4-BE49-F238E27FC236}">
                <a16:creationId xmlns:a16="http://schemas.microsoft.com/office/drawing/2014/main" id="{5422F2C5-CA12-415E-9567-54C548EA1B2C}"/>
              </a:ext>
            </a:extLst>
          </p:cNvPr>
          <p:cNvGrpSpPr/>
          <p:nvPr/>
        </p:nvGrpSpPr>
        <p:grpSpPr>
          <a:xfrm>
            <a:off x="34400" y="6288664"/>
            <a:ext cx="590550" cy="594360"/>
            <a:chOff x="5800725" y="3131820"/>
            <a:chExt cx="590550" cy="594360"/>
          </a:xfrm>
        </p:grpSpPr>
        <p:sp>
          <p:nvSpPr>
            <p:cNvPr id="724" name="Circle: Hollow 723">
              <a:extLst>
                <a:ext uri="{FF2B5EF4-FFF2-40B4-BE49-F238E27FC236}">
                  <a16:creationId xmlns:a16="http://schemas.microsoft.com/office/drawing/2014/main" id="{A883DEA8-EDB8-4D03-BEDF-232D8520301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5" name="Oval 724">
              <a:extLst>
                <a:ext uri="{FF2B5EF4-FFF2-40B4-BE49-F238E27FC236}">
                  <a16:creationId xmlns:a16="http://schemas.microsoft.com/office/drawing/2014/main" id="{F7560C96-F2F6-48DB-BE18-D2B7223436A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00190867-2FC8-4AFE-BA39-9D380D4136B6}"/>
              </a:ext>
            </a:extLst>
          </p:cNvPr>
          <p:cNvGrpSpPr/>
          <p:nvPr/>
        </p:nvGrpSpPr>
        <p:grpSpPr>
          <a:xfrm>
            <a:off x="178799" y="6434968"/>
            <a:ext cx="301752" cy="301752"/>
            <a:chOff x="4084318" y="1418208"/>
            <a:chExt cx="4023359" cy="4021584"/>
          </a:xfrm>
        </p:grpSpPr>
        <p:sp>
          <p:nvSpPr>
            <p:cNvPr id="727" name="Sun 726">
              <a:extLst>
                <a:ext uri="{FF2B5EF4-FFF2-40B4-BE49-F238E27FC236}">
                  <a16:creationId xmlns:a16="http://schemas.microsoft.com/office/drawing/2014/main" id="{5B236039-1CDD-4820-96DA-6FC9012244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8" name="Oval 727">
              <a:extLst>
                <a:ext uri="{FF2B5EF4-FFF2-40B4-BE49-F238E27FC236}">
                  <a16:creationId xmlns:a16="http://schemas.microsoft.com/office/drawing/2014/main" id="{A935982B-7BD3-48DE-8F16-2B3D6DDE88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9" name="Group 728">
            <a:extLst>
              <a:ext uri="{FF2B5EF4-FFF2-40B4-BE49-F238E27FC236}">
                <a16:creationId xmlns:a16="http://schemas.microsoft.com/office/drawing/2014/main" id="{53529229-07F6-48B4-9022-84ECEE0E726B}"/>
              </a:ext>
            </a:extLst>
          </p:cNvPr>
          <p:cNvGrpSpPr/>
          <p:nvPr/>
        </p:nvGrpSpPr>
        <p:grpSpPr>
          <a:xfrm>
            <a:off x="448060" y="6288661"/>
            <a:ext cx="590550" cy="594360"/>
            <a:chOff x="5800725" y="3131820"/>
            <a:chExt cx="590550" cy="594360"/>
          </a:xfrm>
        </p:grpSpPr>
        <p:sp>
          <p:nvSpPr>
            <p:cNvPr id="730" name="Circle: Hollow 729">
              <a:extLst>
                <a:ext uri="{FF2B5EF4-FFF2-40B4-BE49-F238E27FC236}">
                  <a16:creationId xmlns:a16="http://schemas.microsoft.com/office/drawing/2014/main" id="{FFA0A5CD-0E18-49A7-9470-FDFF63D5FF2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1" name="Oval 730">
              <a:extLst>
                <a:ext uri="{FF2B5EF4-FFF2-40B4-BE49-F238E27FC236}">
                  <a16:creationId xmlns:a16="http://schemas.microsoft.com/office/drawing/2014/main" id="{5A93252F-B8EA-4120-BA18-AC350E12F74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6861BD1C-DBA8-4689-A002-E03E5F0AF050}"/>
              </a:ext>
            </a:extLst>
          </p:cNvPr>
          <p:cNvGrpSpPr/>
          <p:nvPr/>
        </p:nvGrpSpPr>
        <p:grpSpPr>
          <a:xfrm>
            <a:off x="592459" y="6434965"/>
            <a:ext cx="301752" cy="301752"/>
            <a:chOff x="4084318" y="1418208"/>
            <a:chExt cx="4023359" cy="4021584"/>
          </a:xfrm>
        </p:grpSpPr>
        <p:sp>
          <p:nvSpPr>
            <p:cNvPr id="733" name="Sun 732">
              <a:extLst>
                <a:ext uri="{FF2B5EF4-FFF2-40B4-BE49-F238E27FC236}">
                  <a16:creationId xmlns:a16="http://schemas.microsoft.com/office/drawing/2014/main" id="{7EE65C3D-7613-4A6F-9C29-88015CDD19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5C3DDDC4-340E-4760-BFB0-E623154861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5" name="Group 734">
            <a:extLst>
              <a:ext uri="{FF2B5EF4-FFF2-40B4-BE49-F238E27FC236}">
                <a16:creationId xmlns:a16="http://schemas.microsoft.com/office/drawing/2014/main" id="{850A6902-A915-4044-B3DE-076CE0435355}"/>
              </a:ext>
            </a:extLst>
          </p:cNvPr>
          <p:cNvGrpSpPr/>
          <p:nvPr/>
        </p:nvGrpSpPr>
        <p:grpSpPr>
          <a:xfrm>
            <a:off x="861720" y="6288658"/>
            <a:ext cx="590550" cy="594360"/>
            <a:chOff x="5800725" y="3131820"/>
            <a:chExt cx="590550" cy="594360"/>
          </a:xfrm>
        </p:grpSpPr>
        <p:sp>
          <p:nvSpPr>
            <p:cNvPr id="736" name="Circle: Hollow 735">
              <a:extLst>
                <a:ext uri="{FF2B5EF4-FFF2-40B4-BE49-F238E27FC236}">
                  <a16:creationId xmlns:a16="http://schemas.microsoft.com/office/drawing/2014/main" id="{79BFF90C-F894-4DB9-98CD-E713B6B1BFD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7" name="Oval 736">
              <a:extLst>
                <a:ext uri="{FF2B5EF4-FFF2-40B4-BE49-F238E27FC236}">
                  <a16:creationId xmlns:a16="http://schemas.microsoft.com/office/drawing/2014/main" id="{3C92DA90-05CC-4899-BE22-988F4A7ABA4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8" name="Group 737">
            <a:extLst>
              <a:ext uri="{FF2B5EF4-FFF2-40B4-BE49-F238E27FC236}">
                <a16:creationId xmlns:a16="http://schemas.microsoft.com/office/drawing/2014/main" id="{1F28F9E0-554B-4949-B3E0-F22D582EA3ED}"/>
              </a:ext>
            </a:extLst>
          </p:cNvPr>
          <p:cNvGrpSpPr/>
          <p:nvPr/>
        </p:nvGrpSpPr>
        <p:grpSpPr>
          <a:xfrm>
            <a:off x="1006119" y="6434962"/>
            <a:ext cx="301752" cy="301752"/>
            <a:chOff x="4084318" y="1418208"/>
            <a:chExt cx="4023359" cy="4021584"/>
          </a:xfrm>
        </p:grpSpPr>
        <p:sp>
          <p:nvSpPr>
            <p:cNvPr id="739" name="Sun 738">
              <a:extLst>
                <a:ext uri="{FF2B5EF4-FFF2-40B4-BE49-F238E27FC236}">
                  <a16:creationId xmlns:a16="http://schemas.microsoft.com/office/drawing/2014/main" id="{850C746B-862E-4597-B252-59BFE3F058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0" name="Oval 739">
              <a:extLst>
                <a:ext uri="{FF2B5EF4-FFF2-40B4-BE49-F238E27FC236}">
                  <a16:creationId xmlns:a16="http://schemas.microsoft.com/office/drawing/2014/main" id="{C446D97B-ACF2-4726-A5E7-4B8B52D702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1" name="Group 740">
            <a:extLst>
              <a:ext uri="{FF2B5EF4-FFF2-40B4-BE49-F238E27FC236}">
                <a16:creationId xmlns:a16="http://schemas.microsoft.com/office/drawing/2014/main" id="{CEED16CC-E604-441D-A2B3-30F27D0A4419}"/>
              </a:ext>
            </a:extLst>
          </p:cNvPr>
          <p:cNvGrpSpPr/>
          <p:nvPr/>
        </p:nvGrpSpPr>
        <p:grpSpPr>
          <a:xfrm>
            <a:off x="1275380" y="6288655"/>
            <a:ext cx="590550" cy="594360"/>
            <a:chOff x="5800725" y="3131820"/>
            <a:chExt cx="590550" cy="594360"/>
          </a:xfrm>
        </p:grpSpPr>
        <p:sp>
          <p:nvSpPr>
            <p:cNvPr id="742" name="Circle: Hollow 741">
              <a:extLst>
                <a:ext uri="{FF2B5EF4-FFF2-40B4-BE49-F238E27FC236}">
                  <a16:creationId xmlns:a16="http://schemas.microsoft.com/office/drawing/2014/main" id="{5E957B22-826C-47AF-AACB-151BF4AF299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3" name="Oval 742">
              <a:extLst>
                <a:ext uri="{FF2B5EF4-FFF2-40B4-BE49-F238E27FC236}">
                  <a16:creationId xmlns:a16="http://schemas.microsoft.com/office/drawing/2014/main" id="{01887F1E-45BC-4DD2-AD50-CB59A7A46D9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4" name="Group 743">
            <a:extLst>
              <a:ext uri="{FF2B5EF4-FFF2-40B4-BE49-F238E27FC236}">
                <a16:creationId xmlns:a16="http://schemas.microsoft.com/office/drawing/2014/main" id="{7B97AA26-65B3-4D01-A53E-F5269DBBC2B0}"/>
              </a:ext>
            </a:extLst>
          </p:cNvPr>
          <p:cNvGrpSpPr/>
          <p:nvPr/>
        </p:nvGrpSpPr>
        <p:grpSpPr>
          <a:xfrm>
            <a:off x="1419779" y="6434959"/>
            <a:ext cx="301752" cy="301752"/>
            <a:chOff x="4084318" y="1418208"/>
            <a:chExt cx="4023359" cy="4021584"/>
          </a:xfrm>
        </p:grpSpPr>
        <p:sp>
          <p:nvSpPr>
            <p:cNvPr id="745" name="Sun 744">
              <a:extLst>
                <a:ext uri="{FF2B5EF4-FFF2-40B4-BE49-F238E27FC236}">
                  <a16:creationId xmlns:a16="http://schemas.microsoft.com/office/drawing/2014/main" id="{568C9A53-C94F-4685-B007-E21EB19E56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6" name="Oval 745">
              <a:extLst>
                <a:ext uri="{FF2B5EF4-FFF2-40B4-BE49-F238E27FC236}">
                  <a16:creationId xmlns:a16="http://schemas.microsoft.com/office/drawing/2014/main" id="{4A5BBD42-6ACE-4C8E-A551-2680388E3E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7" name="Group 746">
            <a:extLst>
              <a:ext uri="{FF2B5EF4-FFF2-40B4-BE49-F238E27FC236}">
                <a16:creationId xmlns:a16="http://schemas.microsoft.com/office/drawing/2014/main" id="{E6A3F10D-73EB-4695-91FE-EDEFA4EB679A}"/>
              </a:ext>
            </a:extLst>
          </p:cNvPr>
          <p:cNvGrpSpPr/>
          <p:nvPr/>
        </p:nvGrpSpPr>
        <p:grpSpPr>
          <a:xfrm>
            <a:off x="1689040" y="6288652"/>
            <a:ext cx="590550" cy="594360"/>
            <a:chOff x="5800725" y="3131820"/>
            <a:chExt cx="590550" cy="594360"/>
          </a:xfrm>
        </p:grpSpPr>
        <p:sp>
          <p:nvSpPr>
            <p:cNvPr id="748" name="Circle: Hollow 747">
              <a:extLst>
                <a:ext uri="{FF2B5EF4-FFF2-40B4-BE49-F238E27FC236}">
                  <a16:creationId xmlns:a16="http://schemas.microsoft.com/office/drawing/2014/main" id="{5A02021C-B69F-4322-BCD1-A253FC2ADB2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9" name="Oval 748">
              <a:extLst>
                <a:ext uri="{FF2B5EF4-FFF2-40B4-BE49-F238E27FC236}">
                  <a16:creationId xmlns:a16="http://schemas.microsoft.com/office/drawing/2014/main" id="{CE6410C3-75F6-4462-B8F5-213A0CDB3B4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0" name="Group 749">
            <a:extLst>
              <a:ext uri="{FF2B5EF4-FFF2-40B4-BE49-F238E27FC236}">
                <a16:creationId xmlns:a16="http://schemas.microsoft.com/office/drawing/2014/main" id="{75AE20F4-6ABA-4B23-BACD-0F4A2A8950D8}"/>
              </a:ext>
            </a:extLst>
          </p:cNvPr>
          <p:cNvGrpSpPr/>
          <p:nvPr/>
        </p:nvGrpSpPr>
        <p:grpSpPr>
          <a:xfrm>
            <a:off x="1833439" y="6434956"/>
            <a:ext cx="301752" cy="301752"/>
            <a:chOff x="4084318" y="1418208"/>
            <a:chExt cx="4023359" cy="4021584"/>
          </a:xfrm>
        </p:grpSpPr>
        <p:sp>
          <p:nvSpPr>
            <p:cNvPr id="751" name="Sun 750">
              <a:extLst>
                <a:ext uri="{FF2B5EF4-FFF2-40B4-BE49-F238E27FC236}">
                  <a16:creationId xmlns:a16="http://schemas.microsoft.com/office/drawing/2014/main" id="{F67070B8-1487-4992-B528-E13A3B16D7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2" name="Oval 751">
              <a:extLst>
                <a:ext uri="{FF2B5EF4-FFF2-40B4-BE49-F238E27FC236}">
                  <a16:creationId xmlns:a16="http://schemas.microsoft.com/office/drawing/2014/main" id="{49DDBB95-864F-4103-8DD4-4C5274D8C2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3" name="Group 752">
            <a:extLst>
              <a:ext uri="{FF2B5EF4-FFF2-40B4-BE49-F238E27FC236}">
                <a16:creationId xmlns:a16="http://schemas.microsoft.com/office/drawing/2014/main" id="{EB9C3B10-7FE8-4E74-95DF-D86A6819D826}"/>
              </a:ext>
            </a:extLst>
          </p:cNvPr>
          <p:cNvGrpSpPr/>
          <p:nvPr/>
        </p:nvGrpSpPr>
        <p:grpSpPr>
          <a:xfrm>
            <a:off x="2102700" y="6288649"/>
            <a:ext cx="590550" cy="594360"/>
            <a:chOff x="5800725" y="3131820"/>
            <a:chExt cx="590550" cy="594360"/>
          </a:xfrm>
        </p:grpSpPr>
        <p:sp>
          <p:nvSpPr>
            <p:cNvPr id="754" name="Circle: Hollow 753">
              <a:extLst>
                <a:ext uri="{FF2B5EF4-FFF2-40B4-BE49-F238E27FC236}">
                  <a16:creationId xmlns:a16="http://schemas.microsoft.com/office/drawing/2014/main" id="{5803277F-62E5-48AF-9CBC-EE0D55E6AA0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B7C83C8A-A0C5-47F3-9FB2-8D6C96D4591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6" name="Group 755">
            <a:extLst>
              <a:ext uri="{FF2B5EF4-FFF2-40B4-BE49-F238E27FC236}">
                <a16:creationId xmlns:a16="http://schemas.microsoft.com/office/drawing/2014/main" id="{5EDEAC8E-BA0A-4011-8E61-21F7F863ED2D}"/>
              </a:ext>
            </a:extLst>
          </p:cNvPr>
          <p:cNvGrpSpPr/>
          <p:nvPr/>
        </p:nvGrpSpPr>
        <p:grpSpPr>
          <a:xfrm>
            <a:off x="2247099" y="6434953"/>
            <a:ext cx="301752" cy="301752"/>
            <a:chOff x="4084318" y="1418208"/>
            <a:chExt cx="4023359" cy="4021584"/>
          </a:xfrm>
        </p:grpSpPr>
        <p:sp>
          <p:nvSpPr>
            <p:cNvPr id="757" name="Sun 756">
              <a:extLst>
                <a:ext uri="{FF2B5EF4-FFF2-40B4-BE49-F238E27FC236}">
                  <a16:creationId xmlns:a16="http://schemas.microsoft.com/office/drawing/2014/main" id="{1194F272-988F-4C8A-8956-4302306313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8" name="Oval 757">
              <a:extLst>
                <a:ext uri="{FF2B5EF4-FFF2-40B4-BE49-F238E27FC236}">
                  <a16:creationId xmlns:a16="http://schemas.microsoft.com/office/drawing/2014/main" id="{4E43B96A-D3DC-4CEF-B5D6-2ED2C18990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9" name="Group 758">
            <a:extLst>
              <a:ext uri="{FF2B5EF4-FFF2-40B4-BE49-F238E27FC236}">
                <a16:creationId xmlns:a16="http://schemas.microsoft.com/office/drawing/2014/main" id="{93558B03-88D4-4EBD-9928-FA265F4434EB}"/>
              </a:ext>
            </a:extLst>
          </p:cNvPr>
          <p:cNvGrpSpPr/>
          <p:nvPr/>
        </p:nvGrpSpPr>
        <p:grpSpPr>
          <a:xfrm>
            <a:off x="2516360" y="6288646"/>
            <a:ext cx="590550" cy="594360"/>
            <a:chOff x="5800725" y="3131820"/>
            <a:chExt cx="590550" cy="594360"/>
          </a:xfrm>
        </p:grpSpPr>
        <p:sp>
          <p:nvSpPr>
            <p:cNvPr id="760" name="Circle: Hollow 759">
              <a:extLst>
                <a:ext uri="{FF2B5EF4-FFF2-40B4-BE49-F238E27FC236}">
                  <a16:creationId xmlns:a16="http://schemas.microsoft.com/office/drawing/2014/main" id="{F1CA2D4B-D9CD-4F24-B9E8-DA0D2360B6E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1" name="Oval 760">
              <a:extLst>
                <a:ext uri="{FF2B5EF4-FFF2-40B4-BE49-F238E27FC236}">
                  <a16:creationId xmlns:a16="http://schemas.microsoft.com/office/drawing/2014/main" id="{2A88E49D-BB96-4115-8A0E-F53B91FCBEC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2" name="Group 761">
            <a:extLst>
              <a:ext uri="{FF2B5EF4-FFF2-40B4-BE49-F238E27FC236}">
                <a16:creationId xmlns:a16="http://schemas.microsoft.com/office/drawing/2014/main" id="{2F36E2E1-9475-444D-8863-4A35138CAF1E}"/>
              </a:ext>
            </a:extLst>
          </p:cNvPr>
          <p:cNvGrpSpPr/>
          <p:nvPr/>
        </p:nvGrpSpPr>
        <p:grpSpPr>
          <a:xfrm>
            <a:off x="2660759" y="6434950"/>
            <a:ext cx="301752" cy="301752"/>
            <a:chOff x="4084318" y="1418208"/>
            <a:chExt cx="4023359" cy="4021584"/>
          </a:xfrm>
        </p:grpSpPr>
        <p:sp>
          <p:nvSpPr>
            <p:cNvPr id="763" name="Sun 762">
              <a:extLst>
                <a:ext uri="{FF2B5EF4-FFF2-40B4-BE49-F238E27FC236}">
                  <a16:creationId xmlns:a16="http://schemas.microsoft.com/office/drawing/2014/main" id="{CD847DCB-F9B9-415F-A4F7-A1B1CCD4FA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4" name="Oval 763">
              <a:extLst>
                <a:ext uri="{FF2B5EF4-FFF2-40B4-BE49-F238E27FC236}">
                  <a16:creationId xmlns:a16="http://schemas.microsoft.com/office/drawing/2014/main" id="{F13FCE80-9314-4E18-BD45-5B1423964E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5" name="Group 764">
            <a:extLst>
              <a:ext uri="{FF2B5EF4-FFF2-40B4-BE49-F238E27FC236}">
                <a16:creationId xmlns:a16="http://schemas.microsoft.com/office/drawing/2014/main" id="{7C434928-A9D9-41D0-B071-0C35A0028780}"/>
              </a:ext>
            </a:extLst>
          </p:cNvPr>
          <p:cNvGrpSpPr/>
          <p:nvPr/>
        </p:nvGrpSpPr>
        <p:grpSpPr>
          <a:xfrm>
            <a:off x="2930020" y="6288643"/>
            <a:ext cx="590550" cy="594360"/>
            <a:chOff x="5800725" y="3131820"/>
            <a:chExt cx="590550" cy="594360"/>
          </a:xfrm>
        </p:grpSpPr>
        <p:sp>
          <p:nvSpPr>
            <p:cNvPr id="766" name="Circle: Hollow 765">
              <a:extLst>
                <a:ext uri="{FF2B5EF4-FFF2-40B4-BE49-F238E27FC236}">
                  <a16:creationId xmlns:a16="http://schemas.microsoft.com/office/drawing/2014/main" id="{445B2CEF-A122-42B5-A006-3FA6108DBC1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7" name="Oval 766">
              <a:extLst>
                <a:ext uri="{FF2B5EF4-FFF2-40B4-BE49-F238E27FC236}">
                  <a16:creationId xmlns:a16="http://schemas.microsoft.com/office/drawing/2014/main" id="{1CB857DB-8912-4EC3-B5BE-81CC9014FCC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8" name="Group 767">
            <a:extLst>
              <a:ext uri="{FF2B5EF4-FFF2-40B4-BE49-F238E27FC236}">
                <a16:creationId xmlns:a16="http://schemas.microsoft.com/office/drawing/2014/main" id="{F6DE96BE-6D28-4287-B601-419EACACB892}"/>
              </a:ext>
            </a:extLst>
          </p:cNvPr>
          <p:cNvGrpSpPr/>
          <p:nvPr/>
        </p:nvGrpSpPr>
        <p:grpSpPr>
          <a:xfrm>
            <a:off x="3074419" y="6434947"/>
            <a:ext cx="301752" cy="301752"/>
            <a:chOff x="4084318" y="1418208"/>
            <a:chExt cx="4023359" cy="4021584"/>
          </a:xfrm>
        </p:grpSpPr>
        <p:sp>
          <p:nvSpPr>
            <p:cNvPr id="769" name="Sun 768">
              <a:extLst>
                <a:ext uri="{FF2B5EF4-FFF2-40B4-BE49-F238E27FC236}">
                  <a16:creationId xmlns:a16="http://schemas.microsoft.com/office/drawing/2014/main" id="{6928A442-85A1-4B06-979F-DFCBB1771E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0" name="Oval 769">
              <a:extLst>
                <a:ext uri="{FF2B5EF4-FFF2-40B4-BE49-F238E27FC236}">
                  <a16:creationId xmlns:a16="http://schemas.microsoft.com/office/drawing/2014/main" id="{7F1A656F-9453-4356-80E7-6018E000E4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1" name="Group 770">
            <a:extLst>
              <a:ext uri="{FF2B5EF4-FFF2-40B4-BE49-F238E27FC236}">
                <a16:creationId xmlns:a16="http://schemas.microsoft.com/office/drawing/2014/main" id="{57A96442-0FDB-4253-BCC2-8BC14FED25A1}"/>
              </a:ext>
            </a:extLst>
          </p:cNvPr>
          <p:cNvGrpSpPr/>
          <p:nvPr/>
        </p:nvGrpSpPr>
        <p:grpSpPr>
          <a:xfrm>
            <a:off x="3343680" y="6288640"/>
            <a:ext cx="590550" cy="594360"/>
            <a:chOff x="5800725" y="3131820"/>
            <a:chExt cx="590550" cy="594360"/>
          </a:xfrm>
        </p:grpSpPr>
        <p:sp>
          <p:nvSpPr>
            <p:cNvPr id="772" name="Circle: Hollow 771">
              <a:extLst>
                <a:ext uri="{FF2B5EF4-FFF2-40B4-BE49-F238E27FC236}">
                  <a16:creationId xmlns:a16="http://schemas.microsoft.com/office/drawing/2014/main" id="{F854564F-A6B5-498F-BDFB-E2C56569A61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3" name="Oval 772">
              <a:extLst>
                <a:ext uri="{FF2B5EF4-FFF2-40B4-BE49-F238E27FC236}">
                  <a16:creationId xmlns:a16="http://schemas.microsoft.com/office/drawing/2014/main" id="{917FABE6-544B-4ACD-901F-2BDCFE17A08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4" name="Group 773">
            <a:extLst>
              <a:ext uri="{FF2B5EF4-FFF2-40B4-BE49-F238E27FC236}">
                <a16:creationId xmlns:a16="http://schemas.microsoft.com/office/drawing/2014/main" id="{570DCE93-5002-4DD3-9A44-A1182B1E19C0}"/>
              </a:ext>
            </a:extLst>
          </p:cNvPr>
          <p:cNvGrpSpPr/>
          <p:nvPr/>
        </p:nvGrpSpPr>
        <p:grpSpPr>
          <a:xfrm>
            <a:off x="3488079" y="6434944"/>
            <a:ext cx="301752" cy="301752"/>
            <a:chOff x="4084318" y="1418208"/>
            <a:chExt cx="4023359" cy="4021584"/>
          </a:xfrm>
        </p:grpSpPr>
        <p:sp>
          <p:nvSpPr>
            <p:cNvPr id="775" name="Sun 774">
              <a:extLst>
                <a:ext uri="{FF2B5EF4-FFF2-40B4-BE49-F238E27FC236}">
                  <a16:creationId xmlns:a16="http://schemas.microsoft.com/office/drawing/2014/main" id="{DEA2D537-CB58-4280-9EAA-58EBC78F8D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6" name="Oval 775">
              <a:extLst>
                <a:ext uri="{FF2B5EF4-FFF2-40B4-BE49-F238E27FC236}">
                  <a16:creationId xmlns:a16="http://schemas.microsoft.com/office/drawing/2014/main" id="{29DE6260-A012-477C-A971-37FE051F66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7" name="Group 776">
            <a:extLst>
              <a:ext uri="{FF2B5EF4-FFF2-40B4-BE49-F238E27FC236}">
                <a16:creationId xmlns:a16="http://schemas.microsoft.com/office/drawing/2014/main" id="{720B0957-B71D-4DC6-A207-A266A5E07AD8}"/>
              </a:ext>
            </a:extLst>
          </p:cNvPr>
          <p:cNvGrpSpPr/>
          <p:nvPr/>
        </p:nvGrpSpPr>
        <p:grpSpPr>
          <a:xfrm>
            <a:off x="3757340" y="6288637"/>
            <a:ext cx="590550" cy="594360"/>
            <a:chOff x="5800725" y="3131820"/>
            <a:chExt cx="590550" cy="594360"/>
          </a:xfrm>
        </p:grpSpPr>
        <p:sp>
          <p:nvSpPr>
            <p:cNvPr id="778" name="Circle: Hollow 777">
              <a:extLst>
                <a:ext uri="{FF2B5EF4-FFF2-40B4-BE49-F238E27FC236}">
                  <a16:creationId xmlns:a16="http://schemas.microsoft.com/office/drawing/2014/main" id="{C1E89CAB-9D0C-4E06-9CB9-B33333D3453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9" name="Oval 778">
              <a:extLst>
                <a:ext uri="{FF2B5EF4-FFF2-40B4-BE49-F238E27FC236}">
                  <a16:creationId xmlns:a16="http://schemas.microsoft.com/office/drawing/2014/main" id="{36BE45D1-7B6E-4E7B-A2D2-9D36A9E318B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0" name="Group 779">
            <a:extLst>
              <a:ext uri="{FF2B5EF4-FFF2-40B4-BE49-F238E27FC236}">
                <a16:creationId xmlns:a16="http://schemas.microsoft.com/office/drawing/2014/main" id="{1F5FF74D-9E3E-4F4D-97B5-6337BAFBAEFF}"/>
              </a:ext>
            </a:extLst>
          </p:cNvPr>
          <p:cNvGrpSpPr/>
          <p:nvPr/>
        </p:nvGrpSpPr>
        <p:grpSpPr>
          <a:xfrm>
            <a:off x="3901739" y="6434941"/>
            <a:ext cx="301752" cy="301752"/>
            <a:chOff x="4084318" y="1418208"/>
            <a:chExt cx="4023359" cy="4021584"/>
          </a:xfrm>
        </p:grpSpPr>
        <p:sp>
          <p:nvSpPr>
            <p:cNvPr id="781" name="Sun 780">
              <a:extLst>
                <a:ext uri="{FF2B5EF4-FFF2-40B4-BE49-F238E27FC236}">
                  <a16:creationId xmlns:a16="http://schemas.microsoft.com/office/drawing/2014/main" id="{238018A7-C73F-4F72-9A42-15E1B8A561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2" name="Oval 781">
              <a:extLst>
                <a:ext uri="{FF2B5EF4-FFF2-40B4-BE49-F238E27FC236}">
                  <a16:creationId xmlns:a16="http://schemas.microsoft.com/office/drawing/2014/main" id="{B4A71172-E332-4FFE-9BB7-23FFCADE25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3" name="Group 782">
            <a:extLst>
              <a:ext uri="{FF2B5EF4-FFF2-40B4-BE49-F238E27FC236}">
                <a16:creationId xmlns:a16="http://schemas.microsoft.com/office/drawing/2014/main" id="{64242A66-73F6-4600-A35B-9AE7C8892E1B}"/>
              </a:ext>
            </a:extLst>
          </p:cNvPr>
          <p:cNvGrpSpPr/>
          <p:nvPr/>
        </p:nvGrpSpPr>
        <p:grpSpPr>
          <a:xfrm>
            <a:off x="4171000" y="6288634"/>
            <a:ext cx="590550" cy="594360"/>
            <a:chOff x="5800725" y="3131820"/>
            <a:chExt cx="590550" cy="594360"/>
          </a:xfrm>
        </p:grpSpPr>
        <p:sp>
          <p:nvSpPr>
            <p:cNvPr id="784" name="Circle: Hollow 783">
              <a:extLst>
                <a:ext uri="{FF2B5EF4-FFF2-40B4-BE49-F238E27FC236}">
                  <a16:creationId xmlns:a16="http://schemas.microsoft.com/office/drawing/2014/main" id="{DA31C1BB-4D80-49C8-A810-13FC6D5CAC4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5" name="Oval 784">
              <a:extLst>
                <a:ext uri="{FF2B5EF4-FFF2-40B4-BE49-F238E27FC236}">
                  <a16:creationId xmlns:a16="http://schemas.microsoft.com/office/drawing/2014/main" id="{BF09CB14-4006-42F1-B673-3F27228E258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6" name="Group 785">
            <a:extLst>
              <a:ext uri="{FF2B5EF4-FFF2-40B4-BE49-F238E27FC236}">
                <a16:creationId xmlns:a16="http://schemas.microsoft.com/office/drawing/2014/main" id="{A0BF6626-506B-4DB0-A001-FBAB386C1382}"/>
              </a:ext>
            </a:extLst>
          </p:cNvPr>
          <p:cNvGrpSpPr/>
          <p:nvPr/>
        </p:nvGrpSpPr>
        <p:grpSpPr>
          <a:xfrm>
            <a:off x="4315399" y="6434938"/>
            <a:ext cx="301752" cy="301752"/>
            <a:chOff x="4084318" y="1418208"/>
            <a:chExt cx="4023359" cy="4021584"/>
          </a:xfrm>
        </p:grpSpPr>
        <p:sp>
          <p:nvSpPr>
            <p:cNvPr id="787" name="Sun 786">
              <a:extLst>
                <a:ext uri="{FF2B5EF4-FFF2-40B4-BE49-F238E27FC236}">
                  <a16:creationId xmlns:a16="http://schemas.microsoft.com/office/drawing/2014/main" id="{38BA1AE7-8EAA-48FA-94E1-4D80CDFC9A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8" name="Oval 787">
              <a:extLst>
                <a:ext uri="{FF2B5EF4-FFF2-40B4-BE49-F238E27FC236}">
                  <a16:creationId xmlns:a16="http://schemas.microsoft.com/office/drawing/2014/main" id="{08F3F367-5788-42A3-97E8-F245017BAD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65374182-5D62-4F88-BCC1-D8F21122EDBC}"/>
              </a:ext>
            </a:extLst>
          </p:cNvPr>
          <p:cNvGrpSpPr/>
          <p:nvPr/>
        </p:nvGrpSpPr>
        <p:grpSpPr>
          <a:xfrm>
            <a:off x="4584660" y="6288631"/>
            <a:ext cx="590550" cy="594360"/>
            <a:chOff x="5800725" y="3131820"/>
            <a:chExt cx="590550" cy="594360"/>
          </a:xfrm>
        </p:grpSpPr>
        <p:sp>
          <p:nvSpPr>
            <p:cNvPr id="790" name="Circle: Hollow 789">
              <a:extLst>
                <a:ext uri="{FF2B5EF4-FFF2-40B4-BE49-F238E27FC236}">
                  <a16:creationId xmlns:a16="http://schemas.microsoft.com/office/drawing/2014/main" id="{6C2898C3-ADAB-4B89-BAA3-9F747D0995F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1" name="Oval 790">
              <a:extLst>
                <a:ext uri="{FF2B5EF4-FFF2-40B4-BE49-F238E27FC236}">
                  <a16:creationId xmlns:a16="http://schemas.microsoft.com/office/drawing/2014/main" id="{2E385FBD-9C61-453C-BF6F-6BD1616910F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2" name="Group 791">
            <a:extLst>
              <a:ext uri="{FF2B5EF4-FFF2-40B4-BE49-F238E27FC236}">
                <a16:creationId xmlns:a16="http://schemas.microsoft.com/office/drawing/2014/main" id="{44FC4668-CFBF-4C8A-A264-BC56E1C9CC31}"/>
              </a:ext>
            </a:extLst>
          </p:cNvPr>
          <p:cNvGrpSpPr/>
          <p:nvPr/>
        </p:nvGrpSpPr>
        <p:grpSpPr>
          <a:xfrm>
            <a:off x="4729059" y="6434935"/>
            <a:ext cx="301752" cy="301752"/>
            <a:chOff x="4084318" y="1418208"/>
            <a:chExt cx="4023359" cy="4021584"/>
          </a:xfrm>
        </p:grpSpPr>
        <p:sp>
          <p:nvSpPr>
            <p:cNvPr id="793" name="Sun 792">
              <a:extLst>
                <a:ext uri="{FF2B5EF4-FFF2-40B4-BE49-F238E27FC236}">
                  <a16:creationId xmlns:a16="http://schemas.microsoft.com/office/drawing/2014/main" id="{92F71442-240D-44C1-A165-FF17AE6F0A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70E461FB-2407-4EA8-89B2-7807D5319A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EC976241-9AD4-4455-831D-83ABB4452C5E}"/>
              </a:ext>
            </a:extLst>
          </p:cNvPr>
          <p:cNvGrpSpPr/>
          <p:nvPr/>
        </p:nvGrpSpPr>
        <p:grpSpPr>
          <a:xfrm>
            <a:off x="4998320" y="6288628"/>
            <a:ext cx="590550" cy="594360"/>
            <a:chOff x="5800725" y="3131820"/>
            <a:chExt cx="590550" cy="594360"/>
          </a:xfrm>
        </p:grpSpPr>
        <p:sp>
          <p:nvSpPr>
            <p:cNvPr id="796" name="Circle: Hollow 795">
              <a:extLst>
                <a:ext uri="{FF2B5EF4-FFF2-40B4-BE49-F238E27FC236}">
                  <a16:creationId xmlns:a16="http://schemas.microsoft.com/office/drawing/2014/main" id="{8DB81AFE-475C-48CD-9F15-E85E9C7DE4B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7" name="Oval 796">
              <a:extLst>
                <a:ext uri="{FF2B5EF4-FFF2-40B4-BE49-F238E27FC236}">
                  <a16:creationId xmlns:a16="http://schemas.microsoft.com/office/drawing/2014/main" id="{089ACF70-ABEC-4013-A640-E0B26C08C5C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8" name="Group 797">
            <a:extLst>
              <a:ext uri="{FF2B5EF4-FFF2-40B4-BE49-F238E27FC236}">
                <a16:creationId xmlns:a16="http://schemas.microsoft.com/office/drawing/2014/main" id="{4F648586-D61D-4D72-A272-CAF8834CAFAB}"/>
              </a:ext>
            </a:extLst>
          </p:cNvPr>
          <p:cNvGrpSpPr/>
          <p:nvPr/>
        </p:nvGrpSpPr>
        <p:grpSpPr>
          <a:xfrm>
            <a:off x="5142719" y="6434932"/>
            <a:ext cx="301752" cy="301752"/>
            <a:chOff x="4084318" y="1418208"/>
            <a:chExt cx="4023359" cy="4021584"/>
          </a:xfrm>
        </p:grpSpPr>
        <p:sp>
          <p:nvSpPr>
            <p:cNvPr id="799" name="Sun 798">
              <a:extLst>
                <a:ext uri="{FF2B5EF4-FFF2-40B4-BE49-F238E27FC236}">
                  <a16:creationId xmlns:a16="http://schemas.microsoft.com/office/drawing/2014/main" id="{F6C1F2DC-E3E6-4A8D-A7C4-2CCF1D0237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0" name="Oval 799">
              <a:extLst>
                <a:ext uri="{FF2B5EF4-FFF2-40B4-BE49-F238E27FC236}">
                  <a16:creationId xmlns:a16="http://schemas.microsoft.com/office/drawing/2014/main" id="{BCAF4608-9E46-4391-9741-8E218AD4A3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1" name="Group 800">
            <a:extLst>
              <a:ext uri="{FF2B5EF4-FFF2-40B4-BE49-F238E27FC236}">
                <a16:creationId xmlns:a16="http://schemas.microsoft.com/office/drawing/2014/main" id="{AC1BB3F0-5964-46D7-87EE-BA26A17A3616}"/>
              </a:ext>
            </a:extLst>
          </p:cNvPr>
          <p:cNvGrpSpPr/>
          <p:nvPr/>
        </p:nvGrpSpPr>
        <p:grpSpPr>
          <a:xfrm>
            <a:off x="5411980" y="6288625"/>
            <a:ext cx="590550" cy="594360"/>
            <a:chOff x="5800725" y="3131820"/>
            <a:chExt cx="590550" cy="594360"/>
          </a:xfrm>
        </p:grpSpPr>
        <p:sp>
          <p:nvSpPr>
            <p:cNvPr id="802" name="Circle: Hollow 801">
              <a:extLst>
                <a:ext uri="{FF2B5EF4-FFF2-40B4-BE49-F238E27FC236}">
                  <a16:creationId xmlns:a16="http://schemas.microsoft.com/office/drawing/2014/main" id="{C79A8F7F-1AD2-4797-A183-525ABF18976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3" name="Oval 802">
              <a:extLst>
                <a:ext uri="{FF2B5EF4-FFF2-40B4-BE49-F238E27FC236}">
                  <a16:creationId xmlns:a16="http://schemas.microsoft.com/office/drawing/2014/main" id="{026C6CE0-2FA3-41B2-B2A4-A7C45E3AE61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4" name="Group 803">
            <a:extLst>
              <a:ext uri="{FF2B5EF4-FFF2-40B4-BE49-F238E27FC236}">
                <a16:creationId xmlns:a16="http://schemas.microsoft.com/office/drawing/2014/main" id="{B9EF6F54-ABB2-4B23-961B-BBF9D44CD38F}"/>
              </a:ext>
            </a:extLst>
          </p:cNvPr>
          <p:cNvGrpSpPr/>
          <p:nvPr/>
        </p:nvGrpSpPr>
        <p:grpSpPr>
          <a:xfrm>
            <a:off x="5556379" y="6434929"/>
            <a:ext cx="301752" cy="301752"/>
            <a:chOff x="4084318" y="1418208"/>
            <a:chExt cx="4023359" cy="4021584"/>
          </a:xfrm>
        </p:grpSpPr>
        <p:sp>
          <p:nvSpPr>
            <p:cNvPr id="805" name="Sun 804">
              <a:extLst>
                <a:ext uri="{FF2B5EF4-FFF2-40B4-BE49-F238E27FC236}">
                  <a16:creationId xmlns:a16="http://schemas.microsoft.com/office/drawing/2014/main" id="{6122E016-1827-4ADA-A841-FAE17AAB75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6" name="Oval 805">
              <a:extLst>
                <a:ext uri="{FF2B5EF4-FFF2-40B4-BE49-F238E27FC236}">
                  <a16:creationId xmlns:a16="http://schemas.microsoft.com/office/drawing/2014/main" id="{2C651B5A-ECBE-4C2A-AF76-CE7AA799A4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7" name="Group 806">
            <a:extLst>
              <a:ext uri="{FF2B5EF4-FFF2-40B4-BE49-F238E27FC236}">
                <a16:creationId xmlns:a16="http://schemas.microsoft.com/office/drawing/2014/main" id="{FBEAF266-2B12-4B8F-8EE5-AA8BD13D4A14}"/>
              </a:ext>
            </a:extLst>
          </p:cNvPr>
          <p:cNvGrpSpPr/>
          <p:nvPr/>
        </p:nvGrpSpPr>
        <p:grpSpPr>
          <a:xfrm>
            <a:off x="5825640" y="6288622"/>
            <a:ext cx="590550" cy="594360"/>
            <a:chOff x="5800725" y="3131820"/>
            <a:chExt cx="590550" cy="594360"/>
          </a:xfrm>
        </p:grpSpPr>
        <p:sp>
          <p:nvSpPr>
            <p:cNvPr id="808" name="Circle: Hollow 807">
              <a:extLst>
                <a:ext uri="{FF2B5EF4-FFF2-40B4-BE49-F238E27FC236}">
                  <a16:creationId xmlns:a16="http://schemas.microsoft.com/office/drawing/2014/main" id="{EE05EC3F-13ED-4854-990C-09FEF364793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9" name="Oval 808">
              <a:extLst>
                <a:ext uri="{FF2B5EF4-FFF2-40B4-BE49-F238E27FC236}">
                  <a16:creationId xmlns:a16="http://schemas.microsoft.com/office/drawing/2014/main" id="{A078C00D-1860-4EB6-B813-BC5D0665B36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0" name="Group 809">
            <a:extLst>
              <a:ext uri="{FF2B5EF4-FFF2-40B4-BE49-F238E27FC236}">
                <a16:creationId xmlns:a16="http://schemas.microsoft.com/office/drawing/2014/main" id="{8664FE8E-03DA-4E60-90EC-DF3353003704}"/>
              </a:ext>
            </a:extLst>
          </p:cNvPr>
          <p:cNvGrpSpPr/>
          <p:nvPr/>
        </p:nvGrpSpPr>
        <p:grpSpPr>
          <a:xfrm>
            <a:off x="5970039" y="6434926"/>
            <a:ext cx="301752" cy="301752"/>
            <a:chOff x="4084318" y="1418208"/>
            <a:chExt cx="4023359" cy="4021584"/>
          </a:xfrm>
        </p:grpSpPr>
        <p:sp>
          <p:nvSpPr>
            <p:cNvPr id="811" name="Sun 810">
              <a:extLst>
                <a:ext uri="{FF2B5EF4-FFF2-40B4-BE49-F238E27FC236}">
                  <a16:creationId xmlns:a16="http://schemas.microsoft.com/office/drawing/2014/main" id="{16CC2B11-71D6-47A0-9C6E-6A5E27DA93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2" name="Oval 811">
              <a:extLst>
                <a:ext uri="{FF2B5EF4-FFF2-40B4-BE49-F238E27FC236}">
                  <a16:creationId xmlns:a16="http://schemas.microsoft.com/office/drawing/2014/main" id="{B8822783-4048-4258-B703-C02F9DEB98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3" name="Group 812">
            <a:extLst>
              <a:ext uri="{FF2B5EF4-FFF2-40B4-BE49-F238E27FC236}">
                <a16:creationId xmlns:a16="http://schemas.microsoft.com/office/drawing/2014/main" id="{410725ED-B041-4BDE-B084-526CBC7859E5}"/>
              </a:ext>
            </a:extLst>
          </p:cNvPr>
          <p:cNvGrpSpPr/>
          <p:nvPr/>
        </p:nvGrpSpPr>
        <p:grpSpPr>
          <a:xfrm>
            <a:off x="6239300" y="6288619"/>
            <a:ext cx="590550" cy="594360"/>
            <a:chOff x="5800725" y="3131820"/>
            <a:chExt cx="590550" cy="594360"/>
          </a:xfrm>
        </p:grpSpPr>
        <p:sp>
          <p:nvSpPr>
            <p:cNvPr id="814" name="Circle: Hollow 813">
              <a:extLst>
                <a:ext uri="{FF2B5EF4-FFF2-40B4-BE49-F238E27FC236}">
                  <a16:creationId xmlns:a16="http://schemas.microsoft.com/office/drawing/2014/main" id="{0027C71D-AB8F-41DC-84F8-BFF2F285250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5" name="Oval 814">
              <a:extLst>
                <a:ext uri="{FF2B5EF4-FFF2-40B4-BE49-F238E27FC236}">
                  <a16:creationId xmlns:a16="http://schemas.microsoft.com/office/drawing/2014/main" id="{99E9DC14-6C53-4D6B-A607-86EEDC32F8A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6" name="Group 815">
            <a:extLst>
              <a:ext uri="{FF2B5EF4-FFF2-40B4-BE49-F238E27FC236}">
                <a16:creationId xmlns:a16="http://schemas.microsoft.com/office/drawing/2014/main" id="{982D7436-180D-4DDC-A94A-4F6844764395}"/>
              </a:ext>
            </a:extLst>
          </p:cNvPr>
          <p:cNvGrpSpPr/>
          <p:nvPr/>
        </p:nvGrpSpPr>
        <p:grpSpPr>
          <a:xfrm>
            <a:off x="6383699" y="6434923"/>
            <a:ext cx="301752" cy="301752"/>
            <a:chOff x="4084318" y="1418208"/>
            <a:chExt cx="4023359" cy="4021584"/>
          </a:xfrm>
        </p:grpSpPr>
        <p:sp>
          <p:nvSpPr>
            <p:cNvPr id="817" name="Sun 816">
              <a:extLst>
                <a:ext uri="{FF2B5EF4-FFF2-40B4-BE49-F238E27FC236}">
                  <a16:creationId xmlns:a16="http://schemas.microsoft.com/office/drawing/2014/main" id="{43491260-7C03-4D50-A6F8-BA34497908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8" name="Oval 817">
              <a:extLst>
                <a:ext uri="{FF2B5EF4-FFF2-40B4-BE49-F238E27FC236}">
                  <a16:creationId xmlns:a16="http://schemas.microsoft.com/office/drawing/2014/main" id="{8167D71C-1221-459B-9BFE-6CECFA1FE8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9" name="Group 818">
            <a:extLst>
              <a:ext uri="{FF2B5EF4-FFF2-40B4-BE49-F238E27FC236}">
                <a16:creationId xmlns:a16="http://schemas.microsoft.com/office/drawing/2014/main" id="{BD764DF4-B2E3-4678-9EC0-703357B66779}"/>
              </a:ext>
            </a:extLst>
          </p:cNvPr>
          <p:cNvGrpSpPr/>
          <p:nvPr/>
        </p:nvGrpSpPr>
        <p:grpSpPr>
          <a:xfrm>
            <a:off x="6652960" y="6288616"/>
            <a:ext cx="590550" cy="594360"/>
            <a:chOff x="5800725" y="3131820"/>
            <a:chExt cx="590550" cy="594360"/>
          </a:xfrm>
        </p:grpSpPr>
        <p:sp>
          <p:nvSpPr>
            <p:cNvPr id="820" name="Circle: Hollow 819">
              <a:extLst>
                <a:ext uri="{FF2B5EF4-FFF2-40B4-BE49-F238E27FC236}">
                  <a16:creationId xmlns:a16="http://schemas.microsoft.com/office/drawing/2014/main" id="{27545905-406C-496E-8715-DAACBACC342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1" name="Oval 820">
              <a:extLst>
                <a:ext uri="{FF2B5EF4-FFF2-40B4-BE49-F238E27FC236}">
                  <a16:creationId xmlns:a16="http://schemas.microsoft.com/office/drawing/2014/main" id="{F43DF730-83F3-45A5-9623-A726CE5EFAA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2" name="Group 821">
            <a:extLst>
              <a:ext uri="{FF2B5EF4-FFF2-40B4-BE49-F238E27FC236}">
                <a16:creationId xmlns:a16="http://schemas.microsoft.com/office/drawing/2014/main" id="{637C574A-82AC-491A-BDEE-9367244360C7}"/>
              </a:ext>
            </a:extLst>
          </p:cNvPr>
          <p:cNvGrpSpPr/>
          <p:nvPr/>
        </p:nvGrpSpPr>
        <p:grpSpPr>
          <a:xfrm>
            <a:off x="6797359" y="6434920"/>
            <a:ext cx="301752" cy="301752"/>
            <a:chOff x="4084318" y="1418208"/>
            <a:chExt cx="4023359" cy="4021584"/>
          </a:xfrm>
        </p:grpSpPr>
        <p:sp>
          <p:nvSpPr>
            <p:cNvPr id="823" name="Sun 822">
              <a:extLst>
                <a:ext uri="{FF2B5EF4-FFF2-40B4-BE49-F238E27FC236}">
                  <a16:creationId xmlns:a16="http://schemas.microsoft.com/office/drawing/2014/main" id="{3DE56023-346E-4D24-B7CB-21758892C5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4" name="Oval 823">
              <a:extLst>
                <a:ext uri="{FF2B5EF4-FFF2-40B4-BE49-F238E27FC236}">
                  <a16:creationId xmlns:a16="http://schemas.microsoft.com/office/drawing/2014/main" id="{BC6BFB9D-96C5-4FC9-B42D-E4FCEC9954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5" name="Group 824">
            <a:extLst>
              <a:ext uri="{FF2B5EF4-FFF2-40B4-BE49-F238E27FC236}">
                <a16:creationId xmlns:a16="http://schemas.microsoft.com/office/drawing/2014/main" id="{3D5FB6EE-928C-4CAF-A082-B1CF324892E9}"/>
              </a:ext>
            </a:extLst>
          </p:cNvPr>
          <p:cNvGrpSpPr/>
          <p:nvPr/>
        </p:nvGrpSpPr>
        <p:grpSpPr>
          <a:xfrm>
            <a:off x="7066620" y="6288613"/>
            <a:ext cx="590550" cy="594360"/>
            <a:chOff x="5800725" y="3131820"/>
            <a:chExt cx="590550" cy="594360"/>
          </a:xfrm>
        </p:grpSpPr>
        <p:sp>
          <p:nvSpPr>
            <p:cNvPr id="826" name="Circle: Hollow 825">
              <a:extLst>
                <a:ext uri="{FF2B5EF4-FFF2-40B4-BE49-F238E27FC236}">
                  <a16:creationId xmlns:a16="http://schemas.microsoft.com/office/drawing/2014/main" id="{41BA4E28-8E02-42D1-BAF7-0ED05C8F8B6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7" name="Oval 826">
              <a:extLst>
                <a:ext uri="{FF2B5EF4-FFF2-40B4-BE49-F238E27FC236}">
                  <a16:creationId xmlns:a16="http://schemas.microsoft.com/office/drawing/2014/main" id="{F61567CE-C0E3-4B46-AE90-F97264A45FB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8" name="Group 827">
            <a:extLst>
              <a:ext uri="{FF2B5EF4-FFF2-40B4-BE49-F238E27FC236}">
                <a16:creationId xmlns:a16="http://schemas.microsoft.com/office/drawing/2014/main" id="{8E85AF90-EED3-4703-A2B4-6511B6A535C6}"/>
              </a:ext>
            </a:extLst>
          </p:cNvPr>
          <p:cNvGrpSpPr/>
          <p:nvPr/>
        </p:nvGrpSpPr>
        <p:grpSpPr>
          <a:xfrm>
            <a:off x="7211019" y="6434917"/>
            <a:ext cx="301752" cy="301752"/>
            <a:chOff x="4084318" y="1418208"/>
            <a:chExt cx="4023359" cy="4021584"/>
          </a:xfrm>
        </p:grpSpPr>
        <p:sp>
          <p:nvSpPr>
            <p:cNvPr id="829" name="Sun 828">
              <a:extLst>
                <a:ext uri="{FF2B5EF4-FFF2-40B4-BE49-F238E27FC236}">
                  <a16:creationId xmlns:a16="http://schemas.microsoft.com/office/drawing/2014/main" id="{995088D9-ACC7-409E-8CCD-86CC67A715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0" name="Oval 829">
              <a:extLst>
                <a:ext uri="{FF2B5EF4-FFF2-40B4-BE49-F238E27FC236}">
                  <a16:creationId xmlns:a16="http://schemas.microsoft.com/office/drawing/2014/main" id="{6BD321A0-AE97-489C-85F9-EBAA86363C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1" name="Group 830">
            <a:extLst>
              <a:ext uri="{FF2B5EF4-FFF2-40B4-BE49-F238E27FC236}">
                <a16:creationId xmlns:a16="http://schemas.microsoft.com/office/drawing/2014/main" id="{8D8A5382-E233-4F6F-83E7-F59E03CA469E}"/>
              </a:ext>
            </a:extLst>
          </p:cNvPr>
          <p:cNvGrpSpPr/>
          <p:nvPr/>
        </p:nvGrpSpPr>
        <p:grpSpPr>
          <a:xfrm>
            <a:off x="7480280" y="6288610"/>
            <a:ext cx="590550" cy="594360"/>
            <a:chOff x="5800725" y="3131820"/>
            <a:chExt cx="590550" cy="594360"/>
          </a:xfrm>
        </p:grpSpPr>
        <p:sp>
          <p:nvSpPr>
            <p:cNvPr id="832" name="Circle: Hollow 831">
              <a:extLst>
                <a:ext uri="{FF2B5EF4-FFF2-40B4-BE49-F238E27FC236}">
                  <a16:creationId xmlns:a16="http://schemas.microsoft.com/office/drawing/2014/main" id="{844A53AB-C77C-4969-BED1-224DCC608E2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3" name="Oval 832">
              <a:extLst>
                <a:ext uri="{FF2B5EF4-FFF2-40B4-BE49-F238E27FC236}">
                  <a16:creationId xmlns:a16="http://schemas.microsoft.com/office/drawing/2014/main" id="{40675AEA-D2F9-4939-A08B-B3972D4E77E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4" name="Group 833">
            <a:extLst>
              <a:ext uri="{FF2B5EF4-FFF2-40B4-BE49-F238E27FC236}">
                <a16:creationId xmlns:a16="http://schemas.microsoft.com/office/drawing/2014/main" id="{87CC4CCE-0750-47D6-A734-C68B94C5AFEB}"/>
              </a:ext>
            </a:extLst>
          </p:cNvPr>
          <p:cNvGrpSpPr/>
          <p:nvPr/>
        </p:nvGrpSpPr>
        <p:grpSpPr>
          <a:xfrm>
            <a:off x="7624679" y="6434914"/>
            <a:ext cx="301752" cy="301752"/>
            <a:chOff x="4084318" y="1418208"/>
            <a:chExt cx="4023359" cy="4021584"/>
          </a:xfrm>
        </p:grpSpPr>
        <p:sp>
          <p:nvSpPr>
            <p:cNvPr id="835" name="Sun 834">
              <a:extLst>
                <a:ext uri="{FF2B5EF4-FFF2-40B4-BE49-F238E27FC236}">
                  <a16:creationId xmlns:a16="http://schemas.microsoft.com/office/drawing/2014/main" id="{7F8361C8-DBFC-4BE4-B5F2-8866C25209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6" name="Oval 835">
              <a:extLst>
                <a:ext uri="{FF2B5EF4-FFF2-40B4-BE49-F238E27FC236}">
                  <a16:creationId xmlns:a16="http://schemas.microsoft.com/office/drawing/2014/main" id="{9DBF88F3-1413-4BCA-91C2-B013E79A73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7" name="Group 836">
            <a:extLst>
              <a:ext uri="{FF2B5EF4-FFF2-40B4-BE49-F238E27FC236}">
                <a16:creationId xmlns:a16="http://schemas.microsoft.com/office/drawing/2014/main" id="{8FE2BCC8-78F7-49F1-A156-B0B542E8BFD5}"/>
              </a:ext>
            </a:extLst>
          </p:cNvPr>
          <p:cNvGrpSpPr/>
          <p:nvPr/>
        </p:nvGrpSpPr>
        <p:grpSpPr>
          <a:xfrm>
            <a:off x="7893940" y="6288607"/>
            <a:ext cx="590550" cy="594360"/>
            <a:chOff x="5800725" y="3131820"/>
            <a:chExt cx="590550" cy="594360"/>
          </a:xfrm>
        </p:grpSpPr>
        <p:sp>
          <p:nvSpPr>
            <p:cNvPr id="838" name="Circle: Hollow 837">
              <a:extLst>
                <a:ext uri="{FF2B5EF4-FFF2-40B4-BE49-F238E27FC236}">
                  <a16:creationId xmlns:a16="http://schemas.microsoft.com/office/drawing/2014/main" id="{35F9A5C3-160D-4507-99EC-7ED77F9231B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08DB1D46-86B6-440E-ABED-8C3117706D5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" name="Group 839">
            <a:extLst>
              <a:ext uri="{FF2B5EF4-FFF2-40B4-BE49-F238E27FC236}">
                <a16:creationId xmlns:a16="http://schemas.microsoft.com/office/drawing/2014/main" id="{21922378-86EF-422A-A30F-2C76106B128B}"/>
              </a:ext>
            </a:extLst>
          </p:cNvPr>
          <p:cNvGrpSpPr/>
          <p:nvPr/>
        </p:nvGrpSpPr>
        <p:grpSpPr>
          <a:xfrm>
            <a:off x="8038339" y="6434911"/>
            <a:ext cx="301752" cy="301752"/>
            <a:chOff x="4084318" y="1418208"/>
            <a:chExt cx="4023359" cy="4021584"/>
          </a:xfrm>
        </p:grpSpPr>
        <p:sp>
          <p:nvSpPr>
            <p:cNvPr id="841" name="Sun 840">
              <a:extLst>
                <a:ext uri="{FF2B5EF4-FFF2-40B4-BE49-F238E27FC236}">
                  <a16:creationId xmlns:a16="http://schemas.microsoft.com/office/drawing/2014/main" id="{63AA1309-9D9E-4634-A7FE-FBBCDFAF43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F09DECE5-A474-4B06-9AFF-2B68C36CF4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3" name="Group 842">
            <a:extLst>
              <a:ext uri="{FF2B5EF4-FFF2-40B4-BE49-F238E27FC236}">
                <a16:creationId xmlns:a16="http://schemas.microsoft.com/office/drawing/2014/main" id="{8418093F-654A-4BC6-975C-D1D919DF2ABB}"/>
              </a:ext>
            </a:extLst>
          </p:cNvPr>
          <p:cNvGrpSpPr/>
          <p:nvPr/>
        </p:nvGrpSpPr>
        <p:grpSpPr>
          <a:xfrm>
            <a:off x="8307600" y="6288604"/>
            <a:ext cx="590550" cy="594360"/>
            <a:chOff x="5800725" y="3131820"/>
            <a:chExt cx="590550" cy="594360"/>
          </a:xfrm>
        </p:grpSpPr>
        <p:sp>
          <p:nvSpPr>
            <p:cNvPr id="844" name="Circle: Hollow 843">
              <a:extLst>
                <a:ext uri="{FF2B5EF4-FFF2-40B4-BE49-F238E27FC236}">
                  <a16:creationId xmlns:a16="http://schemas.microsoft.com/office/drawing/2014/main" id="{7824B1AB-A137-47C6-804E-398A49686C6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5" name="Oval 844">
              <a:extLst>
                <a:ext uri="{FF2B5EF4-FFF2-40B4-BE49-F238E27FC236}">
                  <a16:creationId xmlns:a16="http://schemas.microsoft.com/office/drawing/2014/main" id="{5F38E8B2-C174-4836-B898-4C23D292174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6" name="Group 845">
            <a:extLst>
              <a:ext uri="{FF2B5EF4-FFF2-40B4-BE49-F238E27FC236}">
                <a16:creationId xmlns:a16="http://schemas.microsoft.com/office/drawing/2014/main" id="{BB9308A4-BCFF-4E6B-882B-C90A4CF0E0C0}"/>
              </a:ext>
            </a:extLst>
          </p:cNvPr>
          <p:cNvGrpSpPr/>
          <p:nvPr/>
        </p:nvGrpSpPr>
        <p:grpSpPr>
          <a:xfrm>
            <a:off x="8451999" y="6434908"/>
            <a:ext cx="301752" cy="301752"/>
            <a:chOff x="4084318" y="1418208"/>
            <a:chExt cx="4023359" cy="4021584"/>
          </a:xfrm>
        </p:grpSpPr>
        <p:sp>
          <p:nvSpPr>
            <p:cNvPr id="847" name="Sun 846">
              <a:extLst>
                <a:ext uri="{FF2B5EF4-FFF2-40B4-BE49-F238E27FC236}">
                  <a16:creationId xmlns:a16="http://schemas.microsoft.com/office/drawing/2014/main" id="{1C17AA44-D85D-4E4D-B118-F12CBFA3EE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8" name="Oval 847">
              <a:extLst>
                <a:ext uri="{FF2B5EF4-FFF2-40B4-BE49-F238E27FC236}">
                  <a16:creationId xmlns:a16="http://schemas.microsoft.com/office/drawing/2014/main" id="{AB86FFE1-5DFE-4D93-8DCF-5CE881A897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9" name="Group 848">
            <a:extLst>
              <a:ext uri="{FF2B5EF4-FFF2-40B4-BE49-F238E27FC236}">
                <a16:creationId xmlns:a16="http://schemas.microsoft.com/office/drawing/2014/main" id="{3DAAD379-8107-41E5-A145-E65939EA9FAD}"/>
              </a:ext>
            </a:extLst>
          </p:cNvPr>
          <p:cNvGrpSpPr/>
          <p:nvPr/>
        </p:nvGrpSpPr>
        <p:grpSpPr>
          <a:xfrm>
            <a:off x="8721260" y="6288601"/>
            <a:ext cx="590550" cy="594360"/>
            <a:chOff x="5800725" y="3131820"/>
            <a:chExt cx="590550" cy="594360"/>
          </a:xfrm>
        </p:grpSpPr>
        <p:sp>
          <p:nvSpPr>
            <p:cNvPr id="850" name="Circle: Hollow 849">
              <a:extLst>
                <a:ext uri="{FF2B5EF4-FFF2-40B4-BE49-F238E27FC236}">
                  <a16:creationId xmlns:a16="http://schemas.microsoft.com/office/drawing/2014/main" id="{B9DB4285-FBB3-4740-8902-765092F64B7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8691BAAA-2AD2-4D5D-B721-41847EEA7D0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2" name="Group 851">
            <a:extLst>
              <a:ext uri="{FF2B5EF4-FFF2-40B4-BE49-F238E27FC236}">
                <a16:creationId xmlns:a16="http://schemas.microsoft.com/office/drawing/2014/main" id="{460AED4C-0660-42E1-8AD4-17A9E11F400D}"/>
              </a:ext>
            </a:extLst>
          </p:cNvPr>
          <p:cNvGrpSpPr/>
          <p:nvPr/>
        </p:nvGrpSpPr>
        <p:grpSpPr>
          <a:xfrm>
            <a:off x="8865659" y="6434905"/>
            <a:ext cx="301752" cy="301752"/>
            <a:chOff x="4084318" y="1418208"/>
            <a:chExt cx="4023359" cy="4021584"/>
          </a:xfrm>
        </p:grpSpPr>
        <p:sp>
          <p:nvSpPr>
            <p:cNvPr id="853" name="Sun 852">
              <a:extLst>
                <a:ext uri="{FF2B5EF4-FFF2-40B4-BE49-F238E27FC236}">
                  <a16:creationId xmlns:a16="http://schemas.microsoft.com/office/drawing/2014/main" id="{7AEB4F36-8688-4AEE-8B93-19BB3E4A42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4" name="Oval 853">
              <a:extLst>
                <a:ext uri="{FF2B5EF4-FFF2-40B4-BE49-F238E27FC236}">
                  <a16:creationId xmlns:a16="http://schemas.microsoft.com/office/drawing/2014/main" id="{008D8D1B-DF36-4034-841E-B8DDB91182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5" name="Group 854">
            <a:extLst>
              <a:ext uri="{FF2B5EF4-FFF2-40B4-BE49-F238E27FC236}">
                <a16:creationId xmlns:a16="http://schemas.microsoft.com/office/drawing/2014/main" id="{F875848F-FDF9-4E83-BFCC-B8FE3F39910E}"/>
              </a:ext>
            </a:extLst>
          </p:cNvPr>
          <p:cNvGrpSpPr/>
          <p:nvPr/>
        </p:nvGrpSpPr>
        <p:grpSpPr>
          <a:xfrm>
            <a:off x="9134920" y="6288598"/>
            <a:ext cx="590550" cy="594360"/>
            <a:chOff x="5800725" y="3131820"/>
            <a:chExt cx="590550" cy="594360"/>
          </a:xfrm>
        </p:grpSpPr>
        <p:sp>
          <p:nvSpPr>
            <p:cNvPr id="856" name="Circle: Hollow 855">
              <a:extLst>
                <a:ext uri="{FF2B5EF4-FFF2-40B4-BE49-F238E27FC236}">
                  <a16:creationId xmlns:a16="http://schemas.microsoft.com/office/drawing/2014/main" id="{BCD3AA86-1E28-49C8-8392-0B6AEDF310B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7" name="Oval 856">
              <a:extLst>
                <a:ext uri="{FF2B5EF4-FFF2-40B4-BE49-F238E27FC236}">
                  <a16:creationId xmlns:a16="http://schemas.microsoft.com/office/drawing/2014/main" id="{E9F5F292-3D75-4598-9581-56357D1755C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8" name="Group 857">
            <a:extLst>
              <a:ext uri="{FF2B5EF4-FFF2-40B4-BE49-F238E27FC236}">
                <a16:creationId xmlns:a16="http://schemas.microsoft.com/office/drawing/2014/main" id="{A176EBB2-6000-4DE8-A6C3-89C5C0AE7AB7}"/>
              </a:ext>
            </a:extLst>
          </p:cNvPr>
          <p:cNvGrpSpPr/>
          <p:nvPr/>
        </p:nvGrpSpPr>
        <p:grpSpPr>
          <a:xfrm>
            <a:off x="9279319" y="6434902"/>
            <a:ext cx="301752" cy="301752"/>
            <a:chOff x="4084318" y="1418208"/>
            <a:chExt cx="4023359" cy="4021584"/>
          </a:xfrm>
        </p:grpSpPr>
        <p:sp>
          <p:nvSpPr>
            <p:cNvPr id="859" name="Sun 858">
              <a:extLst>
                <a:ext uri="{FF2B5EF4-FFF2-40B4-BE49-F238E27FC236}">
                  <a16:creationId xmlns:a16="http://schemas.microsoft.com/office/drawing/2014/main" id="{B100B09A-91C1-4310-94F4-A9F256BF82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1C67B877-FEB4-44CD-80CC-4C67DDB71D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1" name="Group 860">
            <a:extLst>
              <a:ext uri="{FF2B5EF4-FFF2-40B4-BE49-F238E27FC236}">
                <a16:creationId xmlns:a16="http://schemas.microsoft.com/office/drawing/2014/main" id="{54A243E0-1E9E-4CFD-8314-D2F90054FE37}"/>
              </a:ext>
            </a:extLst>
          </p:cNvPr>
          <p:cNvGrpSpPr/>
          <p:nvPr/>
        </p:nvGrpSpPr>
        <p:grpSpPr>
          <a:xfrm>
            <a:off x="9548580" y="6288595"/>
            <a:ext cx="590550" cy="594360"/>
            <a:chOff x="5800725" y="3131820"/>
            <a:chExt cx="590550" cy="594360"/>
          </a:xfrm>
        </p:grpSpPr>
        <p:sp>
          <p:nvSpPr>
            <p:cNvPr id="862" name="Circle: Hollow 861">
              <a:extLst>
                <a:ext uri="{FF2B5EF4-FFF2-40B4-BE49-F238E27FC236}">
                  <a16:creationId xmlns:a16="http://schemas.microsoft.com/office/drawing/2014/main" id="{E9695883-8CE6-4803-8847-C93BD08F350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CF8178E3-EF8C-470A-9842-F16F2BCFEA0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4" name="Group 863">
            <a:extLst>
              <a:ext uri="{FF2B5EF4-FFF2-40B4-BE49-F238E27FC236}">
                <a16:creationId xmlns:a16="http://schemas.microsoft.com/office/drawing/2014/main" id="{64C4A1AC-EF8B-46FB-8956-DF88F9076CF8}"/>
              </a:ext>
            </a:extLst>
          </p:cNvPr>
          <p:cNvGrpSpPr/>
          <p:nvPr/>
        </p:nvGrpSpPr>
        <p:grpSpPr>
          <a:xfrm>
            <a:off x="9692979" y="6434899"/>
            <a:ext cx="301752" cy="301752"/>
            <a:chOff x="4084318" y="1418208"/>
            <a:chExt cx="4023359" cy="4021584"/>
          </a:xfrm>
        </p:grpSpPr>
        <p:sp>
          <p:nvSpPr>
            <p:cNvPr id="865" name="Sun 864">
              <a:extLst>
                <a:ext uri="{FF2B5EF4-FFF2-40B4-BE49-F238E27FC236}">
                  <a16:creationId xmlns:a16="http://schemas.microsoft.com/office/drawing/2014/main" id="{21484C10-D737-46CC-AA30-745C62652E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AAAE9BD9-B87A-4FBD-8E2F-832CB4FDF2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7" name="Group 866">
            <a:extLst>
              <a:ext uri="{FF2B5EF4-FFF2-40B4-BE49-F238E27FC236}">
                <a16:creationId xmlns:a16="http://schemas.microsoft.com/office/drawing/2014/main" id="{B0B00268-002B-430D-815C-8CEDF2E99A6A}"/>
              </a:ext>
            </a:extLst>
          </p:cNvPr>
          <p:cNvGrpSpPr/>
          <p:nvPr/>
        </p:nvGrpSpPr>
        <p:grpSpPr>
          <a:xfrm>
            <a:off x="9962240" y="6288592"/>
            <a:ext cx="590550" cy="594360"/>
            <a:chOff x="5800725" y="3131820"/>
            <a:chExt cx="590550" cy="594360"/>
          </a:xfrm>
        </p:grpSpPr>
        <p:sp>
          <p:nvSpPr>
            <p:cNvPr id="868" name="Circle: Hollow 867">
              <a:extLst>
                <a:ext uri="{FF2B5EF4-FFF2-40B4-BE49-F238E27FC236}">
                  <a16:creationId xmlns:a16="http://schemas.microsoft.com/office/drawing/2014/main" id="{EAA9A511-FD70-4CB9-BBD4-91BBC720756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6AA796F2-3FB9-4D96-A17F-B8E937DC71E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0" name="Group 869">
            <a:extLst>
              <a:ext uri="{FF2B5EF4-FFF2-40B4-BE49-F238E27FC236}">
                <a16:creationId xmlns:a16="http://schemas.microsoft.com/office/drawing/2014/main" id="{61C27B26-803E-41F1-8815-8E34EE4ACD2B}"/>
              </a:ext>
            </a:extLst>
          </p:cNvPr>
          <p:cNvGrpSpPr/>
          <p:nvPr/>
        </p:nvGrpSpPr>
        <p:grpSpPr>
          <a:xfrm>
            <a:off x="10106639" y="6434896"/>
            <a:ext cx="301752" cy="301752"/>
            <a:chOff x="4084318" y="1418208"/>
            <a:chExt cx="4023359" cy="4021584"/>
          </a:xfrm>
        </p:grpSpPr>
        <p:sp>
          <p:nvSpPr>
            <p:cNvPr id="871" name="Sun 870">
              <a:extLst>
                <a:ext uri="{FF2B5EF4-FFF2-40B4-BE49-F238E27FC236}">
                  <a16:creationId xmlns:a16="http://schemas.microsoft.com/office/drawing/2014/main" id="{AE5D6BF8-1276-466D-983D-531FCD876C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2" name="Oval 871">
              <a:extLst>
                <a:ext uri="{FF2B5EF4-FFF2-40B4-BE49-F238E27FC236}">
                  <a16:creationId xmlns:a16="http://schemas.microsoft.com/office/drawing/2014/main" id="{ECC8C6E8-E109-42AB-B959-1A95FDB1E0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3" name="Group 872">
            <a:extLst>
              <a:ext uri="{FF2B5EF4-FFF2-40B4-BE49-F238E27FC236}">
                <a16:creationId xmlns:a16="http://schemas.microsoft.com/office/drawing/2014/main" id="{46B0F4D6-FB4A-4868-8D0E-B0B76A01E3A2}"/>
              </a:ext>
            </a:extLst>
          </p:cNvPr>
          <p:cNvGrpSpPr/>
          <p:nvPr/>
        </p:nvGrpSpPr>
        <p:grpSpPr>
          <a:xfrm>
            <a:off x="10375900" y="6288589"/>
            <a:ext cx="590550" cy="594360"/>
            <a:chOff x="5800725" y="3131820"/>
            <a:chExt cx="590550" cy="594360"/>
          </a:xfrm>
        </p:grpSpPr>
        <p:sp>
          <p:nvSpPr>
            <p:cNvPr id="874" name="Circle: Hollow 873">
              <a:extLst>
                <a:ext uri="{FF2B5EF4-FFF2-40B4-BE49-F238E27FC236}">
                  <a16:creationId xmlns:a16="http://schemas.microsoft.com/office/drawing/2014/main" id="{6D544C0D-074D-4F06-ADF8-6311CEE04A8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16885DCB-732A-488A-82CC-824F5B7AC2B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6" name="Group 875">
            <a:extLst>
              <a:ext uri="{FF2B5EF4-FFF2-40B4-BE49-F238E27FC236}">
                <a16:creationId xmlns:a16="http://schemas.microsoft.com/office/drawing/2014/main" id="{1447632E-DE48-409C-943B-85662D6CAC99}"/>
              </a:ext>
            </a:extLst>
          </p:cNvPr>
          <p:cNvGrpSpPr/>
          <p:nvPr/>
        </p:nvGrpSpPr>
        <p:grpSpPr>
          <a:xfrm>
            <a:off x="10520299" y="6434893"/>
            <a:ext cx="301752" cy="301752"/>
            <a:chOff x="4084318" y="1418208"/>
            <a:chExt cx="4023359" cy="4021584"/>
          </a:xfrm>
        </p:grpSpPr>
        <p:sp>
          <p:nvSpPr>
            <p:cNvPr id="877" name="Sun 876">
              <a:extLst>
                <a:ext uri="{FF2B5EF4-FFF2-40B4-BE49-F238E27FC236}">
                  <a16:creationId xmlns:a16="http://schemas.microsoft.com/office/drawing/2014/main" id="{C5A7A86C-60CB-4951-A4CF-3A5D480E8A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8" name="Oval 877">
              <a:extLst>
                <a:ext uri="{FF2B5EF4-FFF2-40B4-BE49-F238E27FC236}">
                  <a16:creationId xmlns:a16="http://schemas.microsoft.com/office/drawing/2014/main" id="{87AEBBB9-FBB5-4E86-B583-DC39A6F769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9" name="Group 878">
            <a:extLst>
              <a:ext uri="{FF2B5EF4-FFF2-40B4-BE49-F238E27FC236}">
                <a16:creationId xmlns:a16="http://schemas.microsoft.com/office/drawing/2014/main" id="{9DE9C09F-3C3B-45DF-8417-B6689AB35BBF}"/>
              </a:ext>
            </a:extLst>
          </p:cNvPr>
          <p:cNvGrpSpPr/>
          <p:nvPr/>
        </p:nvGrpSpPr>
        <p:grpSpPr>
          <a:xfrm>
            <a:off x="10789560" y="6288586"/>
            <a:ext cx="590550" cy="594360"/>
            <a:chOff x="5800725" y="3131820"/>
            <a:chExt cx="590550" cy="594360"/>
          </a:xfrm>
        </p:grpSpPr>
        <p:sp>
          <p:nvSpPr>
            <p:cNvPr id="880" name="Circle: Hollow 879">
              <a:extLst>
                <a:ext uri="{FF2B5EF4-FFF2-40B4-BE49-F238E27FC236}">
                  <a16:creationId xmlns:a16="http://schemas.microsoft.com/office/drawing/2014/main" id="{0E4D5568-3E45-442F-823C-463C75E3C6B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1" name="Oval 880">
              <a:extLst>
                <a:ext uri="{FF2B5EF4-FFF2-40B4-BE49-F238E27FC236}">
                  <a16:creationId xmlns:a16="http://schemas.microsoft.com/office/drawing/2014/main" id="{54DBD018-8C15-47CF-9901-D1F6CBF2119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2" name="Group 881">
            <a:extLst>
              <a:ext uri="{FF2B5EF4-FFF2-40B4-BE49-F238E27FC236}">
                <a16:creationId xmlns:a16="http://schemas.microsoft.com/office/drawing/2014/main" id="{56AF9978-0B02-4D40-86CE-04B10B65360F}"/>
              </a:ext>
            </a:extLst>
          </p:cNvPr>
          <p:cNvGrpSpPr/>
          <p:nvPr/>
        </p:nvGrpSpPr>
        <p:grpSpPr>
          <a:xfrm>
            <a:off x="10933959" y="6434890"/>
            <a:ext cx="301752" cy="301752"/>
            <a:chOff x="4084318" y="1418208"/>
            <a:chExt cx="4023359" cy="4021584"/>
          </a:xfrm>
        </p:grpSpPr>
        <p:sp>
          <p:nvSpPr>
            <p:cNvPr id="883" name="Sun 882">
              <a:extLst>
                <a:ext uri="{FF2B5EF4-FFF2-40B4-BE49-F238E27FC236}">
                  <a16:creationId xmlns:a16="http://schemas.microsoft.com/office/drawing/2014/main" id="{BE99DDE4-68B8-440B-BC43-EB61A4B860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4" name="Oval 883">
              <a:extLst>
                <a:ext uri="{FF2B5EF4-FFF2-40B4-BE49-F238E27FC236}">
                  <a16:creationId xmlns:a16="http://schemas.microsoft.com/office/drawing/2014/main" id="{F24940DD-7155-43D0-94EB-3C8D937E1C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5" name="Group 884">
            <a:extLst>
              <a:ext uri="{FF2B5EF4-FFF2-40B4-BE49-F238E27FC236}">
                <a16:creationId xmlns:a16="http://schemas.microsoft.com/office/drawing/2014/main" id="{7CC74448-3638-49FA-A82B-025653550CD9}"/>
              </a:ext>
            </a:extLst>
          </p:cNvPr>
          <p:cNvGrpSpPr/>
          <p:nvPr/>
        </p:nvGrpSpPr>
        <p:grpSpPr>
          <a:xfrm>
            <a:off x="11203220" y="6288583"/>
            <a:ext cx="590550" cy="594360"/>
            <a:chOff x="5800725" y="3131820"/>
            <a:chExt cx="590550" cy="594360"/>
          </a:xfrm>
        </p:grpSpPr>
        <p:sp>
          <p:nvSpPr>
            <p:cNvPr id="886" name="Circle: Hollow 885">
              <a:extLst>
                <a:ext uri="{FF2B5EF4-FFF2-40B4-BE49-F238E27FC236}">
                  <a16:creationId xmlns:a16="http://schemas.microsoft.com/office/drawing/2014/main" id="{688E027C-AA91-47D8-B120-F1D8AE7BC12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7" name="Oval 886">
              <a:extLst>
                <a:ext uri="{FF2B5EF4-FFF2-40B4-BE49-F238E27FC236}">
                  <a16:creationId xmlns:a16="http://schemas.microsoft.com/office/drawing/2014/main" id="{194C9B99-60A4-456E-8B87-7DA59D035F8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8" name="Group 887">
            <a:extLst>
              <a:ext uri="{FF2B5EF4-FFF2-40B4-BE49-F238E27FC236}">
                <a16:creationId xmlns:a16="http://schemas.microsoft.com/office/drawing/2014/main" id="{C09ADE25-211B-4642-A1A7-D6463F283242}"/>
              </a:ext>
            </a:extLst>
          </p:cNvPr>
          <p:cNvGrpSpPr/>
          <p:nvPr/>
        </p:nvGrpSpPr>
        <p:grpSpPr>
          <a:xfrm>
            <a:off x="11347619" y="6434887"/>
            <a:ext cx="301752" cy="301752"/>
            <a:chOff x="4084318" y="1418208"/>
            <a:chExt cx="4023359" cy="4021584"/>
          </a:xfrm>
        </p:grpSpPr>
        <p:sp>
          <p:nvSpPr>
            <p:cNvPr id="889" name="Sun 888">
              <a:extLst>
                <a:ext uri="{FF2B5EF4-FFF2-40B4-BE49-F238E27FC236}">
                  <a16:creationId xmlns:a16="http://schemas.microsoft.com/office/drawing/2014/main" id="{F3B358F1-99F5-4A63-9B55-D6AD491E1A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0" name="Oval 889">
              <a:extLst>
                <a:ext uri="{FF2B5EF4-FFF2-40B4-BE49-F238E27FC236}">
                  <a16:creationId xmlns:a16="http://schemas.microsoft.com/office/drawing/2014/main" id="{849AC35E-7666-4050-82D1-CC718A88FA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1" name="Group 890">
            <a:extLst>
              <a:ext uri="{FF2B5EF4-FFF2-40B4-BE49-F238E27FC236}">
                <a16:creationId xmlns:a16="http://schemas.microsoft.com/office/drawing/2014/main" id="{EA02FE0D-0FC6-47C1-AB70-AF976311A308}"/>
              </a:ext>
            </a:extLst>
          </p:cNvPr>
          <p:cNvGrpSpPr/>
          <p:nvPr/>
        </p:nvGrpSpPr>
        <p:grpSpPr>
          <a:xfrm>
            <a:off x="11616880" y="6288580"/>
            <a:ext cx="590550" cy="594360"/>
            <a:chOff x="5800725" y="3131820"/>
            <a:chExt cx="590550" cy="594360"/>
          </a:xfrm>
        </p:grpSpPr>
        <p:sp>
          <p:nvSpPr>
            <p:cNvPr id="892" name="Circle: Hollow 891">
              <a:extLst>
                <a:ext uri="{FF2B5EF4-FFF2-40B4-BE49-F238E27FC236}">
                  <a16:creationId xmlns:a16="http://schemas.microsoft.com/office/drawing/2014/main" id="{4CA566B9-861E-4B83-BE39-DDD4A0BF0E6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3" name="Oval 892">
              <a:extLst>
                <a:ext uri="{FF2B5EF4-FFF2-40B4-BE49-F238E27FC236}">
                  <a16:creationId xmlns:a16="http://schemas.microsoft.com/office/drawing/2014/main" id="{C7065D5F-5CAB-45EB-96B6-99884987925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4" name="Group 893">
            <a:extLst>
              <a:ext uri="{FF2B5EF4-FFF2-40B4-BE49-F238E27FC236}">
                <a16:creationId xmlns:a16="http://schemas.microsoft.com/office/drawing/2014/main" id="{ACAC3456-A0F3-429D-B82A-57B35338FEB5}"/>
              </a:ext>
            </a:extLst>
          </p:cNvPr>
          <p:cNvGrpSpPr/>
          <p:nvPr/>
        </p:nvGrpSpPr>
        <p:grpSpPr>
          <a:xfrm>
            <a:off x="11761279" y="6434884"/>
            <a:ext cx="301752" cy="301752"/>
            <a:chOff x="4084318" y="1418208"/>
            <a:chExt cx="4023359" cy="4021584"/>
          </a:xfrm>
        </p:grpSpPr>
        <p:sp>
          <p:nvSpPr>
            <p:cNvPr id="895" name="Sun 894">
              <a:extLst>
                <a:ext uri="{FF2B5EF4-FFF2-40B4-BE49-F238E27FC236}">
                  <a16:creationId xmlns:a16="http://schemas.microsoft.com/office/drawing/2014/main" id="{5FEF9499-3FD3-4715-B21E-D41E6FC1D3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6" name="Oval 895">
              <a:extLst>
                <a:ext uri="{FF2B5EF4-FFF2-40B4-BE49-F238E27FC236}">
                  <a16:creationId xmlns:a16="http://schemas.microsoft.com/office/drawing/2014/main" id="{33D02302-92D2-4EEE-B21D-DFEC816A55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7" name="Group 896">
            <a:extLst>
              <a:ext uri="{FF2B5EF4-FFF2-40B4-BE49-F238E27FC236}">
                <a16:creationId xmlns:a16="http://schemas.microsoft.com/office/drawing/2014/main" id="{B941227D-9937-4C37-A094-5D3CC17E1347}"/>
              </a:ext>
            </a:extLst>
          </p:cNvPr>
          <p:cNvGrpSpPr/>
          <p:nvPr/>
        </p:nvGrpSpPr>
        <p:grpSpPr>
          <a:xfrm>
            <a:off x="34404" y="377726"/>
            <a:ext cx="590550" cy="594360"/>
            <a:chOff x="5800725" y="3131820"/>
            <a:chExt cx="590550" cy="594360"/>
          </a:xfrm>
        </p:grpSpPr>
        <p:sp>
          <p:nvSpPr>
            <p:cNvPr id="898" name="Circle: Hollow 897">
              <a:extLst>
                <a:ext uri="{FF2B5EF4-FFF2-40B4-BE49-F238E27FC236}">
                  <a16:creationId xmlns:a16="http://schemas.microsoft.com/office/drawing/2014/main" id="{A4F919B0-432E-4F27-99BC-7CEFC17CEE3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9" name="Oval 898">
              <a:extLst>
                <a:ext uri="{FF2B5EF4-FFF2-40B4-BE49-F238E27FC236}">
                  <a16:creationId xmlns:a16="http://schemas.microsoft.com/office/drawing/2014/main" id="{2DA5E6D3-1350-4C4E-9DA8-7F77F4C9901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0" name="Group 899">
            <a:extLst>
              <a:ext uri="{FF2B5EF4-FFF2-40B4-BE49-F238E27FC236}">
                <a16:creationId xmlns:a16="http://schemas.microsoft.com/office/drawing/2014/main" id="{D477FCE9-E303-4F38-B309-8C80FCA83694}"/>
              </a:ext>
            </a:extLst>
          </p:cNvPr>
          <p:cNvGrpSpPr/>
          <p:nvPr/>
        </p:nvGrpSpPr>
        <p:grpSpPr>
          <a:xfrm>
            <a:off x="178803" y="524030"/>
            <a:ext cx="301752" cy="301752"/>
            <a:chOff x="4084318" y="1418208"/>
            <a:chExt cx="4023359" cy="4021584"/>
          </a:xfrm>
        </p:grpSpPr>
        <p:sp>
          <p:nvSpPr>
            <p:cNvPr id="901" name="Sun 900">
              <a:extLst>
                <a:ext uri="{FF2B5EF4-FFF2-40B4-BE49-F238E27FC236}">
                  <a16:creationId xmlns:a16="http://schemas.microsoft.com/office/drawing/2014/main" id="{2076D4A2-0F3F-4071-8E13-658B23069E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2" name="Oval 901">
              <a:extLst>
                <a:ext uri="{FF2B5EF4-FFF2-40B4-BE49-F238E27FC236}">
                  <a16:creationId xmlns:a16="http://schemas.microsoft.com/office/drawing/2014/main" id="{930D3462-DE2B-4A1B-ADF9-CB7CFD6112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3" name="Group 902">
            <a:extLst>
              <a:ext uri="{FF2B5EF4-FFF2-40B4-BE49-F238E27FC236}">
                <a16:creationId xmlns:a16="http://schemas.microsoft.com/office/drawing/2014/main" id="{B8A91598-4457-499A-89D1-609F2D7BE2D2}"/>
              </a:ext>
            </a:extLst>
          </p:cNvPr>
          <p:cNvGrpSpPr/>
          <p:nvPr/>
        </p:nvGrpSpPr>
        <p:grpSpPr>
          <a:xfrm>
            <a:off x="34405" y="769613"/>
            <a:ext cx="590550" cy="594360"/>
            <a:chOff x="5800725" y="3131820"/>
            <a:chExt cx="590550" cy="594360"/>
          </a:xfrm>
        </p:grpSpPr>
        <p:sp>
          <p:nvSpPr>
            <p:cNvPr id="904" name="Circle: Hollow 903">
              <a:extLst>
                <a:ext uri="{FF2B5EF4-FFF2-40B4-BE49-F238E27FC236}">
                  <a16:creationId xmlns:a16="http://schemas.microsoft.com/office/drawing/2014/main" id="{AC9ACBCF-2598-4E9B-8A55-D6B8342941E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5" name="Oval 904">
              <a:extLst>
                <a:ext uri="{FF2B5EF4-FFF2-40B4-BE49-F238E27FC236}">
                  <a16:creationId xmlns:a16="http://schemas.microsoft.com/office/drawing/2014/main" id="{6C730A96-151D-4E82-AEF4-A40EA1F2813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6" name="Group 905">
            <a:extLst>
              <a:ext uri="{FF2B5EF4-FFF2-40B4-BE49-F238E27FC236}">
                <a16:creationId xmlns:a16="http://schemas.microsoft.com/office/drawing/2014/main" id="{45D1931B-37AE-4191-80D7-86318CAE8637}"/>
              </a:ext>
            </a:extLst>
          </p:cNvPr>
          <p:cNvGrpSpPr/>
          <p:nvPr/>
        </p:nvGrpSpPr>
        <p:grpSpPr>
          <a:xfrm>
            <a:off x="178804" y="915917"/>
            <a:ext cx="301752" cy="301752"/>
            <a:chOff x="4084318" y="1418208"/>
            <a:chExt cx="4023359" cy="4021584"/>
          </a:xfrm>
        </p:grpSpPr>
        <p:sp>
          <p:nvSpPr>
            <p:cNvPr id="907" name="Sun 906">
              <a:extLst>
                <a:ext uri="{FF2B5EF4-FFF2-40B4-BE49-F238E27FC236}">
                  <a16:creationId xmlns:a16="http://schemas.microsoft.com/office/drawing/2014/main" id="{8C0CAF9E-C1A2-4B3D-B7E7-9E02C0580F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8" name="Oval 907">
              <a:extLst>
                <a:ext uri="{FF2B5EF4-FFF2-40B4-BE49-F238E27FC236}">
                  <a16:creationId xmlns:a16="http://schemas.microsoft.com/office/drawing/2014/main" id="{F3D61D10-2851-42AD-B980-2F49C647CA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9" name="Group 908">
            <a:extLst>
              <a:ext uri="{FF2B5EF4-FFF2-40B4-BE49-F238E27FC236}">
                <a16:creationId xmlns:a16="http://schemas.microsoft.com/office/drawing/2014/main" id="{595D4616-AB74-471B-A381-2E5F019B0DEF}"/>
              </a:ext>
            </a:extLst>
          </p:cNvPr>
          <p:cNvGrpSpPr/>
          <p:nvPr/>
        </p:nvGrpSpPr>
        <p:grpSpPr>
          <a:xfrm>
            <a:off x="34406" y="1161500"/>
            <a:ext cx="590550" cy="594360"/>
            <a:chOff x="5800725" y="3131820"/>
            <a:chExt cx="590550" cy="594360"/>
          </a:xfrm>
        </p:grpSpPr>
        <p:sp>
          <p:nvSpPr>
            <p:cNvPr id="910" name="Circle: Hollow 909">
              <a:extLst>
                <a:ext uri="{FF2B5EF4-FFF2-40B4-BE49-F238E27FC236}">
                  <a16:creationId xmlns:a16="http://schemas.microsoft.com/office/drawing/2014/main" id="{2992A720-5ABF-4302-837A-A83CFE08713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1" name="Oval 910">
              <a:extLst>
                <a:ext uri="{FF2B5EF4-FFF2-40B4-BE49-F238E27FC236}">
                  <a16:creationId xmlns:a16="http://schemas.microsoft.com/office/drawing/2014/main" id="{90EE0203-587F-4E15-8F9A-F52D516CBBB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2" name="Group 911">
            <a:extLst>
              <a:ext uri="{FF2B5EF4-FFF2-40B4-BE49-F238E27FC236}">
                <a16:creationId xmlns:a16="http://schemas.microsoft.com/office/drawing/2014/main" id="{9BAC2F23-84CA-4AC5-ACAE-740F39409E64}"/>
              </a:ext>
            </a:extLst>
          </p:cNvPr>
          <p:cNvGrpSpPr/>
          <p:nvPr/>
        </p:nvGrpSpPr>
        <p:grpSpPr>
          <a:xfrm>
            <a:off x="178805" y="1307804"/>
            <a:ext cx="301752" cy="301752"/>
            <a:chOff x="4084318" y="1418208"/>
            <a:chExt cx="4023359" cy="4021584"/>
          </a:xfrm>
        </p:grpSpPr>
        <p:sp>
          <p:nvSpPr>
            <p:cNvPr id="913" name="Sun 912">
              <a:extLst>
                <a:ext uri="{FF2B5EF4-FFF2-40B4-BE49-F238E27FC236}">
                  <a16:creationId xmlns:a16="http://schemas.microsoft.com/office/drawing/2014/main" id="{6F6013A5-9EDF-4749-85C4-BC0ABD2F0C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4" name="Oval 913">
              <a:extLst>
                <a:ext uri="{FF2B5EF4-FFF2-40B4-BE49-F238E27FC236}">
                  <a16:creationId xmlns:a16="http://schemas.microsoft.com/office/drawing/2014/main" id="{ACB5D7AF-71B9-4BA1-B0F4-6DA6B40605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5" name="Group 914">
            <a:extLst>
              <a:ext uri="{FF2B5EF4-FFF2-40B4-BE49-F238E27FC236}">
                <a16:creationId xmlns:a16="http://schemas.microsoft.com/office/drawing/2014/main" id="{B0D79BC8-8F29-40CB-A18E-7905F754CFFC}"/>
              </a:ext>
            </a:extLst>
          </p:cNvPr>
          <p:cNvGrpSpPr/>
          <p:nvPr/>
        </p:nvGrpSpPr>
        <p:grpSpPr>
          <a:xfrm>
            <a:off x="34407" y="1553387"/>
            <a:ext cx="590550" cy="594360"/>
            <a:chOff x="5800725" y="3131820"/>
            <a:chExt cx="590550" cy="594360"/>
          </a:xfrm>
        </p:grpSpPr>
        <p:sp>
          <p:nvSpPr>
            <p:cNvPr id="916" name="Circle: Hollow 915">
              <a:extLst>
                <a:ext uri="{FF2B5EF4-FFF2-40B4-BE49-F238E27FC236}">
                  <a16:creationId xmlns:a16="http://schemas.microsoft.com/office/drawing/2014/main" id="{5388C0B9-B1C3-4DD6-B844-00819B722B7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7" name="Oval 916">
              <a:extLst>
                <a:ext uri="{FF2B5EF4-FFF2-40B4-BE49-F238E27FC236}">
                  <a16:creationId xmlns:a16="http://schemas.microsoft.com/office/drawing/2014/main" id="{8CCA7CEF-109F-4047-9ED4-0DCAF3C5BC1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8" name="Group 917">
            <a:extLst>
              <a:ext uri="{FF2B5EF4-FFF2-40B4-BE49-F238E27FC236}">
                <a16:creationId xmlns:a16="http://schemas.microsoft.com/office/drawing/2014/main" id="{BF858FAD-78EF-442D-8299-15E4443C1D2A}"/>
              </a:ext>
            </a:extLst>
          </p:cNvPr>
          <p:cNvGrpSpPr/>
          <p:nvPr/>
        </p:nvGrpSpPr>
        <p:grpSpPr>
          <a:xfrm>
            <a:off x="178806" y="1699691"/>
            <a:ext cx="301752" cy="301752"/>
            <a:chOff x="4084318" y="1418208"/>
            <a:chExt cx="4023359" cy="4021584"/>
          </a:xfrm>
        </p:grpSpPr>
        <p:sp>
          <p:nvSpPr>
            <p:cNvPr id="919" name="Sun 918">
              <a:extLst>
                <a:ext uri="{FF2B5EF4-FFF2-40B4-BE49-F238E27FC236}">
                  <a16:creationId xmlns:a16="http://schemas.microsoft.com/office/drawing/2014/main" id="{1264F549-38A8-4B6D-8BC7-96851F80D5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289DF0A2-143B-41D6-B8EF-F040DB480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1" name="Group 920">
            <a:extLst>
              <a:ext uri="{FF2B5EF4-FFF2-40B4-BE49-F238E27FC236}">
                <a16:creationId xmlns:a16="http://schemas.microsoft.com/office/drawing/2014/main" id="{8AB5066B-97CB-47EF-B5EA-06603B5429D7}"/>
              </a:ext>
            </a:extLst>
          </p:cNvPr>
          <p:cNvGrpSpPr/>
          <p:nvPr/>
        </p:nvGrpSpPr>
        <p:grpSpPr>
          <a:xfrm>
            <a:off x="34408" y="1945274"/>
            <a:ext cx="590550" cy="594360"/>
            <a:chOff x="5800725" y="3131820"/>
            <a:chExt cx="590550" cy="594360"/>
          </a:xfrm>
        </p:grpSpPr>
        <p:sp>
          <p:nvSpPr>
            <p:cNvPr id="922" name="Circle: Hollow 921">
              <a:extLst>
                <a:ext uri="{FF2B5EF4-FFF2-40B4-BE49-F238E27FC236}">
                  <a16:creationId xmlns:a16="http://schemas.microsoft.com/office/drawing/2014/main" id="{208DBBC2-80F2-4DA4-9572-DE8462BF086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3" name="Oval 922">
              <a:extLst>
                <a:ext uri="{FF2B5EF4-FFF2-40B4-BE49-F238E27FC236}">
                  <a16:creationId xmlns:a16="http://schemas.microsoft.com/office/drawing/2014/main" id="{2897F862-003E-49C7-8949-E1A5D51AFE5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4" name="Group 923">
            <a:extLst>
              <a:ext uri="{FF2B5EF4-FFF2-40B4-BE49-F238E27FC236}">
                <a16:creationId xmlns:a16="http://schemas.microsoft.com/office/drawing/2014/main" id="{699C0467-E587-435D-9CA8-3C9A8D098B1A}"/>
              </a:ext>
            </a:extLst>
          </p:cNvPr>
          <p:cNvGrpSpPr/>
          <p:nvPr/>
        </p:nvGrpSpPr>
        <p:grpSpPr>
          <a:xfrm>
            <a:off x="178807" y="2091578"/>
            <a:ext cx="301752" cy="301752"/>
            <a:chOff x="4084318" y="1418208"/>
            <a:chExt cx="4023359" cy="4021584"/>
          </a:xfrm>
        </p:grpSpPr>
        <p:sp>
          <p:nvSpPr>
            <p:cNvPr id="925" name="Sun 924">
              <a:extLst>
                <a:ext uri="{FF2B5EF4-FFF2-40B4-BE49-F238E27FC236}">
                  <a16:creationId xmlns:a16="http://schemas.microsoft.com/office/drawing/2014/main" id="{E9307C8B-0575-4F88-89AE-4D7D5C6A69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6" name="Oval 925">
              <a:extLst>
                <a:ext uri="{FF2B5EF4-FFF2-40B4-BE49-F238E27FC236}">
                  <a16:creationId xmlns:a16="http://schemas.microsoft.com/office/drawing/2014/main" id="{93F5F830-C243-4D06-A2AA-9DD9DAC0AF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7" name="Group 926">
            <a:extLst>
              <a:ext uri="{FF2B5EF4-FFF2-40B4-BE49-F238E27FC236}">
                <a16:creationId xmlns:a16="http://schemas.microsoft.com/office/drawing/2014/main" id="{62D212E1-E45E-4D6C-BD2E-997F0532D828}"/>
              </a:ext>
            </a:extLst>
          </p:cNvPr>
          <p:cNvGrpSpPr/>
          <p:nvPr/>
        </p:nvGrpSpPr>
        <p:grpSpPr>
          <a:xfrm>
            <a:off x="34409" y="2337161"/>
            <a:ext cx="590550" cy="594360"/>
            <a:chOff x="5800725" y="3131820"/>
            <a:chExt cx="590550" cy="594360"/>
          </a:xfrm>
        </p:grpSpPr>
        <p:sp>
          <p:nvSpPr>
            <p:cNvPr id="928" name="Circle: Hollow 927">
              <a:extLst>
                <a:ext uri="{FF2B5EF4-FFF2-40B4-BE49-F238E27FC236}">
                  <a16:creationId xmlns:a16="http://schemas.microsoft.com/office/drawing/2014/main" id="{79422429-D118-42EF-9B4E-36231229CA5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9" name="Oval 928">
              <a:extLst>
                <a:ext uri="{FF2B5EF4-FFF2-40B4-BE49-F238E27FC236}">
                  <a16:creationId xmlns:a16="http://schemas.microsoft.com/office/drawing/2014/main" id="{6FA2A957-FAC7-4F57-B8F4-7D7E89806A3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0" name="Group 929">
            <a:extLst>
              <a:ext uri="{FF2B5EF4-FFF2-40B4-BE49-F238E27FC236}">
                <a16:creationId xmlns:a16="http://schemas.microsoft.com/office/drawing/2014/main" id="{5F4281A7-9C4F-4E71-8EB5-50CB20900C2D}"/>
              </a:ext>
            </a:extLst>
          </p:cNvPr>
          <p:cNvGrpSpPr/>
          <p:nvPr/>
        </p:nvGrpSpPr>
        <p:grpSpPr>
          <a:xfrm>
            <a:off x="178808" y="2483465"/>
            <a:ext cx="301752" cy="301752"/>
            <a:chOff x="4084318" y="1418208"/>
            <a:chExt cx="4023359" cy="4021584"/>
          </a:xfrm>
        </p:grpSpPr>
        <p:sp>
          <p:nvSpPr>
            <p:cNvPr id="931" name="Sun 930">
              <a:extLst>
                <a:ext uri="{FF2B5EF4-FFF2-40B4-BE49-F238E27FC236}">
                  <a16:creationId xmlns:a16="http://schemas.microsoft.com/office/drawing/2014/main" id="{157690E9-A693-42A2-A3A3-2510C0B732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2" name="Oval 931">
              <a:extLst>
                <a:ext uri="{FF2B5EF4-FFF2-40B4-BE49-F238E27FC236}">
                  <a16:creationId xmlns:a16="http://schemas.microsoft.com/office/drawing/2014/main" id="{000D1206-F5C5-4C14-9A89-CEF49CCA0A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3" name="Group 932">
            <a:extLst>
              <a:ext uri="{FF2B5EF4-FFF2-40B4-BE49-F238E27FC236}">
                <a16:creationId xmlns:a16="http://schemas.microsoft.com/office/drawing/2014/main" id="{EE7FEB59-308E-4C6A-8599-6325C0FA41CD}"/>
              </a:ext>
            </a:extLst>
          </p:cNvPr>
          <p:cNvGrpSpPr/>
          <p:nvPr/>
        </p:nvGrpSpPr>
        <p:grpSpPr>
          <a:xfrm>
            <a:off x="34410" y="2729048"/>
            <a:ext cx="590550" cy="594360"/>
            <a:chOff x="5800725" y="3131820"/>
            <a:chExt cx="590550" cy="594360"/>
          </a:xfrm>
        </p:grpSpPr>
        <p:sp>
          <p:nvSpPr>
            <p:cNvPr id="934" name="Circle: Hollow 933">
              <a:extLst>
                <a:ext uri="{FF2B5EF4-FFF2-40B4-BE49-F238E27FC236}">
                  <a16:creationId xmlns:a16="http://schemas.microsoft.com/office/drawing/2014/main" id="{D70CB94D-F6CF-479F-9FFD-3ABF64C0E80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5" name="Oval 934">
              <a:extLst>
                <a:ext uri="{FF2B5EF4-FFF2-40B4-BE49-F238E27FC236}">
                  <a16:creationId xmlns:a16="http://schemas.microsoft.com/office/drawing/2014/main" id="{FAC6F1CF-99AA-4426-BBF7-FCDEEE35AFB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6" name="Group 935">
            <a:extLst>
              <a:ext uri="{FF2B5EF4-FFF2-40B4-BE49-F238E27FC236}">
                <a16:creationId xmlns:a16="http://schemas.microsoft.com/office/drawing/2014/main" id="{CF86C6FD-AE9F-4752-B1D5-204046A82A44}"/>
              </a:ext>
            </a:extLst>
          </p:cNvPr>
          <p:cNvGrpSpPr/>
          <p:nvPr/>
        </p:nvGrpSpPr>
        <p:grpSpPr>
          <a:xfrm>
            <a:off x="178809" y="2875352"/>
            <a:ext cx="301752" cy="301752"/>
            <a:chOff x="4084318" y="1418208"/>
            <a:chExt cx="4023359" cy="4021584"/>
          </a:xfrm>
        </p:grpSpPr>
        <p:sp>
          <p:nvSpPr>
            <p:cNvPr id="937" name="Sun 936">
              <a:extLst>
                <a:ext uri="{FF2B5EF4-FFF2-40B4-BE49-F238E27FC236}">
                  <a16:creationId xmlns:a16="http://schemas.microsoft.com/office/drawing/2014/main" id="{4555CC69-D22E-483E-9C6C-F357971BAB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8" name="Oval 937">
              <a:extLst>
                <a:ext uri="{FF2B5EF4-FFF2-40B4-BE49-F238E27FC236}">
                  <a16:creationId xmlns:a16="http://schemas.microsoft.com/office/drawing/2014/main" id="{4C2CF4F7-3453-4A4C-ABEC-C1C6CB6B62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9" name="Group 938">
            <a:extLst>
              <a:ext uri="{FF2B5EF4-FFF2-40B4-BE49-F238E27FC236}">
                <a16:creationId xmlns:a16="http://schemas.microsoft.com/office/drawing/2014/main" id="{50EDE695-2ACE-4CAD-BC66-DD09DEE662A8}"/>
              </a:ext>
            </a:extLst>
          </p:cNvPr>
          <p:cNvGrpSpPr/>
          <p:nvPr/>
        </p:nvGrpSpPr>
        <p:grpSpPr>
          <a:xfrm>
            <a:off x="34411" y="3120935"/>
            <a:ext cx="590550" cy="594360"/>
            <a:chOff x="5800725" y="3131820"/>
            <a:chExt cx="590550" cy="594360"/>
          </a:xfrm>
        </p:grpSpPr>
        <p:sp>
          <p:nvSpPr>
            <p:cNvPr id="940" name="Circle: Hollow 939">
              <a:extLst>
                <a:ext uri="{FF2B5EF4-FFF2-40B4-BE49-F238E27FC236}">
                  <a16:creationId xmlns:a16="http://schemas.microsoft.com/office/drawing/2014/main" id="{F9832B13-9364-4757-80FA-6A6234B15FE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1" name="Oval 940">
              <a:extLst>
                <a:ext uri="{FF2B5EF4-FFF2-40B4-BE49-F238E27FC236}">
                  <a16:creationId xmlns:a16="http://schemas.microsoft.com/office/drawing/2014/main" id="{5916DB53-ECA0-4169-AED8-5C61A9206BA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2" name="Group 941">
            <a:extLst>
              <a:ext uri="{FF2B5EF4-FFF2-40B4-BE49-F238E27FC236}">
                <a16:creationId xmlns:a16="http://schemas.microsoft.com/office/drawing/2014/main" id="{9FF44342-C6E2-44B9-87DA-A7346C8D8132}"/>
              </a:ext>
            </a:extLst>
          </p:cNvPr>
          <p:cNvGrpSpPr/>
          <p:nvPr/>
        </p:nvGrpSpPr>
        <p:grpSpPr>
          <a:xfrm>
            <a:off x="178810" y="3267239"/>
            <a:ext cx="301752" cy="301752"/>
            <a:chOff x="4084318" y="1418208"/>
            <a:chExt cx="4023359" cy="4021584"/>
          </a:xfrm>
        </p:grpSpPr>
        <p:sp>
          <p:nvSpPr>
            <p:cNvPr id="943" name="Sun 942">
              <a:extLst>
                <a:ext uri="{FF2B5EF4-FFF2-40B4-BE49-F238E27FC236}">
                  <a16:creationId xmlns:a16="http://schemas.microsoft.com/office/drawing/2014/main" id="{B2B76DE8-943A-43D0-B774-8B185C48E3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4" name="Oval 943">
              <a:extLst>
                <a:ext uri="{FF2B5EF4-FFF2-40B4-BE49-F238E27FC236}">
                  <a16:creationId xmlns:a16="http://schemas.microsoft.com/office/drawing/2014/main" id="{D15E31D4-30C2-4051-84FE-048B68350A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5" name="Group 944">
            <a:extLst>
              <a:ext uri="{FF2B5EF4-FFF2-40B4-BE49-F238E27FC236}">
                <a16:creationId xmlns:a16="http://schemas.microsoft.com/office/drawing/2014/main" id="{9F374363-ED3A-471D-8C0A-20AB4227E1E8}"/>
              </a:ext>
            </a:extLst>
          </p:cNvPr>
          <p:cNvGrpSpPr/>
          <p:nvPr/>
        </p:nvGrpSpPr>
        <p:grpSpPr>
          <a:xfrm>
            <a:off x="34412" y="3512822"/>
            <a:ext cx="590550" cy="594360"/>
            <a:chOff x="5800725" y="3131820"/>
            <a:chExt cx="590550" cy="594360"/>
          </a:xfrm>
        </p:grpSpPr>
        <p:sp>
          <p:nvSpPr>
            <p:cNvPr id="946" name="Circle: Hollow 945">
              <a:extLst>
                <a:ext uri="{FF2B5EF4-FFF2-40B4-BE49-F238E27FC236}">
                  <a16:creationId xmlns:a16="http://schemas.microsoft.com/office/drawing/2014/main" id="{CC240509-5EEC-4C82-88C4-836D1EC93D7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7" name="Oval 946">
              <a:extLst>
                <a:ext uri="{FF2B5EF4-FFF2-40B4-BE49-F238E27FC236}">
                  <a16:creationId xmlns:a16="http://schemas.microsoft.com/office/drawing/2014/main" id="{7B74BC2D-B988-475A-A998-3A8B35733E5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8" name="Group 947">
            <a:extLst>
              <a:ext uri="{FF2B5EF4-FFF2-40B4-BE49-F238E27FC236}">
                <a16:creationId xmlns:a16="http://schemas.microsoft.com/office/drawing/2014/main" id="{D45DCE2C-FC2A-41BD-97EA-05EE6EB464D9}"/>
              </a:ext>
            </a:extLst>
          </p:cNvPr>
          <p:cNvGrpSpPr/>
          <p:nvPr/>
        </p:nvGrpSpPr>
        <p:grpSpPr>
          <a:xfrm>
            <a:off x="178811" y="3659126"/>
            <a:ext cx="301752" cy="301752"/>
            <a:chOff x="4084318" y="1418208"/>
            <a:chExt cx="4023359" cy="4021584"/>
          </a:xfrm>
        </p:grpSpPr>
        <p:sp>
          <p:nvSpPr>
            <p:cNvPr id="949" name="Sun 948">
              <a:extLst>
                <a:ext uri="{FF2B5EF4-FFF2-40B4-BE49-F238E27FC236}">
                  <a16:creationId xmlns:a16="http://schemas.microsoft.com/office/drawing/2014/main" id="{8DC8375A-7B4A-430F-965B-ED61B776CB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0" name="Oval 949">
              <a:extLst>
                <a:ext uri="{FF2B5EF4-FFF2-40B4-BE49-F238E27FC236}">
                  <a16:creationId xmlns:a16="http://schemas.microsoft.com/office/drawing/2014/main" id="{465CB513-0527-4992-8F53-51237DFA81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1" name="Group 950">
            <a:extLst>
              <a:ext uri="{FF2B5EF4-FFF2-40B4-BE49-F238E27FC236}">
                <a16:creationId xmlns:a16="http://schemas.microsoft.com/office/drawing/2014/main" id="{96E45880-CBB4-42C5-8354-9B9356C8F1BD}"/>
              </a:ext>
            </a:extLst>
          </p:cNvPr>
          <p:cNvGrpSpPr/>
          <p:nvPr/>
        </p:nvGrpSpPr>
        <p:grpSpPr>
          <a:xfrm>
            <a:off x="34413" y="3904709"/>
            <a:ext cx="590550" cy="594360"/>
            <a:chOff x="5800725" y="3131820"/>
            <a:chExt cx="590550" cy="594360"/>
          </a:xfrm>
        </p:grpSpPr>
        <p:sp>
          <p:nvSpPr>
            <p:cNvPr id="952" name="Circle: Hollow 951">
              <a:extLst>
                <a:ext uri="{FF2B5EF4-FFF2-40B4-BE49-F238E27FC236}">
                  <a16:creationId xmlns:a16="http://schemas.microsoft.com/office/drawing/2014/main" id="{0C4E1C27-1452-4BA0-B637-50372582C98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3" name="Oval 952">
              <a:extLst>
                <a:ext uri="{FF2B5EF4-FFF2-40B4-BE49-F238E27FC236}">
                  <a16:creationId xmlns:a16="http://schemas.microsoft.com/office/drawing/2014/main" id="{B21E814C-5728-4507-AFA2-64056383221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4" name="Group 953">
            <a:extLst>
              <a:ext uri="{FF2B5EF4-FFF2-40B4-BE49-F238E27FC236}">
                <a16:creationId xmlns:a16="http://schemas.microsoft.com/office/drawing/2014/main" id="{51AB0AB4-0ECD-40D6-B9DC-75F8255D2AAF}"/>
              </a:ext>
            </a:extLst>
          </p:cNvPr>
          <p:cNvGrpSpPr/>
          <p:nvPr/>
        </p:nvGrpSpPr>
        <p:grpSpPr>
          <a:xfrm>
            <a:off x="178812" y="4051013"/>
            <a:ext cx="301752" cy="301752"/>
            <a:chOff x="4084318" y="1418208"/>
            <a:chExt cx="4023359" cy="4021584"/>
          </a:xfrm>
        </p:grpSpPr>
        <p:sp>
          <p:nvSpPr>
            <p:cNvPr id="955" name="Sun 954">
              <a:extLst>
                <a:ext uri="{FF2B5EF4-FFF2-40B4-BE49-F238E27FC236}">
                  <a16:creationId xmlns:a16="http://schemas.microsoft.com/office/drawing/2014/main" id="{73FF90EA-7D32-4B2E-91A7-926367EB52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6" name="Oval 955">
              <a:extLst>
                <a:ext uri="{FF2B5EF4-FFF2-40B4-BE49-F238E27FC236}">
                  <a16:creationId xmlns:a16="http://schemas.microsoft.com/office/drawing/2014/main" id="{6F3C6AD2-7793-4779-A2A2-C1CAF0D7D7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7" name="Group 956">
            <a:extLst>
              <a:ext uri="{FF2B5EF4-FFF2-40B4-BE49-F238E27FC236}">
                <a16:creationId xmlns:a16="http://schemas.microsoft.com/office/drawing/2014/main" id="{80CBE108-4D49-4AC2-96E5-31F13AAD85EF}"/>
              </a:ext>
            </a:extLst>
          </p:cNvPr>
          <p:cNvGrpSpPr/>
          <p:nvPr/>
        </p:nvGrpSpPr>
        <p:grpSpPr>
          <a:xfrm>
            <a:off x="34414" y="4296596"/>
            <a:ext cx="590550" cy="594360"/>
            <a:chOff x="5800725" y="3131820"/>
            <a:chExt cx="590550" cy="594360"/>
          </a:xfrm>
        </p:grpSpPr>
        <p:sp>
          <p:nvSpPr>
            <p:cNvPr id="958" name="Circle: Hollow 957">
              <a:extLst>
                <a:ext uri="{FF2B5EF4-FFF2-40B4-BE49-F238E27FC236}">
                  <a16:creationId xmlns:a16="http://schemas.microsoft.com/office/drawing/2014/main" id="{1CCD2CA9-F764-41AE-8954-A95C17B006F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9" name="Oval 958">
              <a:extLst>
                <a:ext uri="{FF2B5EF4-FFF2-40B4-BE49-F238E27FC236}">
                  <a16:creationId xmlns:a16="http://schemas.microsoft.com/office/drawing/2014/main" id="{9EB4CED9-2B8B-4415-851B-BA9FE34D7A5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0" name="Group 959">
            <a:extLst>
              <a:ext uri="{FF2B5EF4-FFF2-40B4-BE49-F238E27FC236}">
                <a16:creationId xmlns:a16="http://schemas.microsoft.com/office/drawing/2014/main" id="{37F06025-BC01-40C8-8D7E-6E2C0D56BCF0}"/>
              </a:ext>
            </a:extLst>
          </p:cNvPr>
          <p:cNvGrpSpPr/>
          <p:nvPr/>
        </p:nvGrpSpPr>
        <p:grpSpPr>
          <a:xfrm>
            <a:off x="178813" y="4442900"/>
            <a:ext cx="301752" cy="301752"/>
            <a:chOff x="4084318" y="1418208"/>
            <a:chExt cx="4023359" cy="4021584"/>
          </a:xfrm>
        </p:grpSpPr>
        <p:sp>
          <p:nvSpPr>
            <p:cNvPr id="961" name="Sun 960">
              <a:extLst>
                <a:ext uri="{FF2B5EF4-FFF2-40B4-BE49-F238E27FC236}">
                  <a16:creationId xmlns:a16="http://schemas.microsoft.com/office/drawing/2014/main" id="{8A20DFF1-94CF-4CD5-8D73-473544492E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2" name="Oval 961">
              <a:extLst>
                <a:ext uri="{FF2B5EF4-FFF2-40B4-BE49-F238E27FC236}">
                  <a16:creationId xmlns:a16="http://schemas.microsoft.com/office/drawing/2014/main" id="{6C706708-88D5-43CF-8571-16B149D019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3" name="Group 962">
            <a:extLst>
              <a:ext uri="{FF2B5EF4-FFF2-40B4-BE49-F238E27FC236}">
                <a16:creationId xmlns:a16="http://schemas.microsoft.com/office/drawing/2014/main" id="{1E1D5076-D294-495B-9CCC-BBEC08FCAF85}"/>
              </a:ext>
            </a:extLst>
          </p:cNvPr>
          <p:cNvGrpSpPr/>
          <p:nvPr/>
        </p:nvGrpSpPr>
        <p:grpSpPr>
          <a:xfrm>
            <a:off x="34415" y="4688483"/>
            <a:ext cx="590550" cy="594360"/>
            <a:chOff x="5800725" y="3131820"/>
            <a:chExt cx="590550" cy="594360"/>
          </a:xfrm>
        </p:grpSpPr>
        <p:sp>
          <p:nvSpPr>
            <p:cNvPr id="964" name="Circle: Hollow 963">
              <a:extLst>
                <a:ext uri="{FF2B5EF4-FFF2-40B4-BE49-F238E27FC236}">
                  <a16:creationId xmlns:a16="http://schemas.microsoft.com/office/drawing/2014/main" id="{BA8811FC-E584-439D-9536-B441E254AFB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5" name="Oval 964">
              <a:extLst>
                <a:ext uri="{FF2B5EF4-FFF2-40B4-BE49-F238E27FC236}">
                  <a16:creationId xmlns:a16="http://schemas.microsoft.com/office/drawing/2014/main" id="{FE310CA3-1EA3-4D93-9DA8-5E89E7722BD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6" name="Group 965">
            <a:extLst>
              <a:ext uri="{FF2B5EF4-FFF2-40B4-BE49-F238E27FC236}">
                <a16:creationId xmlns:a16="http://schemas.microsoft.com/office/drawing/2014/main" id="{66D72EBD-643C-4FE0-A6A7-2A930E9B4969}"/>
              </a:ext>
            </a:extLst>
          </p:cNvPr>
          <p:cNvGrpSpPr/>
          <p:nvPr/>
        </p:nvGrpSpPr>
        <p:grpSpPr>
          <a:xfrm>
            <a:off x="178814" y="4834787"/>
            <a:ext cx="301752" cy="301752"/>
            <a:chOff x="4084318" y="1418208"/>
            <a:chExt cx="4023359" cy="4021584"/>
          </a:xfrm>
        </p:grpSpPr>
        <p:sp>
          <p:nvSpPr>
            <p:cNvPr id="967" name="Sun 966">
              <a:extLst>
                <a:ext uri="{FF2B5EF4-FFF2-40B4-BE49-F238E27FC236}">
                  <a16:creationId xmlns:a16="http://schemas.microsoft.com/office/drawing/2014/main" id="{C5303B89-F9CE-403A-A3D1-062FBA5359B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8" name="Oval 967">
              <a:extLst>
                <a:ext uri="{FF2B5EF4-FFF2-40B4-BE49-F238E27FC236}">
                  <a16:creationId xmlns:a16="http://schemas.microsoft.com/office/drawing/2014/main" id="{2EB6E780-B859-4BC8-8DA7-C6B91A7AFB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9" name="Group 968">
            <a:extLst>
              <a:ext uri="{FF2B5EF4-FFF2-40B4-BE49-F238E27FC236}">
                <a16:creationId xmlns:a16="http://schemas.microsoft.com/office/drawing/2014/main" id="{C07797D6-CAFD-49C8-AFA9-DD550D73A03D}"/>
              </a:ext>
            </a:extLst>
          </p:cNvPr>
          <p:cNvGrpSpPr/>
          <p:nvPr/>
        </p:nvGrpSpPr>
        <p:grpSpPr>
          <a:xfrm>
            <a:off x="34416" y="5080370"/>
            <a:ext cx="590550" cy="594360"/>
            <a:chOff x="5800725" y="3131820"/>
            <a:chExt cx="590550" cy="594360"/>
          </a:xfrm>
        </p:grpSpPr>
        <p:sp>
          <p:nvSpPr>
            <p:cNvPr id="970" name="Circle: Hollow 969">
              <a:extLst>
                <a:ext uri="{FF2B5EF4-FFF2-40B4-BE49-F238E27FC236}">
                  <a16:creationId xmlns:a16="http://schemas.microsoft.com/office/drawing/2014/main" id="{11B1CE3D-64EC-4DB1-8A6F-6BC2E200E08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1" name="Oval 970">
              <a:extLst>
                <a:ext uri="{FF2B5EF4-FFF2-40B4-BE49-F238E27FC236}">
                  <a16:creationId xmlns:a16="http://schemas.microsoft.com/office/drawing/2014/main" id="{A1A86CDF-C0F9-4B4F-B3B5-B926C494F77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2" name="Group 971">
            <a:extLst>
              <a:ext uri="{FF2B5EF4-FFF2-40B4-BE49-F238E27FC236}">
                <a16:creationId xmlns:a16="http://schemas.microsoft.com/office/drawing/2014/main" id="{A8F5D55E-C159-4A37-97FF-CDC9181651D9}"/>
              </a:ext>
            </a:extLst>
          </p:cNvPr>
          <p:cNvGrpSpPr/>
          <p:nvPr/>
        </p:nvGrpSpPr>
        <p:grpSpPr>
          <a:xfrm>
            <a:off x="178815" y="5226674"/>
            <a:ext cx="301752" cy="301752"/>
            <a:chOff x="4084318" y="1418208"/>
            <a:chExt cx="4023359" cy="4021584"/>
          </a:xfrm>
        </p:grpSpPr>
        <p:sp>
          <p:nvSpPr>
            <p:cNvPr id="973" name="Sun 972">
              <a:extLst>
                <a:ext uri="{FF2B5EF4-FFF2-40B4-BE49-F238E27FC236}">
                  <a16:creationId xmlns:a16="http://schemas.microsoft.com/office/drawing/2014/main" id="{0CED7466-98C6-48F1-B4BD-9978BBAA47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4" name="Oval 973">
              <a:extLst>
                <a:ext uri="{FF2B5EF4-FFF2-40B4-BE49-F238E27FC236}">
                  <a16:creationId xmlns:a16="http://schemas.microsoft.com/office/drawing/2014/main" id="{952DCE7B-3149-47AE-8A55-3F0612221F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5" name="Group 974">
            <a:extLst>
              <a:ext uri="{FF2B5EF4-FFF2-40B4-BE49-F238E27FC236}">
                <a16:creationId xmlns:a16="http://schemas.microsoft.com/office/drawing/2014/main" id="{1CFDE963-B82A-47D4-BCA2-6D7A759D4407}"/>
              </a:ext>
            </a:extLst>
          </p:cNvPr>
          <p:cNvGrpSpPr/>
          <p:nvPr/>
        </p:nvGrpSpPr>
        <p:grpSpPr>
          <a:xfrm>
            <a:off x="34417" y="5472257"/>
            <a:ext cx="590550" cy="594360"/>
            <a:chOff x="5800725" y="3131820"/>
            <a:chExt cx="590550" cy="594360"/>
          </a:xfrm>
        </p:grpSpPr>
        <p:sp>
          <p:nvSpPr>
            <p:cNvPr id="976" name="Circle: Hollow 975">
              <a:extLst>
                <a:ext uri="{FF2B5EF4-FFF2-40B4-BE49-F238E27FC236}">
                  <a16:creationId xmlns:a16="http://schemas.microsoft.com/office/drawing/2014/main" id="{C073E143-BA42-4A2B-9E9F-1047BAC3915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7" name="Oval 976">
              <a:extLst>
                <a:ext uri="{FF2B5EF4-FFF2-40B4-BE49-F238E27FC236}">
                  <a16:creationId xmlns:a16="http://schemas.microsoft.com/office/drawing/2014/main" id="{2AAB71D7-826E-4CFF-9203-DD21ED1207D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8" name="Group 977">
            <a:extLst>
              <a:ext uri="{FF2B5EF4-FFF2-40B4-BE49-F238E27FC236}">
                <a16:creationId xmlns:a16="http://schemas.microsoft.com/office/drawing/2014/main" id="{BC49BDCE-5C0A-46AF-A27B-321F9FBE0D50}"/>
              </a:ext>
            </a:extLst>
          </p:cNvPr>
          <p:cNvGrpSpPr/>
          <p:nvPr/>
        </p:nvGrpSpPr>
        <p:grpSpPr>
          <a:xfrm>
            <a:off x="178816" y="5618561"/>
            <a:ext cx="301752" cy="301752"/>
            <a:chOff x="4084318" y="1418208"/>
            <a:chExt cx="4023359" cy="4021584"/>
          </a:xfrm>
        </p:grpSpPr>
        <p:sp>
          <p:nvSpPr>
            <p:cNvPr id="979" name="Sun 978">
              <a:extLst>
                <a:ext uri="{FF2B5EF4-FFF2-40B4-BE49-F238E27FC236}">
                  <a16:creationId xmlns:a16="http://schemas.microsoft.com/office/drawing/2014/main" id="{3D2DE343-913B-414B-AAE3-276A9F278D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0" name="Oval 979">
              <a:extLst>
                <a:ext uri="{FF2B5EF4-FFF2-40B4-BE49-F238E27FC236}">
                  <a16:creationId xmlns:a16="http://schemas.microsoft.com/office/drawing/2014/main" id="{E709A389-E810-4C5D-96CC-A1EC4FFF07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1" name="Group 980">
            <a:extLst>
              <a:ext uri="{FF2B5EF4-FFF2-40B4-BE49-F238E27FC236}">
                <a16:creationId xmlns:a16="http://schemas.microsoft.com/office/drawing/2014/main" id="{CA6EC063-737B-43D9-AEBB-5279496B1227}"/>
              </a:ext>
            </a:extLst>
          </p:cNvPr>
          <p:cNvGrpSpPr/>
          <p:nvPr/>
        </p:nvGrpSpPr>
        <p:grpSpPr>
          <a:xfrm>
            <a:off x="34418" y="5864144"/>
            <a:ext cx="590550" cy="594360"/>
            <a:chOff x="5800725" y="3131820"/>
            <a:chExt cx="590550" cy="594360"/>
          </a:xfrm>
        </p:grpSpPr>
        <p:sp>
          <p:nvSpPr>
            <p:cNvPr id="982" name="Circle: Hollow 981">
              <a:extLst>
                <a:ext uri="{FF2B5EF4-FFF2-40B4-BE49-F238E27FC236}">
                  <a16:creationId xmlns:a16="http://schemas.microsoft.com/office/drawing/2014/main" id="{3E2D0473-0361-47E3-A17B-FCEF3995EBE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3" name="Oval 982">
              <a:extLst>
                <a:ext uri="{FF2B5EF4-FFF2-40B4-BE49-F238E27FC236}">
                  <a16:creationId xmlns:a16="http://schemas.microsoft.com/office/drawing/2014/main" id="{6DAF3DA2-36FE-42D4-97D0-B2BA083C839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4" name="Group 983">
            <a:extLst>
              <a:ext uri="{FF2B5EF4-FFF2-40B4-BE49-F238E27FC236}">
                <a16:creationId xmlns:a16="http://schemas.microsoft.com/office/drawing/2014/main" id="{434C7EA0-022C-4223-920F-E393EC71B1B4}"/>
              </a:ext>
            </a:extLst>
          </p:cNvPr>
          <p:cNvGrpSpPr/>
          <p:nvPr/>
        </p:nvGrpSpPr>
        <p:grpSpPr>
          <a:xfrm>
            <a:off x="178817" y="6010448"/>
            <a:ext cx="301752" cy="301752"/>
            <a:chOff x="4084318" y="1418208"/>
            <a:chExt cx="4023359" cy="4021584"/>
          </a:xfrm>
        </p:grpSpPr>
        <p:sp>
          <p:nvSpPr>
            <p:cNvPr id="985" name="Sun 984">
              <a:extLst>
                <a:ext uri="{FF2B5EF4-FFF2-40B4-BE49-F238E27FC236}">
                  <a16:creationId xmlns:a16="http://schemas.microsoft.com/office/drawing/2014/main" id="{9FA2DE4B-E509-4859-B9CE-C10F7D6F15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6" name="Oval 985">
              <a:extLst>
                <a:ext uri="{FF2B5EF4-FFF2-40B4-BE49-F238E27FC236}">
                  <a16:creationId xmlns:a16="http://schemas.microsoft.com/office/drawing/2014/main" id="{90A6976F-55AA-4421-A341-9A7068840F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7" name="Group 986">
            <a:extLst>
              <a:ext uri="{FF2B5EF4-FFF2-40B4-BE49-F238E27FC236}">
                <a16:creationId xmlns:a16="http://schemas.microsoft.com/office/drawing/2014/main" id="{4EBE4370-52A8-4434-8219-F82090109685}"/>
              </a:ext>
            </a:extLst>
          </p:cNvPr>
          <p:cNvGrpSpPr/>
          <p:nvPr/>
        </p:nvGrpSpPr>
        <p:grpSpPr>
          <a:xfrm>
            <a:off x="11605994" y="377642"/>
            <a:ext cx="590550" cy="594360"/>
            <a:chOff x="5800725" y="3131820"/>
            <a:chExt cx="590550" cy="594360"/>
          </a:xfrm>
        </p:grpSpPr>
        <p:sp>
          <p:nvSpPr>
            <p:cNvPr id="988" name="Circle: Hollow 987">
              <a:extLst>
                <a:ext uri="{FF2B5EF4-FFF2-40B4-BE49-F238E27FC236}">
                  <a16:creationId xmlns:a16="http://schemas.microsoft.com/office/drawing/2014/main" id="{A632A444-6D02-41B4-B798-F5EC34A9D44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9" name="Oval 988">
              <a:extLst>
                <a:ext uri="{FF2B5EF4-FFF2-40B4-BE49-F238E27FC236}">
                  <a16:creationId xmlns:a16="http://schemas.microsoft.com/office/drawing/2014/main" id="{76E17A9A-3F2C-4518-B1E9-480748AEC31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0" name="Group 989">
            <a:extLst>
              <a:ext uri="{FF2B5EF4-FFF2-40B4-BE49-F238E27FC236}">
                <a16:creationId xmlns:a16="http://schemas.microsoft.com/office/drawing/2014/main" id="{EB13CB5C-A650-4830-9EA9-D2662BBA273D}"/>
              </a:ext>
            </a:extLst>
          </p:cNvPr>
          <p:cNvGrpSpPr/>
          <p:nvPr/>
        </p:nvGrpSpPr>
        <p:grpSpPr>
          <a:xfrm>
            <a:off x="11750393" y="523946"/>
            <a:ext cx="301752" cy="301752"/>
            <a:chOff x="4084318" y="1418208"/>
            <a:chExt cx="4023359" cy="4021584"/>
          </a:xfrm>
        </p:grpSpPr>
        <p:sp>
          <p:nvSpPr>
            <p:cNvPr id="991" name="Sun 990">
              <a:extLst>
                <a:ext uri="{FF2B5EF4-FFF2-40B4-BE49-F238E27FC236}">
                  <a16:creationId xmlns:a16="http://schemas.microsoft.com/office/drawing/2014/main" id="{818304AA-8691-4842-B88D-57D830B4E2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2" name="Oval 991">
              <a:extLst>
                <a:ext uri="{FF2B5EF4-FFF2-40B4-BE49-F238E27FC236}">
                  <a16:creationId xmlns:a16="http://schemas.microsoft.com/office/drawing/2014/main" id="{1BD83EC8-78EC-4CF6-90A4-B8ABE8C488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3" name="Group 992">
            <a:extLst>
              <a:ext uri="{FF2B5EF4-FFF2-40B4-BE49-F238E27FC236}">
                <a16:creationId xmlns:a16="http://schemas.microsoft.com/office/drawing/2014/main" id="{C5249059-FBE0-4894-B548-8ADD9F482739}"/>
              </a:ext>
            </a:extLst>
          </p:cNvPr>
          <p:cNvGrpSpPr/>
          <p:nvPr/>
        </p:nvGrpSpPr>
        <p:grpSpPr>
          <a:xfrm>
            <a:off x="11605993" y="769534"/>
            <a:ext cx="590550" cy="594360"/>
            <a:chOff x="5800725" y="3131820"/>
            <a:chExt cx="590550" cy="594360"/>
          </a:xfrm>
        </p:grpSpPr>
        <p:sp>
          <p:nvSpPr>
            <p:cNvPr id="994" name="Circle: Hollow 993">
              <a:extLst>
                <a:ext uri="{FF2B5EF4-FFF2-40B4-BE49-F238E27FC236}">
                  <a16:creationId xmlns:a16="http://schemas.microsoft.com/office/drawing/2014/main" id="{11D8A466-AE96-4B11-BFF6-0E449E1725D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5" name="Oval 994">
              <a:extLst>
                <a:ext uri="{FF2B5EF4-FFF2-40B4-BE49-F238E27FC236}">
                  <a16:creationId xmlns:a16="http://schemas.microsoft.com/office/drawing/2014/main" id="{A2B86759-7818-477B-B75A-36E76660D8F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6" name="Group 995">
            <a:extLst>
              <a:ext uri="{FF2B5EF4-FFF2-40B4-BE49-F238E27FC236}">
                <a16:creationId xmlns:a16="http://schemas.microsoft.com/office/drawing/2014/main" id="{A8386BE2-B4EB-41BE-B161-5A050D460C65}"/>
              </a:ext>
            </a:extLst>
          </p:cNvPr>
          <p:cNvGrpSpPr/>
          <p:nvPr/>
        </p:nvGrpSpPr>
        <p:grpSpPr>
          <a:xfrm>
            <a:off x="11750392" y="915838"/>
            <a:ext cx="301752" cy="301752"/>
            <a:chOff x="4084318" y="1418208"/>
            <a:chExt cx="4023359" cy="4021584"/>
          </a:xfrm>
        </p:grpSpPr>
        <p:sp>
          <p:nvSpPr>
            <p:cNvPr id="997" name="Sun 996">
              <a:extLst>
                <a:ext uri="{FF2B5EF4-FFF2-40B4-BE49-F238E27FC236}">
                  <a16:creationId xmlns:a16="http://schemas.microsoft.com/office/drawing/2014/main" id="{5EF49C23-E1B6-42B7-972A-00F37903FE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8" name="Oval 997">
              <a:extLst>
                <a:ext uri="{FF2B5EF4-FFF2-40B4-BE49-F238E27FC236}">
                  <a16:creationId xmlns:a16="http://schemas.microsoft.com/office/drawing/2014/main" id="{50323449-EFB4-4925-9337-87E29D273B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9" name="Group 998">
            <a:extLst>
              <a:ext uri="{FF2B5EF4-FFF2-40B4-BE49-F238E27FC236}">
                <a16:creationId xmlns:a16="http://schemas.microsoft.com/office/drawing/2014/main" id="{B920466C-8794-418E-BF33-7A2BFBFD7596}"/>
              </a:ext>
            </a:extLst>
          </p:cNvPr>
          <p:cNvGrpSpPr/>
          <p:nvPr/>
        </p:nvGrpSpPr>
        <p:grpSpPr>
          <a:xfrm>
            <a:off x="11605992" y="1161426"/>
            <a:ext cx="590550" cy="594360"/>
            <a:chOff x="5800725" y="3131820"/>
            <a:chExt cx="590550" cy="594360"/>
          </a:xfrm>
        </p:grpSpPr>
        <p:sp>
          <p:nvSpPr>
            <p:cNvPr id="1000" name="Circle: Hollow 999">
              <a:extLst>
                <a:ext uri="{FF2B5EF4-FFF2-40B4-BE49-F238E27FC236}">
                  <a16:creationId xmlns:a16="http://schemas.microsoft.com/office/drawing/2014/main" id="{FB8436D7-5B9F-4EAD-9014-838EDA870D8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1" name="Oval 1000">
              <a:extLst>
                <a:ext uri="{FF2B5EF4-FFF2-40B4-BE49-F238E27FC236}">
                  <a16:creationId xmlns:a16="http://schemas.microsoft.com/office/drawing/2014/main" id="{1D73EEF0-C316-4311-834C-658A597625B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2" name="Group 1001">
            <a:extLst>
              <a:ext uri="{FF2B5EF4-FFF2-40B4-BE49-F238E27FC236}">
                <a16:creationId xmlns:a16="http://schemas.microsoft.com/office/drawing/2014/main" id="{8F3FE01C-30F5-49E9-9E4A-97B375E91841}"/>
              </a:ext>
            </a:extLst>
          </p:cNvPr>
          <p:cNvGrpSpPr/>
          <p:nvPr/>
        </p:nvGrpSpPr>
        <p:grpSpPr>
          <a:xfrm>
            <a:off x="11750391" y="1307730"/>
            <a:ext cx="301752" cy="301752"/>
            <a:chOff x="4084318" y="1418208"/>
            <a:chExt cx="4023359" cy="4021584"/>
          </a:xfrm>
        </p:grpSpPr>
        <p:sp>
          <p:nvSpPr>
            <p:cNvPr id="1003" name="Sun 1002">
              <a:extLst>
                <a:ext uri="{FF2B5EF4-FFF2-40B4-BE49-F238E27FC236}">
                  <a16:creationId xmlns:a16="http://schemas.microsoft.com/office/drawing/2014/main" id="{F10EF579-7F51-47C8-BBE3-5F1C2655A4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4" name="Oval 1003">
              <a:extLst>
                <a:ext uri="{FF2B5EF4-FFF2-40B4-BE49-F238E27FC236}">
                  <a16:creationId xmlns:a16="http://schemas.microsoft.com/office/drawing/2014/main" id="{58423A5B-2E78-4E11-B16B-9849C69450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5" name="Group 1004">
            <a:extLst>
              <a:ext uri="{FF2B5EF4-FFF2-40B4-BE49-F238E27FC236}">
                <a16:creationId xmlns:a16="http://schemas.microsoft.com/office/drawing/2014/main" id="{38A4A016-A2CB-4C7D-94F3-216D728448CC}"/>
              </a:ext>
            </a:extLst>
          </p:cNvPr>
          <p:cNvGrpSpPr/>
          <p:nvPr/>
        </p:nvGrpSpPr>
        <p:grpSpPr>
          <a:xfrm>
            <a:off x="11605991" y="1553318"/>
            <a:ext cx="590550" cy="594360"/>
            <a:chOff x="5800725" y="3131820"/>
            <a:chExt cx="590550" cy="594360"/>
          </a:xfrm>
        </p:grpSpPr>
        <p:sp>
          <p:nvSpPr>
            <p:cNvPr id="1006" name="Circle: Hollow 1005">
              <a:extLst>
                <a:ext uri="{FF2B5EF4-FFF2-40B4-BE49-F238E27FC236}">
                  <a16:creationId xmlns:a16="http://schemas.microsoft.com/office/drawing/2014/main" id="{017C38F4-8D49-4E6A-ACCC-42190AFAF34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7" name="Oval 1006">
              <a:extLst>
                <a:ext uri="{FF2B5EF4-FFF2-40B4-BE49-F238E27FC236}">
                  <a16:creationId xmlns:a16="http://schemas.microsoft.com/office/drawing/2014/main" id="{FCEBD728-52DA-4F8D-8ADA-7F2EAEB80A4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8" name="Group 1007">
            <a:extLst>
              <a:ext uri="{FF2B5EF4-FFF2-40B4-BE49-F238E27FC236}">
                <a16:creationId xmlns:a16="http://schemas.microsoft.com/office/drawing/2014/main" id="{2B0DD765-C0C5-4B58-AC44-479A84D61F43}"/>
              </a:ext>
            </a:extLst>
          </p:cNvPr>
          <p:cNvGrpSpPr/>
          <p:nvPr/>
        </p:nvGrpSpPr>
        <p:grpSpPr>
          <a:xfrm>
            <a:off x="11750390" y="1699622"/>
            <a:ext cx="301752" cy="301752"/>
            <a:chOff x="4084318" y="1418208"/>
            <a:chExt cx="4023359" cy="4021584"/>
          </a:xfrm>
        </p:grpSpPr>
        <p:sp>
          <p:nvSpPr>
            <p:cNvPr id="1009" name="Sun 1008">
              <a:extLst>
                <a:ext uri="{FF2B5EF4-FFF2-40B4-BE49-F238E27FC236}">
                  <a16:creationId xmlns:a16="http://schemas.microsoft.com/office/drawing/2014/main" id="{36AAF148-1A28-47F2-97D2-B56046C3E4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0" name="Oval 1009">
              <a:extLst>
                <a:ext uri="{FF2B5EF4-FFF2-40B4-BE49-F238E27FC236}">
                  <a16:creationId xmlns:a16="http://schemas.microsoft.com/office/drawing/2014/main" id="{0128B4DF-4EE6-434C-81E0-2EE7E2A912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1" name="Group 1010">
            <a:extLst>
              <a:ext uri="{FF2B5EF4-FFF2-40B4-BE49-F238E27FC236}">
                <a16:creationId xmlns:a16="http://schemas.microsoft.com/office/drawing/2014/main" id="{27792075-CD13-4C49-BD13-F27088F3E365}"/>
              </a:ext>
            </a:extLst>
          </p:cNvPr>
          <p:cNvGrpSpPr/>
          <p:nvPr/>
        </p:nvGrpSpPr>
        <p:grpSpPr>
          <a:xfrm>
            <a:off x="11605990" y="1945210"/>
            <a:ext cx="590550" cy="594360"/>
            <a:chOff x="5800725" y="3131820"/>
            <a:chExt cx="590550" cy="594360"/>
          </a:xfrm>
        </p:grpSpPr>
        <p:sp>
          <p:nvSpPr>
            <p:cNvPr id="1012" name="Circle: Hollow 1011">
              <a:extLst>
                <a:ext uri="{FF2B5EF4-FFF2-40B4-BE49-F238E27FC236}">
                  <a16:creationId xmlns:a16="http://schemas.microsoft.com/office/drawing/2014/main" id="{64A06FB9-827D-4F6E-86A3-A4144E0A95D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3" name="Oval 1012">
              <a:extLst>
                <a:ext uri="{FF2B5EF4-FFF2-40B4-BE49-F238E27FC236}">
                  <a16:creationId xmlns:a16="http://schemas.microsoft.com/office/drawing/2014/main" id="{B9A3A224-6C69-4FB0-A958-D4D9CBAFEEA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4" name="Group 1013">
            <a:extLst>
              <a:ext uri="{FF2B5EF4-FFF2-40B4-BE49-F238E27FC236}">
                <a16:creationId xmlns:a16="http://schemas.microsoft.com/office/drawing/2014/main" id="{59037329-F5EE-4E0A-A564-16328EB3D753}"/>
              </a:ext>
            </a:extLst>
          </p:cNvPr>
          <p:cNvGrpSpPr/>
          <p:nvPr/>
        </p:nvGrpSpPr>
        <p:grpSpPr>
          <a:xfrm>
            <a:off x="11750389" y="2091514"/>
            <a:ext cx="301752" cy="301752"/>
            <a:chOff x="4084318" y="1418208"/>
            <a:chExt cx="4023359" cy="4021584"/>
          </a:xfrm>
        </p:grpSpPr>
        <p:sp>
          <p:nvSpPr>
            <p:cNvPr id="1015" name="Sun 1014">
              <a:extLst>
                <a:ext uri="{FF2B5EF4-FFF2-40B4-BE49-F238E27FC236}">
                  <a16:creationId xmlns:a16="http://schemas.microsoft.com/office/drawing/2014/main" id="{0E0E3B0A-3EE2-4D54-BFD1-7AF1C32187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6" name="Oval 1015">
              <a:extLst>
                <a:ext uri="{FF2B5EF4-FFF2-40B4-BE49-F238E27FC236}">
                  <a16:creationId xmlns:a16="http://schemas.microsoft.com/office/drawing/2014/main" id="{3A2509C5-E246-4FE4-868A-EBA6CD400A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7" name="Group 1016">
            <a:extLst>
              <a:ext uri="{FF2B5EF4-FFF2-40B4-BE49-F238E27FC236}">
                <a16:creationId xmlns:a16="http://schemas.microsoft.com/office/drawing/2014/main" id="{2A126BF3-3041-4F1C-A6AA-405DE6F582C4}"/>
              </a:ext>
            </a:extLst>
          </p:cNvPr>
          <p:cNvGrpSpPr/>
          <p:nvPr/>
        </p:nvGrpSpPr>
        <p:grpSpPr>
          <a:xfrm>
            <a:off x="11605989" y="2337102"/>
            <a:ext cx="590550" cy="594360"/>
            <a:chOff x="5800725" y="3131820"/>
            <a:chExt cx="590550" cy="594360"/>
          </a:xfrm>
        </p:grpSpPr>
        <p:sp>
          <p:nvSpPr>
            <p:cNvPr id="1018" name="Circle: Hollow 1017">
              <a:extLst>
                <a:ext uri="{FF2B5EF4-FFF2-40B4-BE49-F238E27FC236}">
                  <a16:creationId xmlns:a16="http://schemas.microsoft.com/office/drawing/2014/main" id="{4B7CD19F-80FD-4D70-AA51-77590A6C845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9" name="Oval 1018">
              <a:extLst>
                <a:ext uri="{FF2B5EF4-FFF2-40B4-BE49-F238E27FC236}">
                  <a16:creationId xmlns:a16="http://schemas.microsoft.com/office/drawing/2014/main" id="{F4CDB45C-E347-4972-BE3F-F25E5B7879C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0" name="Group 1019">
            <a:extLst>
              <a:ext uri="{FF2B5EF4-FFF2-40B4-BE49-F238E27FC236}">
                <a16:creationId xmlns:a16="http://schemas.microsoft.com/office/drawing/2014/main" id="{561E1383-C682-4BC3-B9A6-62E6DD251325}"/>
              </a:ext>
            </a:extLst>
          </p:cNvPr>
          <p:cNvGrpSpPr/>
          <p:nvPr/>
        </p:nvGrpSpPr>
        <p:grpSpPr>
          <a:xfrm>
            <a:off x="11750388" y="2483406"/>
            <a:ext cx="301752" cy="301752"/>
            <a:chOff x="4084318" y="1418208"/>
            <a:chExt cx="4023359" cy="4021584"/>
          </a:xfrm>
        </p:grpSpPr>
        <p:sp>
          <p:nvSpPr>
            <p:cNvPr id="1021" name="Sun 1020">
              <a:extLst>
                <a:ext uri="{FF2B5EF4-FFF2-40B4-BE49-F238E27FC236}">
                  <a16:creationId xmlns:a16="http://schemas.microsoft.com/office/drawing/2014/main" id="{A5C39C1D-87F5-4B6F-9FC4-09C6D46CB6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2" name="Oval 1021">
              <a:extLst>
                <a:ext uri="{FF2B5EF4-FFF2-40B4-BE49-F238E27FC236}">
                  <a16:creationId xmlns:a16="http://schemas.microsoft.com/office/drawing/2014/main" id="{53B93FF6-A4CA-40F2-BA6F-3EFEAE6377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3" name="Group 1022">
            <a:extLst>
              <a:ext uri="{FF2B5EF4-FFF2-40B4-BE49-F238E27FC236}">
                <a16:creationId xmlns:a16="http://schemas.microsoft.com/office/drawing/2014/main" id="{CB49F2ED-9657-4AA7-BB98-391B5AF921CC}"/>
              </a:ext>
            </a:extLst>
          </p:cNvPr>
          <p:cNvGrpSpPr/>
          <p:nvPr/>
        </p:nvGrpSpPr>
        <p:grpSpPr>
          <a:xfrm>
            <a:off x="11605988" y="2728994"/>
            <a:ext cx="590550" cy="594360"/>
            <a:chOff x="5800725" y="3131820"/>
            <a:chExt cx="590550" cy="594360"/>
          </a:xfrm>
        </p:grpSpPr>
        <p:sp>
          <p:nvSpPr>
            <p:cNvPr id="1024" name="Circle: Hollow 1023">
              <a:extLst>
                <a:ext uri="{FF2B5EF4-FFF2-40B4-BE49-F238E27FC236}">
                  <a16:creationId xmlns:a16="http://schemas.microsoft.com/office/drawing/2014/main" id="{4AC783A5-C135-43C0-9292-07FB8B40597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5" name="Oval 1024">
              <a:extLst>
                <a:ext uri="{FF2B5EF4-FFF2-40B4-BE49-F238E27FC236}">
                  <a16:creationId xmlns:a16="http://schemas.microsoft.com/office/drawing/2014/main" id="{A5F7FB77-CF4F-4F6D-879F-37F634416DB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6" name="Group 1025">
            <a:extLst>
              <a:ext uri="{FF2B5EF4-FFF2-40B4-BE49-F238E27FC236}">
                <a16:creationId xmlns:a16="http://schemas.microsoft.com/office/drawing/2014/main" id="{E2D64622-9475-41BF-B5CA-5B08B227DAD9}"/>
              </a:ext>
            </a:extLst>
          </p:cNvPr>
          <p:cNvGrpSpPr/>
          <p:nvPr/>
        </p:nvGrpSpPr>
        <p:grpSpPr>
          <a:xfrm>
            <a:off x="11750387" y="2875298"/>
            <a:ext cx="301752" cy="301752"/>
            <a:chOff x="4084318" y="1418208"/>
            <a:chExt cx="4023359" cy="4021584"/>
          </a:xfrm>
        </p:grpSpPr>
        <p:sp>
          <p:nvSpPr>
            <p:cNvPr id="1027" name="Sun 1026">
              <a:extLst>
                <a:ext uri="{FF2B5EF4-FFF2-40B4-BE49-F238E27FC236}">
                  <a16:creationId xmlns:a16="http://schemas.microsoft.com/office/drawing/2014/main" id="{81EB1EA3-7BC2-469F-A9AA-58EBBDF8EA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8" name="Oval 1027">
              <a:extLst>
                <a:ext uri="{FF2B5EF4-FFF2-40B4-BE49-F238E27FC236}">
                  <a16:creationId xmlns:a16="http://schemas.microsoft.com/office/drawing/2014/main" id="{39F01D7C-AD06-4392-92DE-C29D8A1313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AE62DC1C-5BF8-4162-A7B2-A8C62AFF0C16}"/>
              </a:ext>
            </a:extLst>
          </p:cNvPr>
          <p:cNvGrpSpPr/>
          <p:nvPr/>
        </p:nvGrpSpPr>
        <p:grpSpPr>
          <a:xfrm>
            <a:off x="11605987" y="3120886"/>
            <a:ext cx="590550" cy="594360"/>
            <a:chOff x="5800725" y="3131820"/>
            <a:chExt cx="590550" cy="594360"/>
          </a:xfrm>
        </p:grpSpPr>
        <p:sp>
          <p:nvSpPr>
            <p:cNvPr id="1030" name="Circle: Hollow 1029">
              <a:extLst>
                <a:ext uri="{FF2B5EF4-FFF2-40B4-BE49-F238E27FC236}">
                  <a16:creationId xmlns:a16="http://schemas.microsoft.com/office/drawing/2014/main" id="{494B6AFE-23A4-4376-9839-1A03104C9B9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1" name="Oval 1030">
              <a:extLst>
                <a:ext uri="{FF2B5EF4-FFF2-40B4-BE49-F238E27FC236}">
                  <a16:creationId xmlns:a16="http://schemas.microsoft.com/office/drawing/2014/main" id="{61DB2FA4-2778-47E9-9A4A-B2DCBD6942A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8EB27197-6359-448D-A274-4A76DFB3D9C9}"/>
              </a:ext>
            </a:extLst>
          </p:cNvPr>
          <p:cNvGrpSpPr/>
          <p:nvPr/>
        </p:nvGrpSpPr>
        <p:grpSpPr>
          <a:xfrm>
            <a:off x="11750386" y="3267190"/>
            <a:ext cx="301752" cy="301752"/>
            <a:chOff x="4084318" y="1418208"/>
            <a:chExt cx="4023359" cy="4021584"/>
          </a:xfrm>
        </p:grpSpPr>
        <p:sp>
          <p:nvSpPr>
            <p:cNvPr id="1033" name="Sun 1032">
              <a:extLst>
                <a:ext uri="{FF2B5EF4-FFF2-40B4-BE49-F238E27FC236}">
                  <a16:creationId xmlns:a16="http://schemas.microsoft.com/office/drawing/2014/main" id="{6DC7CA02-5FD3-467E-AB69-EDC2954B9F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4" name="Oval 1033">
              <a:extLst>
                <a:ext uri="{FF2B5EF4-FFF2-40B4-BE49-F238E27FC236}">
                  <a16:creationId xmlns:a16="http://schemas.microsoft.com/office/drawing/2014/main" id="{A26C1CE7-4BAB-4AD8-A81C-83BF01C631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4793D44B-A582-4137-924D-6C98EE5A46B7}"/>
              </a:ext>
            </a:extLst>
          </p:cNvPr>
          <p:cNvGrpSpPr/>
          <p:nvPr/>
        </p:nvGrpSpPr>
        <p:grpSpPr>
          <a:xfrm>
            <a:off x="11605986" y="3512778"/>
            <a:ext cx="590550" cy="594360"/>
            <a:chOff x="5800725" y="3131820"/>
            <a:chExt cx="590550" cy="594360"/>
          </a:xfrm>
        </p:grpSpPr>
        <p:sp>
          <p:nvSpPr>
            <p:cNvPr id="1036" name="Circle: Hollow 1035">
              <a:extLst>
                <a:ext uri="{FF2B5EF4-FFF2-40B4-BE49-F238E27FC236}">
                  <a16:creationId xmlns:a16="http://schemas.microsoft.com/office/drawing/2014/main" id="{5D2F664B-28A2-4D11-9A68-21470C15878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7" name="Oval 1036">
              <a:extLst>
                <a:ext uri="{FF2B5EF4-FFF2-40B4-BE49-F238E27FC236}">
                  <a16:creationId xmlns:a16="http://schemas.microsoft.com/office/drawing/2014/main" id="{78FF2122-E320-4F17-994B-7FF20DE1A2F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79C30452-BEEA-49FA-BC02-19B5AB208A96}"/>
              </a:ext>
            </a:extLst>
          </p:cNvPr>
          <p:cNvGrpSpPr/>
          <p:nvPr/>
        </p:nvGrpSpPr>
        <p:grpSpPr>
          <a:xfrm>
            <a:off x="11750385" y="3659082"/>
            <a:ext cx="301752" cy="301752"/>
            <a:chOff x="4084318" y="1418208"/>
            <a:chExt cx="4023359" cy="4021584"/>
          </a:xfrm>
        </p:grpSpPr>
        <p:sp>
          <p:nvSpPr>
            <p:cNvPr id="1039" name="Sun 1038">
              <a:extLst>
                <a:ext uri="{FF2B5EF4-FFF2-40B4-BE49-F238E27FC236}">
                  <a16:creationId xmlns:a16="http://schemas.microsoft.com/office/drawing/2014/main" id="{22C24872-864D-4104-B614-BC185B2E16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0" name="Oval 1039">
              <a:extLst>
                <a:ext uri="{FF2B5EF4-FFF2-40B4-BE49-F238E27FC236}">
                  <a16:creationId xmlns:a16="http://schemas.microsoft.com/office/drawing/2014/main" id="{E479F573-1DAB-4C32-B0B7-BDFE892966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1449244C-A3A8-44B6-AA9E-C837B06FB3A2}"/>
              </a:ext>
            </a:extLst>
          </p:cNvPr>
          <p:cNvGrpSpPr/>
          <p:nvPr/>
        </p:nvGrpSpPr>
        <p:grpSpPr>
          <a:xfrm>
            <a:off x="11605985" y="3904670"/>
            <a:ext cx="590550" cy="594360"/>
            <a:chOff x="5800725" y="3131820"/>
            <a:chExt cx="590550" cy="594360"/>
          </a:xfrm>
        </p:grpSpPr>
        <p:sp>
          <p:nvSpPr>
            <p:cNvPr id="1042" name="Circle: Hollow 1041">
              <a:extLst>
                <a:ext uri="{FF2B5EF4-FFF2-40B4-BE49-F238E27FC236}">
                  <a16:creationId xmlns:a16="http://schemas.microsoft.com/office/drawing/2014/main" id="{758C9AE8-3855-4788-860F-63378D51F56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3" name="Oval 1042">
              <a:extLst>
                <a:ext uri="{FF2B5EF4-FFF2-40B4-BE49-F238E27FC236}">
                  <a16:creationId xmlns:a16="http://schemas.microsoft.com/office/drawing/2014/main" id="{41DB05E1-9295-423B-B375-81A0FFD37B6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378BD1A8-0CBD-4804-9EFB-9355632B8A77}"/>
              </a:ext>
            </a:extLst>
          </p:cNvPr>
          <p:cNvGrpSpPr/>
          <p:nvPr/>
        </p:nvGrpSpPr>
        <p:grpSpPr>
          <a:xfrm>
            <a:off x="11750384" y="4050974"/>
            <a:ext cx="301752" cy="301752"/>
            <a:chOff x="4084318" y="1418208"/>
            <a:chExt cx="4023359" cy="4021584"/>
          </a:xfrm>
        </p:grpSpPr>
        <p:sp>
          <p:nvSpPr>
            <p:cNvPr id="1045" name="Sun 1044">
              <a:extLst>
                <a:ext uri="{FF2B5EF4-FFF2-40B4-BE49-F238E27FC236}">
                  <a16:creationId xmlns:a16="http://schemas.microsoft.com/office/drawing/2014/main" id="{807ABA43-CB2F-4D18-B48B-D7CA38AD7A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6" name="Oval 1045">
              <a:extLst>
                <a:ext uri="{FF2B5EF4-FFF2-40B4-BE49-F238E27FC236}">
                  <a16:creationId xmlns:a16="http://schemas.microsoft.com/office/drawing/2014/main" id="{846B6E8D-FBB5-4301-9EE8-F0B51B6839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8CF0BA15-AB11-4CA2-A1F3-15604B86804C}"/>
              </a:ext>
            </a:extLst>
          </p:cNvPr>
          <p:cNvGrpSpPr/>
          <p:nvPr/>
        </p:nvGrpSpPr>
        <p:grpSpPr>
          <a:xfrm>
            <a:off x="11605984" y="4296562"/>
            <a:ext cx="590550" cy="594360"/>
            <a:chOff x="5800725" y="3131820"/>
            <a:chExt cx="590550" cy="594360"/>
          </a:xfrm>
        </p:grpSpPr>
        <p:sp>
          <p:nvSpPr>
            <p:cNvPr id="1048" name="Circle: Hollow 1047">
              <a:extLst>
                <a:ext uri="{FF2B5EF4-FFF2-40B4-BE49-F238E27FC236}">
                  <a16:creationId xmlns:a16="http://schemas.microsoft.com/office/drawing/2014/main" id="{CECD03F7-487D-4A5B-8480-9D44864F470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9" name="Oval 1048">
              <a:extLst>
                <a:ext uri="{FF2B5EF4-FFF2-40B4-BE49-F238E27FC236}">
                  <a16:creationId xmlns:a16="http://schemas.microsoft.com/office/drawing/2014/main" id="{DFA991C1-9760-4EFF-AC89-5D05DEDDDFC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1A1D1731-D43B-46FB-AE60-ED0F7BB553C0}"/>
              </a:ext>
            </a:extLst>
          </p:cNvPr>
          <p:cNvGrpSpPr/>
          <p:nvPr/>
        </p:nvGrpSpPr>
        <p:grpSpPr>
          <a:xfrm>
            <a:off x="11750383" y="4442866"/>
            <a:ext cx="301752" cy="301752"/>
            <a:chOff x="4084318" y="1418208"/>
            <a:chExt cx="4023359" cy="4021584"/>
          </a:xfrm>
        </p:grpSpPr>
        <p:sp>
          <p:nvSpPr>
            <p:cNvPr id="1051" name="Sun 1050">
              <a:extLst>
                <a:ext uri="{FF2B5EF4-FFF2-40B4-BE49-F238E27FC236}">
                  <a16:creationId xmlns:a16="http://schemas.microsoft.com/office/drawing/2014/main" id="{CE1FF88C-0522-4C38-B72D-1665FDB137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2" name="Oval 1051">
              <a:extLst>
                <a:ext uri="{FF2B5EF4-FFF2-40B4-BE49-F238E27FC236}">
                  <a16:creationId xmlns:a16="http://schemas.microsoft.com/office/drawing/2014/main" id="{E76D88B4-1A70-429E-8149-3A0B740D7D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0351ED27-D6CC-4D51-9F29-B22B0B57C135}"/>
              </a:ext>
            </a:extLst>
          </p:cNvPr>
          <p:cNvGrpSpPr/>
          <p:nvPr/>
        </p:nvGrpSpPr>
        <p:grpSpPr>
          <a:xfrm>
            <a:off x="11605983" y="4688454"/>
            <a:ext cx="590550" cy="594360"/>
            <a:chOff x="5800725" y="3131820"/>
            <a:chExt cx="590550" cy="594360"/>
          </a:xfrm>
        </p:grpSpPr>
        <p:sp>
          <p:nvSpPr>
            <p:cNvPr id="1054" name="Circle: Hollow 1053">
              <a:extLst>
                <a:ext uri="{FF2B5EF4-FFF2-40B4-BE49-F238E27FC236}">
                  <a16:creationId xmlns:a16="http://schemas.microsoft.com/office/drawing/2014/main" id="{FA1F1B99-FA46-43F9-943C-D486E0822AF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5" name="Oval 1054">
              <a:extLst>
                <a:ext uri="{FF2B5EF4-FFF2-40B4-BE49-F238E27FC236}">
                  <a16:creationId xmlns:a16="http://schemas.microsoft.com/office/drawing/2014/main" id="{5E4C8AA5-BDA3-4A8B-B1DE-6A2F6F4C6D1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B6EC0822-2EB5-4FBB-861B-73EBF98496F7}"/>
              </a:ext>
            </a:extLst>
          </p:cNvPr>
          <p:cNvGrpSpPr/>
          <p:nvPr/>
        </p:nvGrpSpPr>
        <p:grpSpPr>
          <a:xfrm>
            <a:off x="11750382" y="4834758"/>
            <a:ext cx="301752" cy="301752"/>
            <a:chOff x="4084318" y="1418208"/>
            <a:chExt cx="4023359" cy="4021584"/>
          </a:xfrm>
        </p:grpSpPr>
        <p:sp>
          <p:nvSpPr>
            <p:cNvPr id="1057" name="Sun 1056">
              <a:extLst>
                <a:ext uri="{FF2B5EF4-FFF2-40B4-BE49-F238E27FC236}">
                  <a16:creationId xmlns:a16="http://schemas.microsoft.com/office/drawing/2014/main" id="{8D99E758-01A6-4F62-8410-E5EDCE931E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8" name="Oval 1057">
              <a:extLst>
                <a:ext uri="{FF2B5EF4-FFF2-40B4-BE49-F238E27FC236}">
                  <a16:creationId xmlns:a16="http://schemas.microsoft.com/office/drawing/2014/main" id="{EA70DCAD-25E7-453C-BDF9-68A06CF628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9" name="Group 1058">
            <a:extLst>
              <a:ext uri="{FF2B5EF4-FFF2-40B4-BE49-F238E27FC236}">
                <a16:creationId xmlns:a16="http://schemas.microsoft.com/office/drawing/2014/main" id="{F56C62C4-67BD-4429-B2D6-AF092A355039}"/>
              </a:ext>
            </a:extLst>
          </p:cNvPr>
          <p:cNvGrpSpPr/>
          <p:nvPr/>
        </p:nvGrpSpPr>
        <p:grpSpPr>
          <a:xfrm>
            <a:off x="11605982" y="5080346"/>
            <a:ext cx="590550" cy="594360"/>
            <a:chOff x="5800725" y="3131820"/>
            <a:chExt cx="590550" cy="594360"/>
          </a:xfrm>
        </p:grpSpPr>
        <p:sp>
          <p:nvSpPr>
            <p:cNvPr id="1060" name="Circle: Hollow 1059">
              <a:extLst>
                <a:ext uri="{FF2B5EF4-FFF2-40B4-BE49-F238E27FC236}">
                  <a16:creationId xmlns:a16="http://schemas.microsoft.com/office/drawing/2014/main" id="{6ECF57F1-8C89-4738-922A-640808CB876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1" name="Oval 1060">
              <a:extLst>
                <a:ext uri="{FF2B5EF4-FFF2-40B4-BE49-F238E27FC236}">
                  <a16:creationId xmlns:a16="http://schemas.microsoft.com/office/drawing/2014/main" id="{91E1B9A6-3124-4155-BF7C-625B9F44C61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2" name="Group 1061">
            <a:extLst>
              <a:ext uri="{FF2B5EF4-FFF2-40B4-BE49-F238E27FC236}">
                <a16:creationId xmlns:a16="http://schemas.microsoft.com/office/drawing/2014/main" id="{4C9E0DF9-A73B-4C11-8C1B-CE44E00E8E34}"/>
              </a:ext>
            </a:extLst>
          </p:cNvPr>
          <p:cNvGrpSpPr/>
          <p:nvPr/>
        </p:nvGrpSpPr>
        <p:grpSpPr>
          <a:xfrm>
            <a:off x="11750381" y="5226650"/>
            <a:ext cx="301752" cy="301752"/>
            <a:chOff x="4084318" y="1418208"/>
            <a:chExt cx="4023359" cy="4021584"/>
          </a:xfrm>
        </p:grpSpPr>
        <p:sp>
          <p:nvSpPr>
            <p:cNvPr id="1063" name="Sun 1062">
              <a:extLst>
                <a:ext uri="{FF2B5EF4-FFF2-40B4-BE49-F238E27FC236}">
                  <a16:creationId xmlns:a16="http://schemas.microsoft.com/office/drawing/2014/main" id="{7A370FB6-3FCD-4DB0-BF6E-FDB1AF00F4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4" name="Oval 1063">
              <a:extLst>
                <a:ext uri="{FF2B5EF4-FFF2-40B4-BE49-F238E27FC236}">
                  <a16:creationId xmlns:a16="http://schemas.microsoft.com/office/drawing/2014/main" id="{DD818C22-EB3F-42D9-A34F-176F846477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C65FA497-695B-4C3B-9BAC-4D3F0E0C0230}"/>
              </a:ext>
            </a:extLst>
          </p:cNvPr>
          <p:cNvGrpSpPr/>
          <p:nvPr/>
        </p:nvGrpSpPr>
        <p:grpSpPr>
          <a:xfrm>
            <a:off x="11605981" y="5472238"/>
            <a:ext cx="590550" cy="594360"/>
            <a:chOff x="5800725" y="3131820"/>
            <a:chExt cx="590550" cy="594360"/>
          </a:xfrm>
        </p:grpSpPr>
        <p:sp>
          <p:nvSpPr>
            <p:cNvPr id="1066" name="Circle: Hollow 1065">
              <a:extLst>
                <a:ext uri="{FF2B5EF4-FFF2-40B4-BE49-F238E27FC236}">
                  <a16:creationId xmlns:a16="http://schemas.microsoft.com/office/drawing/2014/main" id="{5C141241-3C7E-4FA5-8A96-89FE3B0A2CC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7" name="Oval 1066">
              <a:extLst>
                <a:ext uri="{FF2B5EF4-FFF2-40B4-BE49-F238E27FC236}">
                  <a16:creationId xmlns:a16="http://schemas.microsoft.com/office/drawing/2014/main" id="{2AB3A89C-8F3B-49EF-B3FA-D6BDE9895B2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30CA5B99-DA8F-4677-A473-23EA9FC844DB}"/>
              </a:ext>
            </a:extLst>
          </p:cNvPr>
          <p:cNvGrpSpPr/>
          <p:nvPr/>
        </p:nvGrpSpPr>
        <p:grpSpPr>
          <a:xfrm>
            <a:off x="11750380" y="5618542"/>
            <a:ext cx="301752" cy="301752"/>
            <a:chOff x="4084318" y="1418208"/>
            <a:chExt cx="4023359" cy="4021584"/>
          </a:xfrm>
        </p:grpSpPr>
        <p:sp>
          <p:nvSpPr>
            <p:cNvPr id="1069" name="Sun 1068">
              <a:extLst>
                <a:ext uri="{FF2B5EF4-FFF2-40B4-BE49-F238E27FC236}">
                  <a16:creationId xmlns:a16="http://schemas.microsoft.com/office/drawing/2014/main" id="{578710FA-883A-45B2-80FC-9CE1569DF7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0" name="Oval 1069">
              <a:extLst>
                <a:ext uri="{FF2B5EF4-FFF2-40B4-BE49-F238E27FC236}">
                  <a16:creationId xmlns:a16="http://schemas.microsoft.com/office/drawing/2014/main" id="{744ACFEC-2551-4EFD-993C-FBC83646B6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1" name="Group 1070">
            <a:extLst>
              <a:ext uri="{FF2B5EF4-FFF2-40B4-BE49-F238E27FC236}">
                <a16:creationId xmlns:a16="http://schemas.microsoft.com/office/drawing/2014/main" id="{8597FA6A-0B80-4000-A23E-2B011BA61841}"/>
              </a:ext>
            </a:extLst>
          </p:cNvPr>
          <p:cNvGrpSpPr/>
          <p:nvPr/>
        </p:nvGrpSpPr>
        <p:grpSpPr>
          <a:xfrm>
            <a:off x="11605980" y="5864130"/>
            <a:ext cx="590550" cy="594360"/>
            <a:chOff x="5800725" y="3131820"/>
            <a:chExt cx="590550" cy="594360"/>
          </a:xfrm>
        </p:grpSpPr>
        <p:sp>
          <p:nvSpPr>
            <p:cNvPr id="1072" name="Circle: Hollow 1071">
              <a:extLst>
                <a:ext uri="{FF2B5EF4-FFF2-40B4-BE49-F238E27FC236}">
                  <a16:creationId xmlns:a16="http://schemas.microsoft.com/office/drawing/2014/main" id="{4F526774-25B1-4A88-B798-49BBD7A0FA3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3" name="Oval 1072">
              <a:extLst>
                <a:ext uri="{FF2B5EF4-FFF2-40B4-BE49-F238E27FC236}">
                  <a16:creationId xmlns:a16="http://schemas.microsoft.com/office/drawing/2014/main" id="{B2755C01-EED2-4A43-8BC5-3948802CD68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2DE598B4-F0CB-4CB3-A25D-17115FBD8DA5}"/>
              </a:ext>
            </a:extLst>
          </p:cNvPr>
          <p:cNvGrpSpPr/>
          <p:nvPr/>
        </p:nvGrpSpPr>
        <p:grpSpPr>
          <a:xfrm>
            <a:off x="11750379" y="6010434"/>
            <a:ext cx="301752" cy="301752"/>
            <a:chOff x="4084318" y="1418208"/>
            <a:chExt cx="4023359" cy="4021584"/>
          </a:xfrm>
        </p:grpSpPr>
        <p:sp>
          <p:nvSpPr>
            <p:cNvPr id="1075" name="Sun 1074">
              <a:extLst>
                <a:ext uri="{FF2B5EF4-FFF2-40B4-BE49-F238E27FC236}">
                  <a16:creationId xmlns:a16="http://schemas.microsoft.com/office/drawing/2014/main" id="{16C6290A-4779-4822-85A7-4D21B9312D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6" name="Oval 1075">
              <a:extLst>
                <a:ext uri="{FF2B5EF4-FFF2-40B4-BE49-F238E27FC236}">
                  <a16:creationId xmlns:a16="http://schemas.microsoft.com/office/drawing/2014/main" id="{65E4BB12-A104-4DA8-BF96-43EE46BE21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D6F64CDC-7EA8-4F0F-A5D9-6EECF26421BD}"/>
              </a:ext>
            </a:extLst>
          </p:cNvPr>
          <p:cNvGrpSpPr/>
          <p:nvPr/>
        </p:nvGrpSpPr>
        <p:grpSpPr>
          <a:xfrm>
            <a:off x="5157959" y="703463"/>
            <a:ext cx="2041471" cy="4523752"/>
            <a:chOff x="3238592" y="954776"/>
            <a:chExt cx="2041471" cy="4523752"/>
          </a:xfrm>
        </p:grpSpPr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A132D05F-9726-4269-A91A-1A3B7B30315A}"/>
                </a:ext>
              </a:extLst>
            </p:cNvPr>
            <p:cNvGrpSpPr/>
            <p:nvPr/>
          </p:nvGrpSpPr>
          <p:grpSpPr>
            <a:xfrm>
              <a:off x="3238592" y="1635971"/>
              <a:ext cx="2041471" cy="3842557"/>
              <a:chOff x="3238592" y="1635971"/>
              <a:chExt cx="2041471" cy="3842557"/>
            </a:xfrm>
          </p:grpSpPr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5D9380C6-04C7-45D6-AA72-32FDDB86F265}"/>
                  </a:ext>
                </a:extLst>
              </p:cNvPr>
              <p:cNvGrpSpPr/>
              <p:nvPr/>
            </p:nvGrpSpPr>
            <p:grpSpPr>
              <a:xfrm rot="165305">
                <a:off x="4779705" y="1646079"/>
                <a:ext cx="500358" cy="3821449"/>
                <a:chOff x="4779705" y="1646079"/>
                <a:chExt cx="500358" cy="3821449"/>
              </a:xfrm>
            </p:grpSpPr>
            <p:grpSp>
              <p:nvGrpSpPr>
                <p:cNvPr id="263" name="Group 262">
                  <a:extLst>
                    <a:ext uri="{FF2B5EF4-FFF2-40B4-BE49-F238E27FC236}">
                      <a16:creationId xmlns:a16="http://schemas.microsoft.com/office/drawing/2014/main" id="{3548CE69-3426-409D-BF5F-0B8F5C4ACE8C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265" name="Rectangle: Single Corner Rounded 17">
                    <a:extLst>
                      <a:ext uri="{FF2B5EF4-FFF2-40B4-BE49-F238E27FC236}">
                        <a16:creationId xmlns:a16="http://schemas.microsoft.com/office/drawing/2014/main" id="{B5D3C97B-F5A0-4903-A510-B9F5733032B5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66" name="Rectangle: Single Corner Rounded 17">
                    <a:extLst>
                      <a:ext uri="{FF2B5EF4-FFF2-40B4-BE49-F238E27FC236}">
                        <a16:creationId xmlns:a16="http://schemas.microsoft.com/office/drawing/2014/main" id="{42FE2D00-970A-4B83-9DC7-7B6992FB0511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264" name="Isosceles Triangle 263">
                  <a:extLst>
                    <a:ext uri="{FF2B5EF4-FFF2-40B4-BE49-F238E27FC236}">
                      <a16:creationId xmlns:a16="http://schemas.microsoft.com/office/drawing/2014/main" id="{E422B3DD-4AD6-457C-AC52-B30EE750A29B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251" name="Group 250">
                <a:extLst>
                  <a:ext uri="{FF2B5EF4-FFF2-40B4-BE49-F238E27FC236}">
                    <a16:creationId xmlns:a16="http://schemas.microsoft.com/office/drawing/2014/main" id="{A88CE58C-F6B7-4873-807B-247C90634B1E}"/>
                  </a:ext>
                </a:extLst>
              </p:cNvPr>
              <p:cNvGrpSpPr/>
              <p:nvPr/>
            </p:nvGrpSpPr>
            <p:grpSpPr>
              <a:xfrm>
                <a:off x="3782752" y="1635971"/>
                <a:ext cx="458787" cy="2606275"/>
                <a:chOff x="6494131" y="3300804"/>
                <a:chExt cx="458787" cy="2606275"/>
              </a:xfrm>
            </p:grpSpPr>
            <p:sp>
              <p:nvSpPr>
                <p:cNvPr id="261" name="Rectangle: Single Corner Rounded 17">
                  <a:extLst>
                    <a:ext uri="{FF2B5EF4-FFF2-40B4-BE49-F238E27FC236}">
                      <a16:creationId xmlns:a16="http://schemas.microsoft.com/office/drawing/2014/main" id="{5A13288B-83E0-44F9-8560-B5C8839554A4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2" name="Rectangle: Single Corner Rounded 17">
                  <a:extLst>
                    <a:ext uri="{FF2B5EF4-FFF2-40B4-BE49-F238E27FC236}">
                      <a16:creationId xmlns:a16="http://schemas.microsoft.com/office/drawing/2014/main" id="{591CABB9-27AB-489E-A590-3C9C8CDA2680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A83F69B2-EC38-496F-B7D9-AAB9969088A5}"/>
                  </a:ext>
                </a:extLst>
              </p:cNvPr>
              <p:cNvGrpSpPr/>
              <p:nvPr/>
            </p:nvGrpSpPr>
            <p:grpSpPr>
              <a:xfrm>
                <a:off x="3238592" y="2249962"/>
                <a:ext cx="668205" cy="3228566"/>
                <a:chOff x="2715580" y="2231536"/>
                <a:chExt cx="668205" cy="3228566"/>
              </a:xfrm>
            </p:grpSpPr>
            <p:grpSp>
              <p:nvGrpSpPr>
                <p:cNvPr id="253" name="Group 252">
                  <a:extLst>
                    <a:ext uri="{FF2B5EF4-FFF2-40B4-BE49-F238E27FC236}">
                      <a16:creationId xmlns:a16="http://schemas.microsoft.com/office/drawing/2014/main" id="{8B277B87-F58F-4787-9CEE-EC418CAC66E9}"/>
                    </a:ext>
                  </a:extLst>
                </p:cNvPr>
                <p:cNvGrpSpPr/>
                <p:nvPr/>
              </p:nvGrpSpPr>
              <p:grpSpPr>
                <a:xfrm rot="225478">
                  <a:off x="2715580" y="2231536"/>
                  <a:ext cx="668205" cy="3228566"/>
                  <a:chOff x="10743086" y="1476673"/>
                  <a:chExt cx="668205" cy="3228566"/>
                </a:xfrm>
              </p:grpSpPr>
              <p:sp>
                <p:nvSpPr>
                  <p:cNvPr id="257" name="Rectangle 256">
                    <a:extLst>
                      <a:ext uri="{FF2B5EF4-FFF2-40B4-BE49-F238E27FC236}">
                        <a16:creationId xmlns:a16="http://schemas.microsoft.com/office/drawing/2014/main" id="{89A67CDB-C6E2-42EF-B8DA-7C325DEA514D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16783" y="1635037"/>
                    <a:ext cx="312005" cy="2671330"/>
                  </a:xfrm>
                  <a:prstGeom prst="rect">
                    <a:avLst/>
                  </a:prstGeom>
                  <a:gradFill flip="none" rotWithShape="1">
                    <a:gsLst>
                      <a:gs pos="42850">
                        <a:srgbClr val="ABB0B9"/>
                      </a:gs>
                      <a:gs pos="0">
                        <a:srgbClr val="002060"/>
                      </a:gs>
                      <a:gs pos="98000">
                        <a:schemeClr val="accent3">
                          <a:lumMod val="105000"/>
                          <a:satMod val="103000"/>
                          <a:tint val="73000"/>
                        </a:schemeClr>
                      </a:gs>
                      <a:gs pos="100000">
                        <a:schemeClr val="accent3">
                          <a:lumMod val="105000"/>
                          <a:satMod val="109000"/>
                          <a:tint val="81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58" name="Rectangle 257">
                    <a:extLst>
                      <a:ext uri="{FF2B5EF4-FFF2-40B4-BE49-F238E27FC236}">
                        <a16:creationId xmlns:a16="http://schemas.microsoft.com/office/drawing/2014/main" id="{9F703AE9-32E4-444A-B020-8FE009D1BF5E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43086" y="1476673"/>
                    <a:ext cx="312005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59" name="Isosceles Triangle 258">
                    <a:extLst>
                      <a:ext uri="{FF2B5EF4-FFF2-40B4-BE49-F238E27FC236}">
                        <a16:creationId xmlns:a16="http://schemas.microsoft.com/office/drawing/2014/main" id="{F6CD5B7D-4A64-4225-8101-9992F6B36B9A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05707" y="4296656"/>
                    <a:ext cx="305584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60" name="Isosceles Triangle 259">
                    <a:extLst>
                      <a:ext uri="{FF2B5EF4-FFF2-40B4-BE49-F238E27FC236}">
                        <a16:creationId xmlns:a16="http://schemas.microsoft.com/office/drawing/2014/main" id="{226CF7C6-E42F-447F-B1ED-ACB792705522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13213" y="4485572"/>
                    <a:ext cx="112669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254" name="Group 253">
                  <a:extLst>
                    <a:ext uri="{FF2B5EF4-FFF2-40B4-BE49-F238E27FC236}">
                      <a16:creationId xmlns:a16="http://schemas.microsoft.com/office/drawing/2014/main" id="{99564848-5CAD-4019-A4D7-DE94F060A841}"/>
                    </a:ext>
                  </a:extLst>
                </p:cNvPr>
                <p:cNvGrpSpPr/>
                <p:nvPr/>
              </p:nvGrpSpPr>
              <p:grpSpPr>
                <a:xfrm>
                  <a:off x="2719804" y="3823293"/>
                  <a:ext cx="573609" cy="600551"/>
                  <a:chOff x="1616495" y="3830040"/>
                  <a:chExt cx="573609" cy="600551"/>
                </a:xfrm>
              </p:grpSpPr>
              <p:sp>
                <p:nvSpPr>
                  <p:cNvPr id="255" name="Cylinder 254">
                    <a:extLst>
                      <a:ext uri="{FF2B5EF4-FFF2-40B4-BE49-F238E27FC236}">
                        <a16:creationId xmlns:a16="http://schemas.microsoft.com/office/drawing/2014/main" id="{575B16A4-DA79-444A-8861-DDFF14DD00D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76127" y="3953129"/>
                    <a:ext cx="150688" cy="269952"/>
                  </a:xfrm>
                  <a:prstGeom prst="can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Freeform: Shape 255">
                    <a:extLst>
                      <a:ext uri="{FF2B5EF4-FFF2-40B4-BE49-F238E27FC236}">
                        <a16:creationId xmlns:a16="http://schemas.microsoft.com/office/drawing/2014/main" id="{EA910713-1777-401C-BCE1-85F980B13930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797365" y="3830040"/>
                    <a:ext cx="392739" cy="600551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87DC8AAB-5572-4C73-96EC-A81A7ED7DB95}"/>
                </a:ext>
              </a:extLst>
            </p:cNvPr>
            <p:cNvGrpSpPr/>
            <p:nvPr/>
          </p:nvGrpSpPr>
          <p:grpSpPr>
            <a:xfrm>
              <a:off x="4149077" y="954776"/>
              <a:ext cx="678978" cy="1238435"/>
              <a:chOff x="5940897" y="994367"/>
              <a:chExt cx="678978" cy="1238435"/>
            </a:xfrm>
          </p:grpSpPr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id="{57A91E98-157F-4081-958D-4D383CCAB4A1}"/>
                  </a:ext>
                </a:extLst>
              </p:cNvPr>
              <p:cNvSpPr/>
              <p:nvPr/>
            </p:nvSpPr>
            <p:spPr>
              <a:xfrm>
                <a:off x="6192907" y="994367"/>
                <a:ext cx="200025" cy="666345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ectangle: Rounded Corners 247">
                <a:extLst>
                  <a:ext uri="{FF2B5EF4-FFF2-40B4-BE49-F238E27FC236}">
                    <a16:creationId xmlns:a16="http://schemas.microsoft.com/office/drawing/2014/main" id="{EE4D97B0-F9C1-4983-A613-FC7EAD77D947}"/>
                  </a:ext>
                </a:extLst>
              </p:cNvPr>
              <p:cNvSpPr/>
              <p:nvPr/>
            </p:nvSpPr>
            <p:spPr>
              <a:xfrm>
                <a:off x="5940897" y="1455800"/>
                <a:ext cx="678978" cy="777002"/>
              </a:xfrm>
              <a:prstGeom prst="roundRect">
                <a:avLst/>
              </a:prstGeom>
              <a:gradFill flip="none" rotWithShape="1">
                <a:gsLst>
                  <a:gs pos="33000">
                    <a:schemeClr val="tx1"/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Star: 7 Points 248">
                <a:extLst>
                  <a:ext uri="{FF2B5EF4-FFF2-40B4-BE49-F238E27FC236}">
                    <a16:creationId xmlns:a16="http://schemas.microsoft.com/office/drawing/2014/main" id="{7A7CE837-6265-48A4-B239-CF65079845D4}"/>
                  </a:ext>
                </a:extLst>
              </p:cNvPr>
              <p:cNvSpPr/>
              <p:nvPr/>
            </p:nvSpPr>
            <p:spPr>
              <a:xfrm>
                <a:off x="6158615" y="1679762"/>
                <a:ext cx="264114" cy="272392"/>
              </a:xfrm>
              <a:prstGeom prst="star7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953D1AD5-7907-4B83-A14B-CFA1860BE202}"/>
              </a:ext>
            </a:extLst>
          </p:cNvPr>
          <p:cNvGrpSpPr/>
          <p:nvPr/>
        </p:nvGrpSpPr>
        <p:grpSpPr>
          <a:xfrm rot="9610439">
            <a:off x="3455924" y="859016"/>
            <a:ext cx="399111" cy="3745131"/>
            <a:chOff x="11380127" y="1797991"/>
            <a:chExt cx="399111" cy="3745131"/>
          </a:xfrm>
        </p:grpSpPr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FA71B0DE-A75A-4FC6-A054-6218E50D14B9}"/>
                </a:ext>
              </a:extLst>
            </p:cNvPr>
            <p:cNvSpPr/>
            <p:nvPr/>
          </p:nvSpPr>
          <p:spPr>
            <a:xfrm rot="21537726">
              <a:off x="11412315" y="1992682"/>
              <a:ext cx="339555" cy="3077488"/>
            </a:xfrm>
            <a:prstGeom prst="rect">
              <a:avLst/>
            </a:prstGeom>
            <a:gradFill flip="none" rotWithShape="1">
              <a:gsLst>
                <a:gs pos="42850">
                  <a:srgbClr val="ABB0B9"/>
                </a:gs>
                <a:gs pos="0">
                  <a:srgbClr val="002060"/>
                </a:gs>
                <a:gs pos="98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BF381143-1744-4048-8DD6-9C97224CAEEB}"/>
                </a:ext>
              </a:extLst>
            </p:cNvPr>
            <p:cNvSpPr/>
            <p:nvPr/>
          </p:nvSpPr>
          <p:spPr>
            <a:xfrm rot="21537726">
              <a:off x="11380127" y="1797991"/>
              <a:ext cx="339555" cy="280219"/>
            </a:xfrm>
            <a:prstGeom prst="rect">
              <a:avLst/>
            </a:prstGeom>
            <a:gradFill flip="none" rotWithShape="1">
              <a:gsLst>
                <a:gs pos="2000">
                  <a:schemeClr val="accent1">
                    <a:lumMod val="67000"/>
                  </a:schemeClr>
                </a:gs>
                <a:gs pos="64000">
                  <a:srgbClr val="C000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70" name="Isosceles Triangle 269">
              <a:extLst>
                <a:ext uri="{FF2B5EF4-FFF2-40B4-BE49-F238E27FC236}">
                  <a16:creationId xmlns:a16="http://schemas.microsoft.com/office/drawing/2014/main" id="{0FDB2A4E-0F54-4F79-BC21-3D038B98BACF}"/>
                </a:ext>
              </a:extLst>
            </p:cNvPr>
            <p:cNvSpPr/>
            <p:nvPr/>
          </p:nvSpPr>
          <p:spPr>
            <a:xfrm rot="10737726">
              <a:off x="11446671" y="5071881"/>
              <a:ext cx="332567" cy="39793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71" name="Isosceles Triangle 270">
              <a:extLst>
                <a:ext uri="{FF2B5EF4-FFF2-40B4-BE49-F238E27FC236}">
                  <a16:creationId xmlns:a16="http://schemas.microsoft.com/office/drawing/2014/main" id="{672F5B9A-D2A0-4611-BD19-56743D216751}"/>
                </a:ext>
              </a:extLst>
            </p:cNvPr>
            <p:cNvSpPr/>
            <p:nvPr/>
          </p:nvSpPr>
          <p:spPr>
            <a:xfrm rot="10737726">
              <a:off x="11549294" y="5290056"/>
              <a:ext cx="122618" cy="25306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22446D20-CB61-4753-9074-6A04A0508AF7}"/>
              </a:ext>
            </a:extLst>
          </p:cNvPr>
          <p:cNvGrpSpPr/>
          <p:nvPr/>
        </p:nvGrpSpPr>
        <p:grpSpPr>
          <a:xfrm rot="332762">
            <a:off x="3024285" y="2971305"/>
            <a:ext cx="8859520" cy="1149606"/>
            <a:chOff x="2101327" y="4968806"/>
            <a:chExt cx="8859520" cy="1149606"/>
          </a:xfrm>
        </p:grpSpPr>
        <p:sp>
          <p:nvSpPr>
            <p:cNvPr id="460" name="Rectangle: Single Corner Rounded 459">
              <a:extLst>
                <a:ext uri="{FF2B5EF4-FFF2-40B4-BE49-F238E27FC236}">
                  <a16:creationId xmlns:a16="http://schemas.microsoft.com/office/drawing/2014/main" id="{2E2C5EE1-9017-403F-85E1-DC7C59D69DB2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4C2FF760-F0B1-4685-8B81-7E96C49ADC34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537" name="Straight Connector 536">
                <a:extLst>
                  <a:ext uri="{FF2B5EF4-FFF2-40B4-BE49-F238E27FC236}">
                    <a16:creationId xmlns:a16="http://schemas.microsoft.com/office/drawing/2014/main" id="{94897168-5F4D-45F4-8FE6-4E5456429F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8" name="Straight Connector 537">
                <a:extLst>
                  <a:ext uri="{FF2B5EF4-FFF2-40B4-BE49-F238E27FC236}">
                    <a16:creationId xmlns:a16="http://schemas.microsoft.com/office/drawing/2014/main" id="{D1D034B6-7EAE-47AE-82A3-B66EDD6A55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9" name="Straight Connector 538">
                <a:extLst>
                  <a:ext uri="{FF2B5EF4-FFF2-40B4-BE49-F238E27FC236}">
                    <a16:creationId xmlns:a16="http://schemas.microsoft.com/office/drawing/2014/main" id="{57E55FF7-E636-4711-9702-A22EAF994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>
                <a:extLst>
                  <a:ext uri="{FF2B5EF4-FFF2-40B4-BE49-F238E27FC236}">
                    <a16:creationId xmlns:a16="http://schemas.microsoft.com/office/drawing/2014/main" id="{F0268B5A-0A28-4916-A2F6-2331509BD6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>
                <a:extLst>
                  <a:ext uri="{FF2B5EF4-FFF2-40B4-BE49-F238E27FC236}">
                    <a16:creationId xmlns:a16="http://schemas.microsoft.com/office/drawing/2014/main" id="{2BBE2423-A967-496C-B934-665402E51C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>
                <a:extLst>
                  <a:ext uri="{FF2B5EF4-FFF2-40B4-BE49-F238E27FC236}">
                    <a16:creationId xmlns:a16="http://schemas.microsoft.com/office/drawing/2014/main" id="{FB6F1C57-8DC1-440F-A2BB-36EE9A4E67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>
                <a:extLst>
                  <a:ext uri="{FF2B5EF4-FFF2-40B4-BE49-F238E27FC236}">
                    <a16:creationId xmlns:a16="http://schemas.microsoft.com/office/drawing/2014/main" id="{C40EDECF-C6DA-4871-98CA-6D8384A401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>
                <a:extLst>
                  <a:ext uri="{FF2B5EF4-FFF2-40B4-BE49-F238E27FC236}">
                    <a16:creationId xmlns:a16="http://schemas.microsoft.com/office/drawing/2014/main" id="{B0AED9A9-915D-4489-8634-A8188D17AA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>
                <a:extLst>
                  <a:ext uri="{FF2B5EF4-FFF2-40B4-BE49-F238E27FC236}">
                    <a16:creationId xmlns:a16="http://schemas.microsoft.com/office/drawing/2014/main" id="{556F6ECC-1B09-4847-B38C-F756682E6E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>
                <a:extLst>
                  <a:ext uri="{FF2B5EF4-FFF2-40B4-BE49-F238E27FC236}">
                    <a16:creationId xmlns:a16="http://schemas.microsoft.com/office/drawing/2014/main" id="{83E4B3A9-BC14-4C5E-B5C4-6F6467416A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2" name="Group 461">
              <a:extLst>
                <a:ext uri="{FF2B5EF4-FFF2-40B4-BE49-F238E27FC236}">
                  <a16:creationId xmlns:a16="http://schemas.microsoft.com/office/drawing/2014/main" id="{BB399FB9-6244-4930-9874-3B15184FEABC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527" name="Straight Connector 526">
                <a:extLst>
                  <a:ext uri="{FF2B5EF4-FFF2-40B4-BE49-F238E27FC236}">
                    <a16:creationId xmlns:a16="http://schemas.microsoft.com/office/drawing/2014/main" id="{1AD858B1-9686-4E8E-8C71-A53E6B4C75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>
                <a:extLst>
                  <a:ext uri="{FF2B5EF4-FFF2-40B4-BE49-F238E27FC236}">
                    <a16:creationId xmlns:a16="http://schemas.microsoft.com/office/drawing/2014/main" id="{314C1289-8F5E-49F8-999F-A99F187A97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>
                <a:extLst>
                  <a:ext uri="{FF2B5EF4-FFF2-40B4-BE49-F238E27FC236}">
                    <a16:creationId xmlns:a16="http://schemas.microsoft.com/office/drawing/2014/main" id="{B5A09A50-5366-4918-8562-9E5338E870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>
                <a:extLst>
                  <a:ext uri="{FF2B5EF4-FFF2-40B4-BE49-F238E27FC236}">
                    <a16:creationId xmlns:a16="http://schemas.microsoft.com/office/drawing/2014/main" id="{3FD5CDBF-70B0-4C87-B562-7F4208A5F6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>
                <a:extLst>
                  <a:ext uri="{FF2B5EF4-FFF2-40B4-BE49-F238E27FC236}">
                    <a16:creationId xmlns:a16="http://schemas.microsoft.com/office/drawing/2014/main" id="{B99F9C41-DCC2-4EE7-8325-26BA8B4E1A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>
                <a:extLst>
                  <a:ext uri="{FF2B5EF4-FFF2-40B4-BE49-F238E27FC236}">
                    <a16:creationId xmlns:a16="http://schemas.microsoft.com/office/drawing/2014/main" id="{A14167AD-42F2-4E30-B356-46C926DCA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>
                <a:extLst>
                  <a:ext uri="{FF2B5EF4-FFF2-40B4-BE49-F238E27FC236}">
                    <a16:creationId xmlns:a16="http://schemas.microsoft.com/office/drawing/2014/main" id="{E7A8D6E2-08A6-459A-A936-426056E763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>
                <a:extLst>
                  <a:ext uri="{FF2B5EF4-FFF2-40B4-BE49-F238E27FC236}">
                    <a16:creationId xmlns:a16="http://schemas.microsoft.com/office/drawing/2014/main" id="{027F8F62-D733-4632-8145-9983545C61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>
                <a:extLst>
                  <a:ext uri="{FF2B5EF4-FFF2-40B4-BE49-F238E27FC236}">
                    <a16:creationId xmlns:a16="http://schemas.microsoft.com/office/drawing/2014/main" id="{F7A6624C-9177-4A87-80FE-0A6710E0DF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>
                <a:extLst>
                  <a:ext uri="{FF2B5EF4-FFF2-40B4-BE49-F238E27FC236}">
                    <a16:creationId xmlns:a16="http://schemas.microsoft.com/office/drawing/2014/main" id="{AB104399-1220-4648-9E8C-F13E957C21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3" name="Group 462">
              <a:extLst>
                <a:ext uri="{FF2B5EF4-FFF2-40B4-BE49-F238E27FC236}">
                  <a16:creationId xmlns:a16="http://schemas.microsoft.com/office/drawing/2014/main" id="{9C551E8E-F733-4049-AEF3-2603CD417310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517" name="Straight Connector 516">
                <a:extLst>
                  <a:ext uri="{FF2B5EF4-FFF2-40B4-BE49-F238E27FC236}">
                    <a16:creationId xmlns:a16="http://schemas.microsoft.com/office/drawing/2014/main" id="{20C4745A-8ADB-49C4-A405-51708008C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>
                <a:extLst>
                  <a:ext uri="{FF2B5EF4-FFF2-40B4-BE49-F238E27FC236}">
                    <a16:creationId xmlns:a16="http://schemas.microsoft.com/office/drawing/2014/main" id="{AD50D700-30D1-4191-A1FE-3E1D5CC1E1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9" name="Straight Connector 518">
                <a:extLst>
                  <a:ext uri="{FF2B5EF4-FFF2-40B4-BE49-F238E27FC236}">
                    <a16:creationId xmlns:a16="http://schemas.microsoft.com/office/drawing/2014/main" id="{C4071400-8E68-4AE6-9984-B7C38E6D84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>
                <a:extLst>
                  <a:ext uri="{FF2B5EF4-FFF2-40B4-BE49-F238E27FC236}">
                    <a16:creationId xmlns:a16="http://schemas.microsoft.com/office/drawing/2014/main" id="{0AF6BCE7-FFA9-487B-86C0-5A2F07526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>
                <a:extLst>
                  <a:ext uri="{FF2B5EF4-FFF2-40B4-BE49-F238E27FC236}">
                    <a16:creationId xmlns:a16="http://schemas.microsoft.com/office/drawing/2014/main" id="{543C6816-341C-4121-B615-2144D51EFB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2" name="Straight Connector 521">
                <a:extLst>
                  <a:ext uri="{FF2B5EF4-FFF2-40B4-BE49-F238E27FC236}">
                    <a16:creationId xmlns:a16="http://schemas.microsoft.com/office/drawing/2014/main" id="{8CE80E8A-30A9-4223-A378-7FC9EA84C4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3" name="Straight Connector 522">
                <a:extLst>
                  <a:ext uri="{FF2B5EF4-FFF2-40B4-BE49-F238E27FC236}">
                    <a16:creationId xmlns:a16="http://schemas.microsoft.com/office/drawing/2014/main" id="{DF3C98E1-963C-4D0B-91CE-0CBAD6FB6E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4" name="Straight Connector 523">
                <a:extLst>
                  <a:ext uri="{FF2B5EF4-FFF2-40B4-BE49-F238E27FC236}">
                    <a16:creationId xmlns:a16="http://schemas.microsoft.com/office/drawing/2014/main" id="{DF44F36C-4DC4-4180-A8ED-4814037E88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5" name="Straight Connector 524">
                <a:extLst>
                  <a:ext uri="{FF2B5EF4-FFF2-40B4-BE49-F238E27FC236}">
                    <a16:creationId xmlns:a16="http://schemas.microsoft.com/office/drawing/2014/main" id="{2CC6C8AD-9BE7-430B-9C08-94CC79E29C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>
                <a:extLst>
                  <a:ext uri="{FF2B5EF4-FFF2-40B4-BE49-F238E27FC236}">
                    <a16:creationId xmlns:a16="http://schemas.microsoft.com/office/drawing/2014/main" id="{3D13ED86-0E71-4485-B947-0CEABC247A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4" name="Group 463">
              <a:extLst>
                <a:ext uri="{FF2B5EF4-FFF2-40B4-BE49-F238E27FC236}">
                  <a16:creationId xmlns:a16="http://schemas.microsoft.com/office/drawing/2014/main" id="{52CB745C-C33F-4031-905E-8EFE03B35337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507" name="Straight Connector 506">
                <a:extLst>
                  <a:ext uri="{FF2B5EF4-FFF2-40B4-BE49-F238E27FC236}">
                    <a16:creationId xmlns:a16="http://schemas.microsoft.com/office/drawing/2014/main" id="{5BC78132-3AFA-4C8A-AE8E-5533EA41A9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8" name="Straight Connector 507">
                <a:extLst>
                  <a:ext uri="{FF2B5EF4-FFF2-40B4-BE49-F238E27FC236}">
                    <a16:creationId xmlns:a16="http://schemas.microsoft.com/office/drawing/2014/main" id="{D12203FC-C272-415E-960E-5C464585BD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9" name="Straight Connector 508">
                <a:extLst>
                  <a:ext uri="{FF2B5EF4-FFF2-40B4-BE49-F238E27FC236}">
                    <a16:creationId xmlns:a16="http://schemas.microsoft.com/office/drawing/2014/main" id="{604DC91E-A0C9-4C11-B8C6-E27A3D4D4C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0" name="Straight Connector 509">
                <a:extLst>
                  <a:ext uri="{FF2B5EF4-FFF2-40B4-BE49-F238E27FC236}">
                    <a16:creationId xmlns:a16="http://schemas.microsoft.com/office/drawing/2014/main" id="{D0278F2C-EB8C-4BBA-9BC4-8E5D5F5497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1" name="Straight Connector 510">
                <a:extLst>
                  <a:ext uri="{FF2B5EF4-FFF2-40B4-BE49-F238E27FC236}">
                    <a16:creationId xmlns:a16="http://schemas.microsoft.com/office/drawing/2014/main" id="{C5C9CC14-BB8F-4D73-ABD0-B48C8984AE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>
                <a:extLst>
                  <a:ext uri="{FF2B5EF4-FFF2-40B4-BE49-F238E27FC236}">
                    <a16:creationId xmlns:a16="http://schemas.microsoft.com/office/drawing/2014/main" id="{6BE4F43F-D0D3-458B-A39B-59AF548755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>
                <a:extLst>
                  <a:ext uri="{FF2B5EF4-FFF2-40B4-BE49-F238E27FC236}">
                    <a16:creationId xmlns:a16="http://schemas.microsoft.com/office/drawing/2014/main" id="{A67BAF2D-446C-4EF5-A65C-31962E14AF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4" name="Straight Connector 513">
                <a:extLst>
                  <a:ext uri="{FF2B5EF4-FFF2-40B4-BE49-F238E27FC236}">
                    <a16:creationId xmlns:a16="http://schemas.microsoft.com/office/drawing/2014/main" id="{10C71829-DC97-44B4-A73F-8FA61AF01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>
                <a:extLst>
                  <a:ext uri="{FF2B5EF4-FFF2-40B4-BE49-F238E27FC236}">
                    <a16:creationId xmlns:a16="http://schemas.microsoft.com/office/drawing/2014/main" id="{CAABC94D-6F4E-4742-A2ED-61AAF04873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>
                <a:extLst>
                  <a:ext uri="{FF2B5EF4-FFF2-40B4-BE49-F238E27FC236}">
                    <a16:creationId xmlns:a16="http://schemas.microsoft.com/office/drawing/2014/main" id="{904337EB-49B8-4258-8DCB-A992D962E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5" name="Group 464">
              <a:extLst>
                <a:ext uri="{FF2B5EF4-FFF2-40B4-BE49-F238E27FC236}">
                  <a16:creationId xmlns:a16="http://schemas.microsoft.com/office/drawing/2014/main" id="{010B19AB-CF25-42CD-927F-0002A67048B6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497" name="Straight Connector 496">
                <a:extLst>
                  <a:ext uri="{FF2B5EF4-FFF2-40B4-BE49-F238E27FC236}">
                    <a16:creationId xmlns:a16="http://schemas.microsoft.com/office/drawing/2014/main" id="{ACFD8215-4A84-4083-ACD4-FFC92BDA12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>
                <a:extLst>
                  <a:ext uri="{FF2B5EF4-FFF2-40B4-BE49-F238E27FC236}">
                    <a16:creationId xmlns:a16="http://schemas.microsoft.com/office/drawing/2014/main" id="{65FD5B67-801E-4D2B-9B3D-B291AC6172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>
                <a:extLst>
                  <a:ext uri="{FF2B5EF4-FFF2-40B4-BE49-F238E27FC236}">
                    <a16:creationId xmlns:a16="http://schemas.microsoft.com/office/drawing/2014/main" id="{5EAA7C73-D0D7-42F2-82BA-E62C6A32F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>
                <a:extLst>
                  <a:ext uri="{FF2B5EF4-FFF2-40B4-BE49-F238E27FC236}">
                    <a16:creationId xmlns:a16="http://schemas.microsoft.com/office/drawing/2014/main" id="{E05D8AEF-3FFC-4ADE-90C7-112892A62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>
                <a:extLst>
                  <a:ext uri="{FF2B5EF4-FFF2-40B4-BE49-F238E27FC236}">
                    <a16:creationId xmlns:a16="http://schemas.microsoft.com/office/drawing/2014/main" id="{3C7E9120-2060-4347-81ED-3ED71DB843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>
                <a:extLst>
                  <a:ext uri="{FF2B5EF4-FFF2-40B4-BE49-F238E27FC236}">
                    <a16:creationId xmlns:a16="http://schemas.microsoft.com/office/drawing/2014/main" id="{EBAC13FC-EB24-42B5-A2FF-9C7504BCD6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>
                <a:extLst>
                  <a:ext uri="{FF2B5EF4-FFF2-40B4-BE49-F238E27FC236}">
                    <a16:creationId xmlns:a16="http://schemas.microsoft.com/office/drawing/2014/main" id="{BE194B10-4096-4557-BF02-4550F616B8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>
                <a:extLst>
                  <a:ext uri="{FF2B5EF4-FFF2-40B4-BE49-F238E27FC236}">
                    <a16:creationId xmlns:a16="http://schemas.microsoft.com/office/drawing/2014/main" id="{38F0A97A-E716-49E5-8600-AF711221B7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>
                <a:extLst>
                  <a:ext uri="{FF2B5EF4-FFF2-40B4-BE49-F238E27FC236}">
                    <a16:creationId xmlns:a16="http://schemas.microsoft.com/office/drawing/2014/main" id="{15688B09-C87D-4A76-BDE8-59A8F5AE0D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>
                <a:extLst>
                  <a:ext uri="{FF2B5EF4-FFF2-40B4-BE49-F238E27FC236}">
                    <a16:creationId xmlns:a16="http://schemas.microsoft.com/office/drawing/2014/main" id="{685D90D9-E75D-48BE-B807-6AF4D9C161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6" name="Group 465">
              <a:extLst>
                <a:ext uri="{FF2B5EF4-FFF2-40B4-BE49-F238E27FC236}">
                  <a16:creationId xmlns:a16="http://schemas.microsoft.com/office/drawing/2014/main" id="{AB9687FF-2649-49D8-98EC-4E0F7559BB3B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487" name="Straight Connector 486">
                <a:extLst>
                  <a:ext uri="{FF2B5EF4-FFF2-40B4-BE49-F238E27FC236}">
                    <a16:creationId xmlns:a16="http://schemas.microsoft.com/office/drawing/2014/main" id="{2A286BBD-2982-4CC8-9573-97310B489E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>
                <a:extLst>
                  <a:ext uri="{FF2B5EF4-FFF2-40B4-BE49-F238E27FC236}">
                    <a16:creationId xmlns:a16="http://schemas.microsoft.com/office/drawing/2014/main" id="{F78BE993-8065-4B4D-B929-3B5E13BE9F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9" name="Straight Connector 488">
                <a:extLst>
                  <a:ext uri="{FF2B5EF4-FFF2-40B4-BE49-F238E27FC236}">
                    <a16:creationId xmlns:a16="http://schemas.microsoft.com/office/drawing/2014/main" id="{FEF04E72-8849-44FF-9368-EC6EFD8A65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0" name="Straight Connector 489">
                <a:extLst>
                  <a:ext uri="{FF2B5EF4-FFF2-40B4-BE49-F238E27FC236}">
                    <a16:creationId xmlns:a16="http://schemas.microsoft.com/office/drawing/2014/main" id="{D360F295-0551-468D-8BC4-FF26BF7091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1" name="Straight Connector 490">
                <a:extLst>
                  <a:ext uri="{FF2B5EF4-FFF2-40B4-BE49-F238E27FC236}">
                    <a16:creationId xmlns:a16="http://schemas.microsoft.com/office/drawing/2014/main" id="{A224F1F7-2DA4-4EE0-A949-B8046D468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2" name="Straight Connector 491">
                <a:extLst>
                  <a:ext uri="{FF2B5EF4-FFF2-40B4-BE49-F238E27FC236}">
                    <a16:creationId xmlns:a16="http://schemas.microsoft.com/office/drawing/2014/main" id="{90F1CBA6-7350-4225-A50D-C2FE201A7C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3" name="Straight Connector 492">
                <a:extLst>
                  <a:ext uri="{FF2B5EF4-FFF2-40B4-BE49-F238E27FC236}">
                    <a16:creationId xmlns:a16="http://schemas.microsoft.com/office/drawing/2014/main" id="{868B3628-4620-4D07-9672-FD100BF762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4" name="Straight Connector 493">
                <a:extLst>
                  <a:ext uri="{FF2B5EF4-FFF2-40B4-BE49-F238E27FC236}">
                    <a16:creationId xmlns:a16="http://schemas.microsoft.com/office/drawing/2014/main" id="{9475EA87-3B1D-4B89-8A2D-45F02E23A0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5" name="Straight Connector 494">
                <a:extLst>
                  <a:ext uri="{FF2B5EF4-FFF2-40B4-BE49-F238E27FC236}">
                    <a16:creationId xmlns:a16="http://schemas.microsoft.com/office/drawing/2014/main" id="{5487C2C8-6A49-43DF-80C0-37A897CDE8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6" name="Straight Connector 495">
                <a:extLst>
                  <a:ext uri="{FF2B5EF4-FFF2-40B4-BE49-F238E27FC236}">
                    <a16:creationId xmlns:a16="http://schemas.microsoft.com/office/drawing/2014/main" id="{AC4BA4D5-66E9-4374-ACEB-1F32C4B761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7" name="Group 466">
              <a:extLst>
                <a:ext uri="{FF2B5EF4-FFF2-40B4-BE49-F238E27FC236}">
                  <a16:creationId xmlns:a16="http://schemas.microsoft.com/office/drawing/2014/main" id="{77526D1B-D98F-4F2B-950C-AF9C381397D3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476" name="Straight Connector 475">
                <a:extLst>
                  <a:ext uri="{FF2B5EF4-FFF2-40B4-BE49-F238E27FC236}">
                    <a16:creationId xmlns:a16="http://schemas.microsoft.com/office/drawing/2014/main" id="{696B96B5-4CF9-4430-B434-6314DD6C36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>
                <a:extLst>
                  <a:ext uri="{FF2B5EF4-FFF2-40B4-BE49-F238E27FC236}">
                    <a16:creationId xmlns:a16="http://schemas.microsoft.com/office/drawing/2014/main" id="{3E3A78F8-B4DF-4F78-9D5E-F73032E5A3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>
                <a:extLst>
                  <a:ext uri="{FF2B5EF4-FFF2-40B4-BE49-F238E27FC236}">
                    <a16:creationId xmlns:a16="http://schemas.microsoft.com/office/drawing/2014/main" id="{D1082155-2D05-4002-858A-9FBA897641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9" name="Straight Connector 478">
                <a:extLst>
                  <a:ext uri="{FF2B5EF4-FFF2-40B4-BE49-F238E27FC236}">
                    <a16:creationId xmlns:a16="http://schemas.microsoft.com/office/drawing/2014/main" id="{F934C918-505A-4657-91AF-885DB90FAF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0" name="Straight Connector 479">
                <a:extLst>
                  <a:ext uri="{FF2B5EF4-FFF2-40B4-BE49-F238E27FC236}">
                    <a16:creationId xmlns:a16="http://schemas.microsoft.com/office/drawing/2014/main" id="{670BB8A7-09AC-4B85-98B9-10A300E596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1" name="Straight Connector 480">
                <a:extLst>
                  <a:ext uri="{FF2B5EF4-FFF2-40B4-BE49-F238E27FC236}">
                    <a16:creationId xmlns:a16="http://schemas.microsoft.com/office/drawing/2014/main" id="{AA6C8161-F41B-49B4-B922-40DAD93583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2" name="Straight Connector 481">
                <a:extLst>
                  <a:ext uri="{FF2B5EF4-FFF2-40B4-BE49-F238E27FC236}">
                    <a16:creationId xmlns:a16="http://schemas.microsoft.com/office/drawing/2014/main" id="{4E635A1B-2F61-4C6D-BE59-3B06AAFD52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3" name="Straight Connector 482">
                <a:extLst>
                  <a:ext uri="{FF2B5EF4-FFF2-40B4-BE49-F238E27FC236}">
                    <a16:creationId xmlns:a16="http://schemas.microsoft.com/office/drawing/2014/main" id="{4742BEFE-E306-400C-AD1E-CBC9F908F5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>
                <a:extLst>
                  <a:ext uri="{FF2B5EF4-FFF2-40B4-BE49-F238E27FC236}">
                    <a16:creationId xmlns:a16="http://schemas.microsoft.com/office/drawing/2014/main" id="{185FC73D-D0E1-4A08-9B80-8F7ABA8886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>
                <a:extLst>
                  <a:ext uri="{FF2B5EF4-FFF2-40B4-BE49-F238E27FC236}">
                    <a16:creationId xmlns:a16="http://schemas.microsoft.com/office/drawing/2014/main" id="{B31BE766-3C36-4387-B837-3CB6E37035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6" name="Straight Connector 485">
                <a:extLst>
                  <a:ext uri="{FF2B5EF4-FFF2-40B4-BE49-F238E27FC236}">
                    <a16:creationId xmlns:a16="http://schemas.microsoft.com/office/drawing/2014/main" id="{B0DCC474-A64F-4B61-9B8E-6DC1DE8D8E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8" name="TextBox 467">
              <a:extLst>
                <a:ext uri="{FF2B5EF4-FFF2-40B4-BE49-F238E27FC236}">
                  <a16:creationId xmlns:a16="http://schemas.microsoft.com/office/drawing/2014/main" id="{BFE0A380-6590-4527-81A3-79EAB2745034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469" name="TextBox 468">
              <a:extLst>
                <a:ext uri="{FF2B5EF4-FFF2-40B4-BE49-F238E27FC236}">
                  <a16:creationId xmlns:a16="http://schemas.microsoft.com/office/drawing/2014/main" id="{9A2907F8-8AD0-4782-9932-B7EAEDF5F210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09F0553C-99CE-4E52-914E-5DA769698B61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C5B72F43-2619-4A0F-9B69-C26C11BDB764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16CBD03A-9A8D-48FE-B5D0-1BA04AA5A7F2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77341D13-19A8-4971-9CB5-43D53EF7216C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274A13B2-8817-4B52-B79B-1878A50A83F6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284A8931-2CE4-4017-B726-B029E0387736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B964AF1-251F-4A6F-B926-29EC4245BBA0}"/>
              </a:ext>
            </a:extLst>
          </p:cNvPr>
          <p:cNvSpPr/>
          <p:nvPr/>
        </p:nvSpPr>
        <p:spPr>
          <a:xfrm>
            <a:off x="-462116" y="648873"/>
            <a:ext cx="12899922" cy="934524"/>
          </a:xfrm>
          <a:custGeom>
            <a:avLst/>
            <a:gdLst>
              <a:gd name="connsiteX0" fmla="*/ 0 w 10923638"/>
              <a:gd name="connsiteY0" fmla="*/ 29553 h 934524"/>
              <a:gd name="connsiteX1" fmla="*/ 1877961 w 10923638"/>
              <a:gd name="connsiteY1" fmla="*/ 884959 h 934524"/>
              <a:gd name="connsiteX2" fmla="*/ 3667432 w 10923638"/>
              <a:gd name="connsiteY2" fmla="*/ 49217 h 934524"/>
              <a:gd name="connsiteX3" fmla="*/ 5506064 w 10923638"/>
              <a:gd name="connsiteY3" fmla="*/ 884959 h 934524"/>
              <a:gd name="connsiteX4" fmla="*/ 7334864 w 10923638"/>
              <a:gd name="connsiteY4" fmla="*/ 56 h 934524"/>
              <a:gd name="connsiteX5" fmla="*/ 9193161 w 10923638"/>
              <a:gd name="connsiteY5" fmla="*/ 934121 h 934524"/>
              <a:gd name="connsiteX6" fmla="*/ 10923638 w 10923638"/>
              <a:gd name="connsiteY6" fmla="*/ 118043 h 93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638" h="934524">
                <a:moveTo>
                  <a:pt x="0" y="29553"/>
                </a:moveTo>
                <a:cubicBezTo>
                  <a:pt x="633361" y="455617"/>
                  <a:pt x="1266722" y="881682"/>
                  <a:pt x="1877961" y="884959"/>
                </a:cubicBezTo>
                <a:cubicBezTo>
                  <a:pt x="2489200" y="888236"/>
                  <a:pt x="3062748" y="49217"/>
                  <a:pt x="3667432" y="49217"/>
                </a:cubicBezTo>
                <a:cubicBezTo>
                  <a:pt x="4272116" y="49217"/>
                  <a:pt x="4894825" y="893152"/>
                  <a:pt x="5506064" y="884959"/>
                </a:cubicBezTo>
                <a:cubicBezTo>
                  <a:pt x="6117303" y="876766"/>
                  <a:pt x="6720348" y="-8138"/>
                  <a:pt x="7334864" y="56"/>
                </a:cubicBezTo>
                <a:cubicBezTo>
                  <a:pt x="7949380" y="8250"/>
                  <a:pt x="8595032" y="914457"/>
                  <a:pt x="9193161" y="934121"/>
                </a:cubicBezTo>
                <a:cubicBezTo>
                  <a:pt x="9791290" y="953785"/>
                  <a:pt x="10641780" y="249140"/>
                  <a:pt x="10923638" y="118043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56F0317-A51B-468F-86B5-16A04AB34938}"/>
              </a:ext>
            </a:extLst>
          </p:cNvPr>
          <p:cNvGrpSpPr/>
          <p:nvPr/>
        </p:nvGrpSpPr>
        <p:grpSpPr>
          <a:xfrm>
            <a:off x="128258" y="415369"/>
            <a:ext cx="11678069" cy="1509015"/>
            <a:chOff x="128258" y="415369"/>
            <a:chExt cx="11678069" cy="1509015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6B8623BC-7272-4435-AB85-F2A9A3BA8C7A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15CDCA3-64B8-4AAD-A44F-5EE26868C0D5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8D0FFBD-E82E-4C2F-B177-80422CADE676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397356C-CAA3-4239-B5E7-1A336427A9BD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EB4F48EE-7EAA-4867-A5B5-66BC559E9F5D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9F5F24BB-8561-464F-AC77-43623E9207D1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D71D28C-44E9-4D52-844F-8DB5C80C129B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F4AF662-87E7-4D3F-8CDE-F9D9E24F5ECC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466A54D4-CA2F-4B19-AD6A-8B4C60178F73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B87368A-E481-49CF-85EC-4949E4BEF3A0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A61AEA6-294C-4579-854E-99B0F292EE36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5454910-A2CC-4002-91E2-1B09640AB4A8}"/>
                </a:ext>
              </a:extLst>
            </p:cNvPr>
            <p:cNvSpPr/>
            <p:nvPr/>
          </p:nvSpPr>
          <p:spPr>
            <a:xfrm>
              <a:off x="4637227" y="1109416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AAAE6DA9-81ED-4ACB-A0E9-4566F2CEB1B5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7E3966B-0684-4E3D-96A8-52DEA7A95B51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58F4A2FC-30E0-492E-9ACD-7487AA035895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DAD43E40-2137-4F17-B494-26274D80058B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7967225-CFB5-4B73-B9CD-95BA4617800D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ED82E3DB-F272-40E6-B983-47B6D39874D6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A4BE3635-2229-403B-895C-D65D3F2601D4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35C7A70E-FEA9-440C-9A0C-5EF16A7182AB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9A53338-F0A3-4DC1-97CB-CA5291BEE729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C4F7300A-9E49-474F-8373-93544E6C7CD1}"/>
                </a:ext>
              </a:extLst>
            </p:cNvPr>
            <p:cNvSpPr/>
            <p:nvPr/>
          </p:nvSpPr>
          <p:spPr>
            <a:xfrm>
              <a:off x="7919891" y="80534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36874629-C06A-4491-AD12-3814B0454C97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0F3A662F-8FB4-4BD3-9D36-F91EAC050C8A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B54E43F7-1762-4B86-8F16-A26EE2F2C770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57BAB0EC-A076-4A98-B01D-8C376EB1A0ED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C6E5FACC-D512-44D2-A94E-9FC56E3DD7CD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0AF8126E-DED2-4A8A-A90B-C212DDBD141A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A33FC560-4BC2-4D7F-B21B-471D0DFE9477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ADBC2A1E-DEF3-44F3-9F0A-9815C81EC026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A0B791C0-E398-4143-99B2-126BF347B411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481FD353-D8BB-41B3-828F-880DBF4DD614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8D39AF56-B0D0-462B-A8ED-14D473144E74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FA74321E-7E1A-4F32-971D-E6DC98EED99C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73A448B-3BF5-45CF-ACD5-1E7DCAF2B211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3FC7AC1B-F2B8-488D-955D-A8B8BEE8738E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D837492-FBF7-4B09-A988-221B80226B4A}"/>
              </a:ext>
            </a:extLst>
          </p:cNvPr>
          <p:cNvGrpSpPr/>
          <p:nvPr/>
        </p:nvGrpSpPr>
        <p:grpSpPr>
          <a:xfrm>
            <a:off x="120222" y="-616993"/>
            <a:ext cx="11678069" cy="2526064"/>
            <a:chOff x="123902" y="2211696"/>
            <a:chExt cx="11678069" cy="252606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9597699-F284-48FA-9D06-11A5086A6A37}"/>
                </a:ext>
              </a:extLst>
            </p:cNvPr>
            <p:cNvGrpSpPr/>
            <p:nvPr/>
          </p:nvGrpSpPr>
          <p:grpSpPr>
            <a:xfrm>
              <a:off x="7517760" y="2211696"/>
              <a:ext cx="154195" cy="153744"/>
              <a:chOff x="7507369" y="4757471"/>
              <a:chExt cx="154195" cy="153744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71F26A9B-C6CA-4A2D-B7BE-FC5B701B15B4}"/>
                  </a:ext>
                </a:extLst>
              </p:cNvPr>
              <p:cNvSpPr/>
              <p:nvPr/>
            </p:nvSpPr>
            <p:spPr>
              <a:xfrm>
                <a:off x="7522116" y="4757471"/>
                <a:ext cx="139448" cy="1524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>
                <a:glow rad="228600">
                  <a:schemeClr val="accent4"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632002A5-770C-40F6-ACF4-3361E42BEB00}"/>
                  </a:ext>
                </a:extLst>
              </p:cNvPr>
              <p:cNvSpPr/>
              <p:nvPr/>
            </p:nvSpPr>
            <p:spPr>
              <a:xfrm>
                <a:off x="7507369" y="4758815"/>
                <a:ext cx="139448" cy="1524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B30BEF9-51C3-4F45-B8B4-79409AF7DE16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A16F1C6-DFAA-4E44-9BE3-0F2D1E342BD4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F100B24-0AD7-49D6-9750-34756949F87D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0A148CE-8F7B-4694-8C95-6336CADA7F35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A2A5BFD-DFAF-4ACB-9121-9769544DD46E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21EDF117-6118-4EE4-BA0E-695B87195E9F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3E4264C6-B6B5-4EDF-B8A4-6E77C256A13C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A5BC8D38-EBBE-4821-A90D-AD9A13D4B2DA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7B1EC31C-9074-43DA-8C66-A6366D8CC6BC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DD975CC-FCBF-4C4F-86A7-AF442D7AB45D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02AA8DBD-962E-4E4F-A9A7-0FDD5A46D3F8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E5DBCEA-CAF6-46F2-A1C6-38E5FE0D042B}"/>
                </a:ext>
              </a:extLst>
            </p:cNvPr>
            <p:cNvSpPr/>
            <p:nvPr/>
          </p:nvSpPr>
          <p:spPr>
            <a:xfrm>
              <a:off x="4632871" y="39174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BFF03F5D-0D08-45F5-8B0B-7656D5C0E9A4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A7A15DE7-8DBD-443E-A9DE-A1BB75AD25A3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A270858C-B2A5-4419-9E1E-F648AE3662D8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44B2136C-FB8A-41CB-8E4C-DE4C05F1C4C6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EB264552-5566-4205-B642-4E6039F1C298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2BD6BC1A-2A75-4484-8AE2-5EB78725E7FD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90D2DAFA-E00A-4E1A-B419-7B1186FA9E33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51CD03B6-88E6-4685-B6A7-72DD4CB70ACE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B3D49CF9-22B6-473B-A84D-49BFE36444EA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DED1306D-FC7D-4C7D-A724-DE807AA964F9}"/>
                </a:ext>
              </a:extLst>
            </p:cNvPr>
            <p:cNvSpPr/>
            <p:nvPr/>
          </p:nvSpPr>
          <p:spPr>
            <a:xfrm>
              <a:off x="7915535" y="362855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649504E3-290E-48E4-84AE-EFE3F1DA7079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61891706-C9FC-4C57-A937-C8D3133738A9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867F15D-C651-48C6-ADDA-425911652221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6DBBF5E7-1A57-492B-8F3A-0BE06BEF7595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D7A27282-39BE-4251-A263-B0018AB524A9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F78FBA7F-83A4-488C-8634-E28D90D518E9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2A55D1BB-AD35-44F2-AE0D-C768C3D281DD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A11417D2-E337-4B73-AC08-95B6C06C49F9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18410683-BFB5-4C0E-A6B8-783021761F85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D1D110E9-12F6-442A-A461-70AA82412600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6CD61BEF-7F2F-4797-AD37-6CA11C213E56}"/>
              </a:ext>
            </a:extLst>
          </p:cNvPr>
          <p:cNvGrpSpPr/>
          <p:nvPr/>
        </p:nvGrpSpPr>
        <p:grpSpPr>
          <a:xfrm>
            <a:off x="319101" y="4468470"/>
            <a:ext cx="11678069" cy="1504783"/>
            <a:chOff x="123902" y="3232977"/>
            <a:chExt cx="11678069" cy="1504783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B2B263F7-9BF1-49AC-B928-DC65E78F159C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5FE2C213-136A-41C3-B350-716937675F79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649CB69-01A2-47E2-8C74-548B8258935D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ECEDA8F1-E66E-4454-96DD-DB83C6048760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210D7B5A-1640-46C7-9202-65069C65C3E8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A0CE6859-A260-40C4-B10E-2D492A955424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B1302F48-7311-443F-B5EA-860FE1E00E05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736D07E1-B6DB-47F2-BD00-008707A333F0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C66892E-C990-4F31-9203-D3A8CDED98BF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02176073-4FED-41C6-8DF5-3C1816A9FACE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323AE76E-9CE8-4406-9852-469D57FEBF2E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DB5094CC-A72E-4679-AF84-1914EF3AC033}"/>
                </a:ext>
              </a:extLst>
            </p:cNvPr>
            <p:cNvSpPr/>
            <p:nvPr/>
          </p:nvSpPr>
          <p:spPr>
            <a:xfrm>
              <a:off x="4632871" y="383430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C5549C41-7DE0-4016-9CBB-71AA63C71C38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8E1B2C2A-3D6A-4027-BC02-A796B9997B99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E65EEFA6-5100-4EC8-93DA-3EA5D9BF9887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83F4FEF1-46BA-415B-84EC-5DBDED7E4A0D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B06F8B7B-F2A7-420A-91A2-3EDD5F20B822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F38F4E81-7789-4699-9347-B46F13CCD2AD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945CCF98-AAA1-4BAD-8475-3823E3D4E58F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DF687802-D0FE-47D3-BA58-9D1D7073D7BB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E9F3415E-16B0-4A85-B03E-0BF01B450C28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725C7665-04AF-47C4-9DB2-908454D178AA}"/>
                </a:ext>
              </a:extLst>
            </p:cNvPr>
            <p:cNvSpPr/>
            <p:nvPr/>
          </p:nvSpPr>
          <p:spPr>
            <a:xfrm>
              <a:off x="7915535" y="35302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2C117AE4-187F-4938-A314-749E0576EE8F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5065CD3E-0D48-484E-B879-1EDD9DC6ED5B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AB051873-5C3B-4F69-B5C4-D7F1B26A8EE9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0E931634-4945-41E2-A9EF-56C21E4ED99F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DA9BA4AB-B2AD-42B1-8580-88CAA16723B5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3C8D246A-6785-4E2E-B0FE-BFC3CBCA8F67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B9733293-8EC5-44C2-95A7-B21ADEB04B65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2A865113-DB28-497D-AD16-8B431711DA20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3C308126-90D2-4AB5-8E54-0BB8A580042F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7BC5487-DC0D-494A-82D4-2B13F8ACD86A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B8B0593C-7C1D-4BBC-9A4A-9E33FFF97AC0}"/>
              </a:ext>
            </a:extLst>
          </p:cNvPr>
          <p:cNvGrpSpPr/>
          <p:nvPr/>
        </p:nvGrpSpPr>
        <p:grpSpPr>
          <a:xfrm>
            <a:off x="280658" y="4439457"/>
            <a:ext cx="11678069" cy="1509015"/>
            <a:chOff x="128258" y="415369"/>
            <a:chExt cx="11678069" cy="1509015"/>
          </a:xfrm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A5766DED-E1AD-4855-B5D8-CA69D0C24668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8EF71CAF-4689-4C62-ADE0-6463D14A9F3C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D373D3F5-9870-4A14-BC66-6C8EC7E66BDF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615DBC4D-758F-4CE9-AFAA-8B32EDED56B1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75965620-79FC-43B0-B124-94D52CA1D0C8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DF4C2649-AFE4-4B5C-8B94-B442DE63CECE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BBAFE3AE-EC01-49FE-8CEE-8BB890D12F01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10368BB9-0003-4EFC-8D5E-4FB56FE4020A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5F44D2E0-F415-44DF-83E6-D493E53B21F6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E2DA8563-8C4E-4607-A60C-841164F4C526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CC1E2B12-6F93-4BE6-BA48-C03354D48A0B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2182608D-3372-406D-A519-3BC2A0E101F6}"/>
                </a:ext>
              </a:extLst>
            </p:cNvPr>
            <p:cNvSpPr/>
            <p:nvPr/>
          </p:nvSpPr>
          <p:spPr>
            <a:xfrm>
              <a:off x="4692647" y="1067851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6A1F1443-C97D-4DBE-A576-7E2AB7D9ECA5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C93B0B7C-4C45-4A18-8C18-2825FC2E2E84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74A245A-4858-4FB3-ABA4-CC3C19D97419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5913AE8-8437-46B4-AA6B-88A90E598F8E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C7E67AEC-38EA-4CCE-A03F-4332CA1545BE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FF3771D0-2266-4AE3-9185-CD9106F8668B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DC8C16B7-5334-44B6-A7BA-26795F7462AD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FD3BAAF3-D758-45A7-AF7A-994070D5E614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E72F0E3C-DBA9-47CB-B64B-1658424DE570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8EFBD443-6F77-47DE-A286-1F1B5F0C224E}"/>
                </a:ext>
              </a:extLst>
            </p:cNvPr>
            <p:cNvSpPr/>
            <p:nvPr/>
          </p:nvSpPr>
          <p:spPr>
            <a:xfrm>
              <a:off x="7933746" y="73606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8B023930-EBE2-4F50-9C15-7EF6056788D0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74054DE8-1650-491A-9D57-937CCC3247C1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FA9EEDC5-1F5C-4440-9A3F-C5A1E4263838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8731E7D0-C49E-47A8-BD20-CABF664A325D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16E8F037-3D53-4F87-8B99-2CD23A062048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200B5C7F-6DE7-4AAE-8F47-38A0C70606DC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A1938C2C-C594-48E6-BD1B-3DB4535E7CB0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297F5BD6-EBE2-456A-89A6-CCD59834F3EC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370BFFDF-82F7-4F70-9A5C-13F8DB8FA561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2A0A3E75-D23C-4384-8BD2-35ACEC6E0428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4ADA6E7B-869C-43C2-9F86-01D76BA7F97E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FEBEA16A-1D67-4699-8622-A0FBD66E0105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4CBBC5FB-6C71-4AC4-B883-A4659DE4CB90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E0A1A567-8EB5-4EB1-8125-715FC8102D5D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82F163C-BC20-42E2-9452-1BCFA3512D6B}"/>
              </a:ext>
            </a:extLst>
          </p:cNvPr>
          <p:cNvSpPr txBox="1"/>
          <p:nvPr/>
        </p:nvSpPr>
        <p:spPr>
          <a:xfrm>
            <a:off x="336800" y="2824480"/>
            <a:ext cx="119888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সকলকে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শুভেচ্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ছা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endParaRPr lang="en-US" sz="11500" b="1" dirty="0">
              <a:solidFill>
                <a:srgbClr val="7030A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6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5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" dur="5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" dur="5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5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" dur="5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5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0" dur="5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4" dur="5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5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" dur="5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6" dur="5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0" dur="5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4" dur="5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8" dur="5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2" dur="50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6" dur="50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0" dur="5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4" dur="50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8" dur="50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2" dur="50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6" dur="5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0" dur="5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4" dur="50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8" dur="5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2" dur="5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6" dur="5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0" dur="5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4" dur="5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8" dur="5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2" dur="50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6" dur="5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0" dur="50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4" dur="5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8" dur="5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2" dur="50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6" dur="5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0" dur="50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4" dur="50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8" dur="5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2" dur="5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6" dur="5000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0" dur="50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4" dur="50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8" dur="5000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2" dur="5000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6" dur="5000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0" dur="50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4" dur="50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8" dur="5000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2" dur="5000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6" dur="50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0" dur="50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4" dur="50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8" dur="50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2" dur="50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6" dur="50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0" dur="5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4" dur="5000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9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8" dur="5000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2" dur="5000" fill="hold"/>
                                        <p:tgtEl>
                                          <p:spTgt spid="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9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6" dur="5000" fill="hold"/>
                                        <p:tgtEl>
                                          <p:spTgt spid="9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0" dur="5000" fill="hold"/>
                                        <p:tgtEl>
                                          <p:spTgt spid="9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4" dur="5000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8" dur="5000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9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2" dur="5000" fill="hold"/>
                                        <p:tgtEl>
                                          <p:spTgt spid="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6" dur="5000" fill="hold"/>
                                        <p:tgtEl>
                                          <p:spTgt spid="9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0" dur="5000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4" dur="5000" fill="hold"/>
                                        <p:tgtEl>
                                          <p:spTgt spid="9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8" dur="50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2" dur="5000" fill="hold"/>
                                        <p:tgtEl>
                                          <p:spTgt spid="9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6" dur="50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0" dur="50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4" dur="50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9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8" dur="5000" fill="hold"/>
                                        <p:tgtEl>
                                          <p:spTgt spid="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2" dur="5000" fill="hold"/>
                                        <p:tgtEl>
                                          <p:spTgt spid="9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6" dur="50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0" dur="50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4" dur="50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8" dur="50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2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6" dur="5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0" dur="5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4" dur="5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8" dur="5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2" dur="50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6" dur="5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0" dur="5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Frame 692">
            <a:extLst>
              <a:ext uri="{FF2B5EF4-FFF2-40B4-BE49-F238E27FC236}">
                <a16:creationId xmlns:a16="http://schemas.microsoft.com/office/drawing/2014/main" id="{8D8D3C9A-2B03-4310-89EF-720A4F5354C5}"/>
              </a:ext>
            </a:extLst>
          </p:cNvPr>
          <p:cNvSpPr/>
          <p:nvPr/>
        </p:nvSpPr>
        <p:spPr>
          <a:xfrm>
            <a:off x="25400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4" name="Frame 693">
            <a:extLst>
              <a:ext uri="{FF2B5EF4-FFF2-40B4-BE49-F238E27FC236}">
                <a16:creationId xmlns:a16="http://schemas.microsoft.com/office/drawing/2014/main" id="{DFB9D317-13AE-45D2-80F8-6F1C03BE0310}"/>
              </a:ext>
            </a:extLst>
          </p:cNvPr>
          <p:cNvSpPr/>
          <p:nvPr/>
        </p:nvSpPr>
        <p:spPr>
          <a:xfrm>
            <a:off x="566057" y="522515"/>
            <a:ext cx="11103429" cy="5856514"/>
          </a:xfrm>
          <a:prstGeom prst="frame">
            <a:avLst>
              <a:gd name="adj1" fmla="val 643"/>
            </a:avLst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95" name="Group 694">
            <a:extLst>
              <a:ext uri="{FF2B5EF4-FFF2-40B4-BE49-F238E27FC236}">
                <a16:creationId xmlns:a16="http://schemas.microsoft.com/office/drawing/2014/main" id="{C5B086CF-15C6-491C-8D1D-7259820D3B15}"/>
              </a:ext>
            </a:extLst>
          </p:cNvPr>
          <p:cNvGrpSpPr/>
          <p:nvPr/>
        </p:nvGrpSpPr>
        <p:grpSpPr>
          <a:xfrm>
            <a:off x="34404" y="-3275"/>
            <a:ext cx="590550" cy="594360"/>
            <a:chOff x="5800725" y="3131820"/>
            <a:chExt cx="590550" cy="594360"/>
          </a:xfrm>
        </p:grpSpPr>
        <p:sp>
          <p:nvSpPr>
            <p:cNvPr id="696" name="Circle: Hollow 695">
              <a:extLst>
                <a:ext uri="{FF2B5EF4-FFF2-40B4-BE49-F238E27FC236}">
                  <a16:creationId xmlns:a16="http://schemas.microsoft.com/office/drawing/2014/main" id="{DC742428-10A3-44CA-9CCF-A5DE4DBD971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7" name="Oval 696">
              <a:extLst>
                <a:ext uri="{FF2B5EF4-FFF2-40B4-BE49-F238E27FC236}">
                  <a16:creationId xmlns:a16="http://schemas.microsoft.com/office/drawing/2014/main" id="{535A8732-0361-4503-9F4A-19A13DEE17B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8" name="Group 697">
            <a:extLst>
              <a:ext uri="{FF2B5EF4-FFF2-40B4-BE49-F238E27FC236}">
                <a16:creationId xmlns:a16="http://schemas.microsoft.com/office/drawing/2014/main" id="{33895890-5F33-42CE-9D74-65DE5ECD2D95}"/>
              </a:ext>
            </a:extLst>
          </p:cNvPr>
          <p:cNvGrpSpPr/>
          <p:nvPr/>
        </p:nvGrpSpPr>
        <p:grpSpPr>
          <a:xfrm>
            <a:off x="178803" y="143029"/>
            <a:ext cx="301752" cy="301752"/>
            <a:chOff x="4084318" y="1418208"/>
            <a:chExt cx="4023359" cy="4021584"/>
          </a:xfrm>
        </p:grpSpPr>
        <p:sp>
          <p:nvSpPr>
            <p:cNvPr id="699" name="Sun 698">
              <a:extLst>
                <a:ext uri="{FF2B5EF4-FFF2-40B4-BE49-F238E27FC236}">
                  <a16:creationId xmlns:a16="http://schemas.microsoft.com/office/drawing/2014/main" id="{2C68E866-2BFC-49AB-BF75-351A702F44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0" name="Oval 699">
              <a:extLst>
                <a:ext uri="{FF2B5EF4-FFF2-40B4-BE49-F238E27FC236}">
                  <a16:creationId xmlns:a16="http://schemas.microsoft.com/office/drawing/2014/main" id="{4A457C13-A379-4933-8DA4-D76F085D5F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1" name="Group 700">
            <a:extLst>
              <a:ext uri="{FF2B5EF4-FFF2-40B4-BE49-F238E27FC236}">
                <a16:creationId xmlns:a16="http://schemas.microsoft.com/office/drawing/2014/main" id="{935FDDE9-FDC4-4D24-B1C4-0317FA4CAD6B}"/>
              </a:ext>
            </a:extLst>
          </p:cNvPr>
          <p:cNvGrpSpPr/>
          <p:nvPr/>
        </p:nvGrpSpPr>
        <p:grpSpPr>
          <a:xfrm>
            <a:off x="448064" y="-3278"/>
            <a:ext cx="590550" cy="594360"/>
            <a:chOff x="5800725" y="3131820"/>
            <a:chExt cx="590550" cy="594360"/>
          </a:xfrm>
        </p:grpSpPr>
        <p:sp>
          <p:nvSpPr>
            <p:cNvPr id="702" name="Circle: Hollow 701">
              <a:extLst>
                <a:ext uri="{FF2B5EF4-FFF2-40B4-BE49-F238E27FC236}">
                  <a16:creationId xmlns:a16="http://schemas.microsoft.com/office/drawing/2014/main" id="{2F01EA43-043E-4310-9064-18C26194C74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3" name="Oval 702">
              <a:extLst>
                <a:ext uri="{FF2B5EF4-FFF2-40B4-BE49-F238E27FC236}">
                  <a16:creationId xmlns:a16="http://schemas.microsoft.com/office/drawing/2014/main" id="{8A7E8BAA-FBF8-4982-87AD-AB207B56002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4" name="Group 703">
            <a:extLst>
              <a:ext uri="{FF2B5EF4-FFF2-40B4-BE49-F238E27FC236}">
                <a16:creationId xmlns:a16="http://schemas.microsoft.com/office/drawing/2014/main" id="{36055E2B-B1CA-44F8-A16C-9C5D2E156411}"/>
              </a:ext>
            </a:extLst>
          </p:cNvPr>
          <p:cNvGrpSpPr/>
          <p:nvPr/>
        </p:nvGrpSpPr>
        <p:grpSpPr>
          <a:xfrm>
            <a:off x="592463" y="143026"/>
            <a:ext cx="301752" cy="301752"/>
            <a:chOff x="4084318" y="1418208"/>
            <a:chExt cx="4023359" cy="4021584"/>
          </a:xfrm>
        </p:grpSpPr>
        <p:sp>
          <p:nvSpPr>
            <p:cNvPr id="705" name="Sun 704">
              <a:extLst>
                <a:ext uri="{FF2B5EF4-FFF2-40B4-BE49-F238E27FC236}">
                  <a16:creationId xmlns:a16="http://schemas.microsoft.com/office/drawing/2014/main" id="{E451EA54-6C3C-430A-9A67-3239D4BDCA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6" name="Oval 705">
              <a:extLst>
                <a:ext uri="{FF2B5EF4-FFF2-40B4-BE49-F238E27FC236}">
                  <a16:creationId xmlns:a16="http://schemas.microsoft.com/office/drawing/2014/main" id="{A6F22F4D-B7F9-4C09-B133-AD29084317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7" name="Group 706">
            <a:extLst>
              <a:ext uri="{FF2B5EF4-FFF2-40B4-BE49-F238E27FC236}">
                <a16:creationId xmlns:a16="http://schemas.microsoft.com/office/drawing/2014/main" id="{19738992-5214-4EA0-BB59-ACC71E095D13}"/>
              </a:ext>
            </a:extLst>
          </p:cNvPr>
          <p:cNvGrpSpPr/>
          <p:nvPr/>
        </p:nvGrpSpPr>
        <p:grpSpPr>
          <a:xfrm>
            <a:off x="861724" y="-3281"/>
            <a:ext cx="590550" cy="594360"/>
            <a:chOff x="5800725" y="3131820"/>
            <a:chExt cx="590550" cy="594360"/>
          </a:xfrm>
        </p:grpSpPr>
        <p:sp>
          <p:nvSpPr>
            <p:cNvPr id="708" name="Circle: Hollow 707">
              <a:extLst>
                <a:ext uri="{FF2B5EF4-FFF2-40B4-BE49-F238E27FC236}">
                  <a16:creationId xmlns:a16="http://schemas.microsoft.com/office/drawing/2014/main" id="{30A2E488-D0C4-4A8E-BB32-880E814A958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9" name="Oval 708">
              <a:extLst>
                <a:ext uri="{FF2B5EF4-FFF2-40B4-BE49-F238E27FC236}">
                  <a16:creationId xmlns:a16="http://schemas.microsoft.com/office/drawing/2014/main" id="{CE7254E0-9B16-4FDB-9501-3618856C60E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5398E8D8-1374-4C00-9FAA-74D57D8347CB}"/>
              </a:ext>
            </a:extLst>
          </p:cNvPr>
          <p:cNvGrpSpPr/>
          <p:nvPr/>
        </p:nvGrpSpPr>
        <p:grpSpPr>
          <a:xfrm>
            <a:off x="1006123" y="143023"/>
            <a:ext cx="301752" cy="301752"/>
            <a:chOff x="4084318" y="1418208"/>
            <a:chExt cx="4023359" cy="4021584"/>
          </a:xfrm>
        </p:grpSpPr>
        <p:sp>
          <p:nvSpPr>
            <p:cNvPr id="711" name="Sun 710">
              <a:extLst>
                <a:ext uri="{FF2B5EF4-FFF2-40B4-BE49-F238E27FC236}">
                  <a16:creationId xmlns:a16="http://schemas.microsoft.com/office/drawing/2014/main" id="{2B22012C-34D6-415E-88DC-152CF94FEE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2" name="Oval 711">
              <a:extLst>
                <a:ext uri="{FF2B5EF4-FFF2-40B4-BE49-F238E27FC236}">
                  <a16:creationId xmlns:a16="http://schemas.microsoft.com/office/drawing/2014/main" id="{4FEEF996-CFE8-421F-9558-35A0B0FE38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3" name="Group 712">
            <a:extLst>
              <a:ext uri="{FF2B5EF4-FFF2-40B4-BE49-F238E27FC236}">
                <a16:creationId xmlns:a16="http://schemas.microsoft.com/office/drawing/2014/main" id="{708AB2D1-7397-4121-8660-92855B542630}"/>
              </a:ext>
            </a:extLst>
          </p:cNvPr>
          <p:cNvGrpSpPr/>
          <p:nvPr/>
        </p:nvGrpSpPr>
        <p:grpSpPr>
          <a:xfrm>
            <a:off x="1275384" y="-3284"/>
            <a:ext cx="590550" cy="594360"/>
            <a:chOff x="5800725" y="3131820"/>
            <a:chExt cx="590550" cy="594360"/>
          </a:xfrm>
        </p:grpSpPr>
        <p:sp>
          <p:nvSpPr>
            <p:cNvPr id="714" name="Circle: Hollow 713">
              <a:extLst>
                <a:ext uri="{FF2B5EF4-FFF2-40B4-BE49-F238E27FC236}">
                  <a16:creationId xmlns:a16="http://schemas.microsoft.com/office/drawing/2014/main" id="{7FDB3595-D5FD-4082-A700-0E15483AE0A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5" name="Oval 714">
              <a:extLst>
                <a:ext uri="{FF2B5EF4-FFF2-40B4-BE49-F238E27FC236}">
                  <a16:creationId xmlns:a16="http://schemas.microsoft.com/office/drawing/2014/main" id="{EE4B6C7D-9E69-405E-A125-216FD62FF5B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1F63269A-B0FA-4A94-9964-9451A250E664}"/>
              </a:ext>
            </a:extLst>
          </p:cNvPr>
          <p:cNvGrpSpPr/>
          <p:nvPr/>
        </p:nvGrpSpPr>
        <p:grpSpPr>
          <a:xfrm>
            <a:off x="1419783" y="143020"/>
            <a:ext cx="301752" cy="301752"/>
            <a:chOff x="4084318" y="1418208"/>
            <a:chExt cx="4023359" cy="4021584"/>
          </a:xfrm>
        </p:grpSpPr>
        <p:sp>
          <p:nvSpPr>
            <p:cNvPr id="717" name="Sun 716">
              <a:extLst>
                <a:ext uri="{FF2B5EF4-FFF2-40B4-BE49-F238E27FC236}">
                  <a16:creationId xmlns:a16="http://schemas.microsoft.com/office/drawing/2014/main" id="{4ECF5CDA-0FE1-4886-A7AC-F09116F90B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7647ACF5-5614-47BC-A2D9-7D1387C3E8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9" name="Group 718">
            <a:extLst>
              <a:ext uri="{FF2B5EF4-FFF2-40B4-BE49-F238E27FC236}">
                <a16:creationId xmlns:a16="http://schemas.microsoft.com/office/drawing/2014/main" id="{C279FB4F-4168-46DE-8E65-144455D1345A}"/>
              </a:ext>
            </a:extLst>
          </p:cNvPr>
          <p:cNvGrpSpPr/>
          <p:nvPr/>
        </p:nvGrpSpPr>
        <p:grpSpPr>
          <a:xfrm>
            <a:off x="1689044" y="-3287"/>
            <a:ext cx="590550" cy="594360"/>
            <a:chOff x="5800725" y="3131820"/>
            <a:chExt cx="590550" cy="594360"/>
          </a:xfrm>
        </p:grpSpPr>
        <p:sp>
          <p:nvSpPr>
            <p:cNvPr id="720" name="Circle: Hollow 719">
              <a:extLst>
                <a:ext uri="{FF2B5EF4-FFF2-40B4-BE49-F238E27FC236}">
                  <a16:creationId xmlns:a16="http://schemas.microsoft.com/office/drawing/2014/main" id="{F4827BE6-C6B3-4804-B38B-314F7D909D4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1" name="Oval 720">
              <a:extLst>
                <a:ext uri="{FF2B5EF4-FFF2-40B4-BE49-F238E27FC236}">
                  <a16:creationId xmlns:a16="http://schemas.microsoft.com/office/drawing/2014/main" id="{830AB01E-313D-49A0-A375-189F23BD738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2" name="Group 721">
            <a:extLst>
              <a:ext uri="{FF2B5EF4-FFF2-40B4-BE49-F238E27FC236}">
                <a16:creationId xmlns:a16="http://schemas.microsoft.com/office/drawing/2014/main" id="{D47F15EC-FC94-4E9C-9623-9E6B290DDE44}"/>
              </a:ext>
            </a:extLst>
          </p:cNvPr>
          <p:cNvGrpSpPr/>
          <p:nvPr/>
        </p:nvGrpSpPr>
        <p:grpSpPr>
          <a:xfrm>
            <a:off x="1833443" y="143017"/>
            <a:ext cx="301752" cy="301752"/>
            <a:chOff x="4084318" y="1418208"/>
            <a:chExt cx="4023359" cy="4021584"/>
          </a:xfrm>
        </p:grpSpPr>
        <p:sp>
          <p:nvSpPr>
            <p:cNvPr id="723" name="Sun 722">
              <a:extLst>
                <a:ext uri="{FF2B5EF4-FFF2-40B4-BE49-F238E27FC236}">
                  <a16:creationId xmlns:a16="http://schemas.microsoft.com/office/drawing/2014/main" id="{8BA88432-FBA4-4759-92A8-F93A806C5C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4" name="Oval 723">
              <a:extLst>
                <a:ext uri="{FF2B5EF4-FFF2-40B4-BE49-F238E27FC236}">
                  <a16:creationId xmlns:a16="http://schemas.microsoft.com/office/drawing/2014/main" id="{4C3F4299-3AC1-47AE-8BB6-38A8FDF944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5" name="Group 724">
            <a:extLst>
              <a:ext uri="{FF2B5EF4-FFF2-40B4-BE49-F238E27FC236}">
                <a16:creationId xmlns:a16="http://schemas.microsoft.com/office/drawing/2014/main" id="{AB029943-38F4-4976-AC76-0525FC24A54A}"/>
              </a:ext>
            </a:extLst>
          </p:cNvPr>
          <p:cNvGrpSpPr/>
          <p:nvPr/>
        </p:nvGrpSpPr>
        <p:grpSpPr>
          <a:xfrm>
            <a:off x="2102704" y="-3290"/>
            <a:ext cx="590550" cy="594360"/>
            <a:chOff x="5800725" y="3131820"/>
            <a:chExt cx="590550" cy="594360"/>
          </a:xfrm>
        </p:grpSpPr>
        <p:sp>
          <p:nvSpPr>
            <p:cNvPr id="726" name="Circle: Hollow 725">
              <a:extLst>
                <a:ext uri="{FF2B5EF4-FFF2-40B4-BE49-F238E27FC236}">
                  <a16:creationId xmlns:a16="http://schemas.microsoft.com/office/drawing/2014/main" id="{0918CB15-FDBC-4E6A-8E0E-23D46C735A1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7" name="Oval 726">
              <a:extLst>
                <a:ext uri="{FF2B5EF4-FFF2-40B4-BE49-F238E27FC236}">
                  <a16:creationId xmlns:a16="http://schemas.microsoft.com/office/drawing/2014/main" id="{9EA32768-2241-487C-801E-F209DFC3D89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8" name="Group 727">
            <a:extLst>
              <a:ext uri="{FF2B5EF4-FFF2-40B4-BE49-F238E27FC236}">
                <a16:creationId xmlns:a16="http://schemas.microsoft.com/office/drawing/2014/main" id="{F56CEB4B-CDBB-4D7A-AFEE-01E93728C8E2}"/>
              </a:ext>
            </a:extLst>
          </p:cNvPr>
          <p:cNvGrpSpPr/>
          <p:nvPr/>
        </p:nvGrpSpPr>
        <p:grpSpPr>
          <a:xfrm>
            <a:off x="2247103" y="143014"/>
            <a:ext cx="301752" cy="301752"/>
            <a:chOff x="4084318" y="1418208"/>
            <a:chExt cx="4023359" cy="4021584"/>
          </a:xfrm>
        </p:grpSpPr>
        <p:sp>
          <p:nvSpPr>
            <p:cNvPr id="729" name="Sun 728">
              <a:extLst>
                <a:ext uri="{FF2B5EF4-FFF2-40B4-BE49-F238E27FC236}">
                  <a16:creationId xmlns:a16="http://schemas.microsoft.com/office/drawing/2014/main" id="{CB3862F8-EE64-49F8-A3AB-5111BAF301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0" name="Oval 729">
              <a:extLst>
                <a:ext uri="{FF2B5EF4-FFF2-40B4-BE49-F238E27FC236}">
                  <a16:creationId xmlns:a16="http://schemas.microsoft.com/office/drawing/2014/main" id="{953A9EDA-0943-4A47-BD02-A8FA29C39F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1" name="Group 730">
            <a:extLst>
              <a:ext uri="{FF2B5EF4-FFF2-40B4-BE49-F238E27FC236}">
                <a16:creationId xmlns:a16="http://schemas.microsoft.com/office/drawing/2014/main" id="{D5EE659A-3DA1-49CC-A30F-543A371005B7}"/>
              </a:ext>
            </a:extLst>
          </p:cNvPr>
          <p:cNvGrpSpPr/>
          <p:nvPr/>
        </p:nvGrpSpPr>
        <p:grpSpPr>
          <a:xfrm>
            <a:off x="2516364" y="-3293"/>
            <a:ext cx="590550" cy="594360"/>
            <a:chOff x="5800725" y="3131820"/>
            <a:chExt cx="590550" cy="594360"/>
          </a:xfrm>
        </p:grpSpPr>
        <p:sp>
          <p:nvSpPr>
            <p:cNvPr id="732" name="Circle: Hollow 731">
              <a:extLst>
                <a:ext uri="{FF2B5EF4-FFF2-40B4-BE49-F238E27FC236}">
                  <a16:creationId xmlns:a16="http://schemas.microsoft.com/office/drawing/2014/main" id="{1CE86FC1-F1FD-445C-97DE-BA751ECD0A7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3" name="Oval 732">
              <a:extLst>
                <a:ext uri="{FF2B5EF4-FFF2-40B4-BE49-F238E27FC236}">
                  <a16:creationId xmlns:a16="http://schemas.microsoft.com/office/drawing/2014/main" id="{3B86B990-154F-42AD-A285-22738CDFF14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4" name="Group 733">
            <a:extLst>
              <a:ext uri="{FF2B5EF4-FFF2-40B4-BE49-F238E27FC236}">
                <a16:creationId xmlns:a16="http://schemas.microsoft.com/office/drawing/2014/main" id="{A6155E17-F3E9-4178-8860-1E6A4A29C36A}"/>
              </a:ext>
            </a:extLst>
          </p:cNvPr>
          <p:cNvGrpSpPr/>
          <p:nvPr/>
        </p:nvGrpSpPr>
        <p:grpSpPr>
          <a:xfrm>
            <a:off x="2660763" y="143011"/>
            <a:ext cx="301752" cy="301752"/>
            <a:chOff x="4084318" y="1418208"/>
            <a:chExt cx="4023359" cy="4021584"/>
          </a:xfrm>
        </p:grpSpPr>
        <p:sp>
          <p:nvSpPr>
            <p:cNvPr id="735" name="Sun 734">
              <a:extLst>
                <a:ext uri="{FF2B5EF4-FFF2-40B4-BE49-F238E27FC236}">
                  <a16:creationId xmlns:a16="http://schemas.microsoft.com/office/drawing/2014/main" id="{C88351F3-CA84-4C1F-866A-27FF1D7C92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6" name="Oval 735">
              <a:extLst>
                <a:ext uri="{FF2B5EF4-FFF2-40B4-BE49-F238E27FC236}">
                  <a16:creationId xmlns:a16="http://schemas.microsoft.com/office/drawing/2014/main" id="{EFA780F7-E74F-448A-A6D0-7C3D09F17B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7" name="Group 736">
            <a:extLst>
              <a:ext uri="{FF2B5EF4-FFF2-40B4-BE49-F238E27FC236}">
                <a16:creationId xmlns:a16="http://schemas.microsoft.com/office/drawing/2014/main" id="{24F8F5D9-E6D3-455D-B1C6-AF4C7A6A696F}"/>
              </a:ext>
            </a:extLst>
          </p:cNvPr>
          <p:cNvGrpSpPr/>
          <p:nvPr/>
        </p:nvGrpSpPr>
        <p:grpSpPr>
          <a:xfrm>
            <a:off x="2930024" y="-3296"/>
            <a:ext cx="590550" cy="594360"/>
            <a:chOff x="5800725" y="3131820"/>
            <a:chExt cx="590550" cy="594360"/>
          </a:xfrm>
        </p:grpSpPr>
        <p:sp>
          <p:nvSpPr>
            <p:cNvPr id="738" name="Circle: Hollow 737">
              <a:extLst>
                <a:ext uri="{FF2B5EF4-FFF2-40B4-BE49-F238E27FC236}">
                  <a16:creationId xmlns:a16="http://schemas.microsoft.com/office/drawing/2014/main" id="{25162E04-A11E-47A9-9F2D-EDEDF0E3312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9" name="Oval 738">
              <a:extLst>
                <a:ext uri="{FF2B5EF4-FFF2-40B4-BE49-F238E27FC236}">
                  <a16:creationId xmlns:a16="http://schemas.microsoft.com/office/drawing/2014/main" id="{47A62FF2-12CF-4CC4-8636-056166FE143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0" name="Group 739">
            <a:extLst>
              <a:ext uri="{FF2B5EF4-FFF2-40B4-BE49-F238E27FC236}">
                <a16:creationId xmlns:a16="http://schemas.microsoft.com/office/drawing/2014/main" id="{C0586014-50D6-4583-BE5D-1B048DEAB265}"/>
              </a:ext>
            </a:extLst>
          </p:cNvPr>
          <p:cNvGrpSpPr/>
          <p:nvPr/>
        </p:nvGrpSpPr>
        <p:grpSpPr>
          <a:xfrm>
            <a:off x="3074423" y="143008"/>
            <a:ext cx="301752" cy="301752"/>
            <a:chOff x="4084318" y="1418208"/>
            <a:chExt cx="4023359" cy="4021584"/>
          </a:xfrm>
        </p:grpSpPr>
        <p:sp>
          <p:nvSpPr>
            <p:cNvPr id="741" name="Sun 740">
              <a:extLst>
                <a:ext uri="{FF2B5EF4-FFF2-40B4-BE49-F238E27FC236}">
                  <a16:creationId xmlns:a16="http://schemas.microsoft.com/office/drawing/2014/main" id="{CC27D659-CAE7-41B7-8B7A-4E01CB9602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2" name="Oval 741">
              <a:extLst>
                <a:ext uri="{FF2B5EF4-FFF2-40B4-BE49-F238E27FC236}">
                  <a16:creationId xmlns:a16="http://schemas.microsoft.com/office/drawing/2014/main" id="{2CF6EAF2-CB86-4CB3-8D26-4E7DA1879A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3" name="Group 742">
            <a:extLst>
              <a:ext uri="{FF2B5EF4-FFF2-40B4-BE49-F238E27FC236}">
                <a16:creationId xmlns:a16="http://schemas.microsoft.com/office/drawing/2014/main" id="{9706C208-3504-49F2-B99D-2AE1AAE16891}"/>
              </a:ext>
            </a:extLst>
          </p:cNvPr>
          <p:cNvGrpSpPr/>
          <p:nvPr/>
        </p:nvGrpSpPr>
        <p:grpSpPr>
          <a:xfrm>
            <a:off x="3343684" y="-3299"/>
            <a:ext cx="590550" cy="594360"/>
            <a:chOff x="5800725" y="3131820"/>
            <a:chExt cx="590550" cy="594360"/>
          </a:xfrm>
        </p:grpSpPr>
        <p:sp>
          <p:nvSpPr>
            <p:cNvPr id="744" name="Circle: Hollow 743">
              <a:extLst>
                <a:ext uri="{FF2B5EF4-FFF2-40B4-BE49-F238E27FC236}">
                  <a16:creationId xmlns:a16="http://schemas.microsoft.com/office/drawing/2014/main" id="{A4606A38-A7CD-425D-A282-AE57FBD04F1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5" name="Oval 744">
              <a:extLst>
                <a:ext uri="{FF2B5EF4-FFF2-40B4-BE49-F238E27FC236}">
                  <a16:creationId xmlns:a16="http://schemas.microsoft.com/office/drawing/2014/main" id="{3A821361-F6E7-4FC1-8107-9C7E4F37AD8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6" name="Group 745">
            <a:extLst>
              <a:ext uri="{FF2B5EF4-FFF2-40B4-BE49-F238E27FC236}">
                <a16:creationId xmlns:a16="http://schemas.microsoft.com/office/drawing/2014/main" id="{E463A61C-66FB-46B1-BAA0-18A5CAD31727}"/>
              </a:ext>
            </a:extLst>
          </p:cNvPr>
          <p:cNvGrpSpPr/>
          <p:nvPr/>
        </p:nvGrpSpPr>
        <p:grpSpPr>
          <a:xfrm>
            <a:off x="3488083" y="143005"/>
            <a:ext cx="301752" cy="301752"/>
            <a:chOff x="4084318" y="1418208"/>
            <a:chExt cx="4023359" cy="4021584"/>
          </a:xfrm>
        </p:grpSpPr>
        <p:sp>
          <p:nvSpPr>
            <p:cNvPr id="747" name="Sun 746">
              <a:extLst>
                <a:ext uri="{FF2B5EF4-FFF2-40B4-BE49-F238E27FC236}">
                  <a16:creationId xmlns:a16="http://schemas.microsoft.com/office/drawing/2014/main" id="{1291D473-C6A0-4910-8292-5AE5F7586A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8" name="Oval 747">
              <a:extLst>
                <a:ext uri="{FF2B5EF4-FFF2-40B4-BE49-F238E27FC236}">
                  <a16:creationId xmlns:a16="http://schemas.microsoft.com/office/drawing/2014/main" id="{8FEC3A9B-11A8-438E-B795-00F2BC0F0B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9" name="Group 748">
            <a:extLst>
              <a:ext uri="{FF2B5EF4-FFF2-40B4-BE49-F238E27FC236}">
                <a16:creationId xmlns:a16="http://schemas.microsoft.com/office/drawing/2014/main" id="{B4CAC9DD-A153-4544-9F90-23765D1F2441}"/>
              </a:ext>
            </a:extLst>
          </p:cNvPr>
          <p:cNvGrpSpPr/>
          <p:nvPr/>
        </p:nvGrpSpPr>
        <p:grpSpPr>
          <a:xfrm>
            <a:off x="3757344" y="-3302"/>
            <a:ext cx="590550" cy="594360"/>
            <a:chOff x="5800725" y="3131820"/>
            <a:chExt cx="590550" cy="594360"/>
          </a:xfrm>
        </p:grpSpPr>
        <p:sp>
          <p:nvSpPr>
            <p:cNvPr id="750" name="Circle: Hollow 749">
              <a:extLst>
                <a:ext uri="{FF2B5EF4-FFF2-40B4-BE49-F238E27FC236}">
                  <a16:creationId xmlns:a16="http://schemas.microsoft.com/office/drawing/2014/main" id="{2730EF8B-0D96-489E-B3FD-C0300743542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1" name="Oval 750">
              <a:extLst>
                <a:ext uri="{FF2B5EF4-FFF2-40B4-BE49-F238E27FC236}">
                  <a16:creationId xmlns:a16="http://schemas.microsoft.com/office/drawing/2014/main" id="{07CD3650-E9A9-4B11-B3DE-FBB736A4D4F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2" name="Group 751">
            <a:extLst>
              <a:ext uri="{FF2B5EF4-FFF2-40B4-BE49-F238E27FC236}">
                <a16:creationId xmlns:a16="http://schemas.microsoft.com/office/drawing/2014/main" id="{D6D5CD79-9751-4436-B037-0CAD458117AB}"/>
              </a:ext>
            </a:extLst>
          </p:cNvPr>
          <p:cNvGrpSpPr/>
          <p:nvPr/>
        </p:nvGrpSpPr>
        <p:grpSpPr>
          <a:xfrm>
            <a:off x="3901743" y="143002"/>
            <a:ext cx="301752" cy="301752"/>
            <a:chOff x="4084318" y="1418208"/>
            <a:chExt cx="4023359" cy="4021584"/>
          </a:xfrm>
        </p:grpSpPr>
        <p:sp>
          <p:nvSpPr>
            <p:cNvPr id="753" name="Sun 752">
              <a:extLst>
                <a:ext uri="{FF2B5EF4-FFF2-40B4-BE49-F238E27FC236}">
                  <a16:creationId xmlns:a16="http://schemas.microsoft.com/office/drawing/2014/main" id="{B0A73013-2336-4BE1-BCE6-78910A0E4B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EF201C79-E46C-4F62-A205-6A60E3B22D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1730276D-C6F0-46F5-9923-469245CF8392}"/>
              </a:ext>
            </a:extLst>
          </p:cNvPr>
          <p:cNvGrpSpPr/>
          <p:nvPr/>
        </p:nvGrpSpPr>
        <p:grpSpPr>
          <a:xfrm>
            <a:off x="4171004" y="-3305"/>
            <a:ext cx="590550" cy="594360"/>
            <a:chOff x="5800725" y="3131820"/>
            <a:chExt cx="590550" cy="594360"/>
          </a:xfrm>
        </p:grpSpPr>
        <p:sp>
          <p:nvSpPr>
            <p:cNvPr id="756" name="Circle: Hollow 755">
              <a:extLst>
                <a:ext uri="{FF2B5EF4-FFF2-40B4-BE49-F238E27FC236}">
                  <a16:creationId xmlns:a16="http://schemas.microsoft.com/office/drawing/2014/main" id="{FA8410F7-6767-4DD8-B619-80681834C34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05D7F310-9571-47CD-9DA1-FE3DAC4976B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8" name="Group 757">
            <a:extLst>
              <a:ext uri="{FF2B5EF4-FFF2-40B4-BE49-F238E27FC236}">
                <a16:creationId xmlns:a16="http://schemas.microsoft.com/office/drawing/2014/main" id="{445FD659-5219-47BC-91B7-5AEC57968EAA}"/>
              </a:ext>
            </a:extLst>
          </p:cNvPr>
          <p:cNvGrpSpPr/>
          <p:nvPr/>
        </p:nvGrpSpPr>
        <p:grpSpPr>
          <a:xfrm>
            <a:off x="4315403" y="142999"/>
            <a:ext cx="301752" cy="301752"/>
            <a:chOff x="4084318" y="1418208"/>
            <a:chExt cx="4023359" cy="4021584"/>
          </a:xfrm>
        </p:grpSpPr>
        <p:sp>
          <p:nvSpPr>
            <p:cNvPr id="759" name="Sun 758">
              <a:extLst>
                <a:ext uri="{FF2B5EF4-FFF2-40B4-BE49-F238E27FC236}">
                  <a16:creationId xmlns:a16="http://schemas.microsoft.com/office/drawing/2014/main" id="{CFC90015-D478-41CE-A738-2C549459BA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0" name="Oval 759">
              <a:extLst>
                <a:ext uri="{FF2B5EF4-FFF2-40B4-BE49-F238E27FC236}">
                  <a16:creationId xmlns:a16="http://schemas.microsoft.com/office/drawing/2014/main" id="{F9DE5343-5A68-410C-B320-E31844E285E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1" name="Group 760">
            <a:extLst>
              <a:ext uri="{FF2B5EF4-FFF2-40B4-BE49-F238E27FC236}">
                <a16:creationId xmlns:a16="http://schemas.microsoft.com/office/drawing/2014/main" id="{7738D55D-3918-4744-8501-09C8F184B151}"/>
              </a:ext>
            </a:extLst>
          </p:cNvPr>
          <p:cNvGrpSpPr/>
          <p:nvPr/>
        </p:nvGrpSpPr>
        <p:grpSpPr>
          <a:xfrm>
            <a:off x="4584664" y="-3308"/>
            <a:ext cx="590550" cy="594360"/>
            <a:chOff x="5800725" y="3131820"/>
            <a:chExt cx="590550" cy="594360"/>
          </a:xfrm>
        </p:grpSpPr>
        <p:sp>
          <p:nvSpPr>
            <p:cNvPr id="762" name="Circle: Hollow 761">
              <a:extLst>
                <a:ext uri="{FF2B5EF4-FFF2-40B4-BE49-F238E27FC236}">
                  <a16:creationId xmlns:a16="http://schemas.microsoft.com/office/drawing/2014/main" id="{F60BC18A-69F2-4195-8860-A80CCB0BC5B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3" name="Oval 762">
              <a:extLst>
                <a:ext uri="{FF2B5EF4-FFF2-40B4-BE49-F238E27FC236}">
                  <a16:creationId xmlns:a16="http://schemas.microsoft.com/office/drawing/2014/main" id="{3221B416-20CF-475C-B862-900596C22F1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4" name="Group 763">
            <a:extLst>
              <a:ext uri="{FF2B5EF4-FFF2-40B4-BE49-F238E27FC236}">
                <a16:creationId xmlns:a16="http://schemas.microsoft.com/office/drawing/2014/main" id="{2C7E9979-37EC-4AD1-B5D9-6F91F62AA38C}"/>
              </a:ext>
            </a:extLst>
          </p:cNvPr>
          <p:cNvGrpSpPr/>
          <p:nvPr/>
        </p:nvGrpSpPr>
        <p:grpSpPr>
          <a:xfrm>
            <a:off x="4729063" y="142996"/>
            <a:ext cx="301752" cy="301752"/>
            <a:chOff x="4084318" y="1418208"/>
            <a:chExt cx="4023359" cy="4021584"/>
          </a:xfrm>
        </p:grpSpPr>
        <p:sp>
          <p:nvSpPr>
            <p:cNvPr id="765" name="Sun 764">
              <a:extLst>
                <a:ext uri="{FF2B5EF4-FFF2-40B4-BE49-F238E27FC236}">
                  <a16:creationId xmlns:a16="http://schemas.microsoft.com/office/drawing/2014/main" id="{F3AFC686-5608-47DD-B025-6E13E2FBEA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6" name="Oval 765">
              <a:extLst>
                <a:ext uri="{FF2B5EF4-FFF2-40B4-BE49-F238E27FC236}">
                  <a16:creationId xmlns:a16="http://schemas.microsoft.com/office/drawing/2014/main" id="{9C46A42E-336B-4146-B0B4-B0EDA5C01D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7" name="Group 766">
            <a:extLst>
              <a:ext uri="{FF2B5EF4-FFF2-40B4-BE49-F238E27FC236}">
                <a16:creationId xmlns:a16="http://schemas.microsoft.com/office/drawing/2014/main" id="{1224CD3A-1258-4A4B-B681-70219BCE54CD}"/>
              </a:ext>
            </a:extLst>
          </p:cNvPr>
          <p:cNvGrpSpPr/>
          <p:nvPr/>
        </p:nvGrpSpPr>
        <p:grpSpPr>
          <a:xfrm>
            <a:off x="4998324" y="-3311"/>
            <a:ext cx="590550" cy="594360"/>
            <a:chOff x="5800725" y="3131820"/>
            <a:chExt cx="590550" cy="594360"/>
          </a:xfrm>
        </p:grpSpPr>
        <p:sp>
          <p:nvSpPr>
            <p:cNvPr id="768" name="Circle: Hollow 767">
              <a:extLst>
                <a:ext uri="{FF2B5EF4-FFF2-40B4-BE49-F238E27FC236}">
                  <a16:creationId xmlns:a16="http://schemas.microsoft.com/office/drawing/2014/main" id="{8B9CB96E-C9BC-4AE9-BFB7-7B2E79AD33E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9" name="Oval 768">
              <a:extLst>
                <a:ext uri="{FF2B5EF4-FFF2-40B4-BE49-F238E27FC236}">
                  <a16:creationId xmlns:a16="http://schemas.microsoft.com/office/drawing/2014/main" id="{2ABA50B1-74CA-44CF-96D3-BA783C1339A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0" name="Group 769">
            <a:extLst>
              <a:ext uri="{FF2B5EF4-FFF2-40B4-BE49-F238E27FC236}">
                <a16:creationId xmlns:a16="http://schemas.microsoft.com/office/drawing/2014/main" id="{D3642967-E003-488A-97D5-3F0DBE5269C0}"/>
              </a:ext>
            </a:extLst>
          </p:cNvPr>
          <p:cNvGrpSpPr/>
          <p:nvPr/>
        </p:nvGrpSpPr>
        <p:grpSpPr>
          <a:xfrm>
            <a:off x="5142723" y="142993"/>
            <a:ext cx="301752" cy="301752"/>
            <a:chOff x="4084318" y="1418208"/>
            <a:chExt cx="4023359" cy="4021584"/>
          </a:xfrm>
        </p:grpSpPr>
        <p:sp>
          <p:nvSpPr>
            <p:cNvPr id="771" name="Sun 770">
              <a:extLst>
                <a:ext uri="{FF2B5EF4-FFF2-40B4-BE49-F238E27FC236}">
                  <a16:creationId xmlns:a16="http://schemas.microsoft.com/office/drawing/2014/main" id="{CDD18B2E-680B-475C-B35C-3FDE66AFF1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560C79F7-A593-4FA9-9307-2E5356AB79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3" name="Group 772">
            <a:extLst>
              <a:ext uri="{FF2B5EF4-FFF2-40B4-BE49-F238E27FC236}">
                <a16:creationId xmlns:a16="http://schemas.microsoft.com/office/drawing/2014/main" id="{54D4327B-0E2A-4597-BCD9-9E1A577AE01E}"/>
              </a:ext>
            </a:extLst>
          </p:cNvPr>
          <p:cNvGrpSpPr/>
          <p:nvPr/>
        </p:nvGrpSpPr>
        <p:grpSpPr>
          <a:xfrm>
            <a:off x="5411984" y="-3314"/>
            <a:ext cx="590550" cy="594360"/>
            <a:chOff x="5800725" y="3131820"/>
            <a:chExt cx="590550" cy="594360"/>
          </a:xfrm>
        </p:grpSpPr>
        <p:sp>
          <p:nvSpPr>
            <p:cNvPr id="774" name="Circle: Hollow 773">
              <a:extLst>
                <a:ext uri="{FF2B5EF4-FFF2-40B4-BE49-F238E27FC236}">
                  <a16:creationId xmlns:a16="http://schemas.microsoft.com/office/drawing/2014/main" id="{FF9012B3-86DC-4F8B-828E-829C0E71D4F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587DD07B-5131-43CD-B928-05D9D0FB646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6" name="Group 775">
            <a:extLst>
              <a:ext uri="{FF2B5EF4-FFF2-40B4-BE49-F238E27FC236}">
                <a16:creationId xmlns:a16="http://schemas.microsoft.com/office/drawing/2014/main" id="{82211B47-BBDF-4B90-9AB3-054076373130}"/>
              </a:ext>
            </a:extLst>
          </p:cNvPr>
          <p:cNvGrpSpPr/>
          <p:nvPr/>
        </p:nvGrpSpPr>
        <p:grpSpPr>
          <a:xfrm>
            <a:off x="5556383" y="142990"/>
            <a:ext cx="301752" cy="301752"/>
            <a:chOff x="4084318" y="1418208"/>
            <a:chExt cx="4023359" cy="4021584"/>
          </a:xfrm>
        </p:grpSpPr>
        <p:sp>
          <p:nvSpPr>
            <p:cNvPr id="777" name="Sun 776">
              <a:extLst>
                <a:ext uri="{FF2B5EF4-FFF2-40B4-BE49-F238E27FC236}">
                  <a16:creationId xmlns:a16="http://schemas.microsoft.com/office/drawing/2014/main" id="{B5C5F368-6429-479B-9A7E-17D3C0E750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8" name="Oval 777">
              <a:extLst>
                <a:ext uri="{FF2B5EF4-FFF2-40B4-BE49-F238E27FC236}">
                  <a16:creationId xmlns:a16="http://schemas.microsoft.com/office/drawing/2014/main" id="{94D25B2F-2302-4B84-9ED5-C3D1E48FE9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8684768F-258B-4BE2-B062-C02C0287AB89}"/>
              </a:ext>
            </a:extLst>
          </p:cNvPr>
          <p:cNvGrpSpPr/>
          <p:nvPr/>
        </p:nvGrpSpPr>
        <p:grpSpPr>
          <a:xfrm>
            <a:off x="5825644" y="-3317"/>
            <a:ext cx="590550" cy="594360"/>
            <a:chOff x="5800725" y="3131820"/>
            <a:chExt cx="590550" cy="594360"/>
          </a:xfrm>
        </p:grpSpPr>
        <p:sp>
          <p:nvSpPr>
            <p:cNvPr id="780" name="Circle: Hollow 779">
              <a:extLst>
                <a:ext uri="{FF2B5EF4-FFF2-40B4-BE49-F238E27FC236}">
                  <a16:creationId xmlns:a16="http://schemas.microsoft.com/office/drawing/2014/main" id="{E8B8CD72-795E-4DD4-8866-B8109F3E1C7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1" name="Oval 780">
              <a:extLst>
                <a:ext uri="{FF2B5EF4-FFF2-40B4-BE49-F238E27FC236}">
                  <a16:creationId xmlns:a16="http://schemas.microsoft.com/office/drawing/2014/main" id="{1BFAC1F1-C6CD-4C75-9BD3-06A64735343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2" name="Group 781">
            <a:extLst>
              <a:ext uri="{FF2B5EF4-FFF2-40B4-BE49-F238E27FC236}">
                <a16:creationId xmlns:a16="http://schemas.microsoft.com/office/drawing/2014/main" id="{D22FFD90-94C3-47B4-B6C1-BF83F1E42CA7}"/>
              </a:ext>
            </a:extLst>
          </p:cNvPr>
          <p:cNvGrpSpPr/>
          <p:nvPr/>
        </p:nvGrpSpPr>
        <p:grpSpPr>
          <a:xfrm>
            <a:off x="5970043" y="142987"/>
            <a:ext cx="301752" cy="301752"/>
            <a:chOff x="4084318" y="1418208"/>
            <a:chExt cx="4023359" cy="4021584"/>
          </a:xfrm>
        </p:grpSpPr>
        <p:sp>
          <p:nvSpPr>
            <p:cNvPr id="783" name="Sun 782">
              <a:extLst>
                <a:ext uri="{FF2B5EF4-FFF2-40B4-BE49-F238E27FC236}">
                  <a16:creationId xmlns:a16="http://schemas.microsoft.com/office/drawing/2014/main" id="{5B2034D7-0A7A-4894-8AFA-0104286AC4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4" name="Oval 783">
              <a:extLst>
                <a:ext uri="{FF2B5EF4-FFF2-40B4-BE49-F238E27FC236}">
                  <a16:creationId xmlns:a16="http://schemas.microsoft.com/office/drawing/2014/main" id="{14D9A68F-DB4D-4D92-AA79-324385DB9F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5" name="Group 784">
            <a:extLst>
              <a:ext uri="{FF2B5EF4-FFF2-40B4-BE49-F238E27FC236}">
                <a16:creationId xmlns:a16="http://schemas.microsoft.com/office/drawing/2014/main" id="{DB0C5008-08E7-44DE-AE2C-4BC90017F53E}"/>
              </a:ext>
            </a:extLst>
          </p:cNvPr>
          <p:cNvGrpSpPr/>
          <p:nvPr/>
        </p:nvGrpSpPr>
        <p:grpSpPr>
          <a:xfrm>
            <a:off x="6239304" y="-3320"/>
            <a:ext cx="590550" cy="594360"/>
            <a:chOff x="5800725" y="3131820"/>
            <a:chExt cx="590550" cy="594360"/>
          </a:xfrm>
        </p:grpSpPr>
        <p:sp>
          <p:nvSpPr>
            <p:cNvPr id="786" name="Circle: Hollow 785">
              <a:extLst>
                <a:ext uri="{FF2B5EF4-FFF2-40B4-BE49-F238E27FC236}">
                  <a16:creationId xmlns:a16="http://schemas.microsoft.com/office/drawing/2014/main" id="{4C314222-90D2-4A16-978F-2E068A8EAAA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7" name="Oval 786">
              <a:extLst>
                <a:ext uri="{FF2B5EF4-FFF2-40B4-BE49-F238E27FC236}">
                  <a16:creationId xmlns:a16="http://schemas.microsoft.com/office/drawing/2014/main" id="{6587265D-C769-4E9E-82B1-0A2E8ECDAC3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8" name="Group 787">
            <a:extLst>
              <a:ext uri="{FF2B5EF4-FFF2-40B4-BE49-F238E27FC236}">
                <a16:creationId xmlns:a16="http://schemas.microsoft.com/office/drawing/2014/main" id="{44777A89-2A08-42F9-BBD0-B3B8F87B8000}"/>
              </a:ext>
            </a:extLst>
          </p:cNvPr>
          <p:cNvGrpSpPr/>
          <p:nvPr/>
        </p:nvGrpSpPr>
        <p:grpSpPr>
          <a:xfrm>
            <a:off x="6383703" y="142984"/>
            <a:ext cx="301752" cy="301752"/>
            <a:chOff x="4084318" y="1418208"/>
            <a:chExt cx="4023359" cy="4021584"/>
          </a:xfrm>
        </p:grpSpPr>
        <p:sp>
          <p:nvSpPr>
            <p:cNvPr id="789" name="Sun 788">
              <a:extLst>
                <a:ext uri="{FF2B5EF4-FFF2-40B4-BE49-F238E27FC236}">
                  <a16:creationId xmlns:a16="http://schemas.microsoft.com/office/drawing/2014/main" id="{5FB3099F-E529-4E7D-9DBF-6B8083E281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CFC5B57E-45E6-438C-B2CB-526B11FCF7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1" name="Group 790">
            <a:extLst>
              <a:ext uri="{FF2B5EF4-FFF2-40B4-BE49-F238E27FC236}">
                <a16:creationId xmlns:a16="http://schemas.microsoft.com/office/drawing/2014/main" id="{C0BB7A33-513B-411A-8022-004E36772907}"/>
              </a:ext>
            </a:extLst>
          </p:cNvPr>
          <p:cNvGrpSpPr/>
          <p:nvPr/>
        </p:nvGrpSpPr>
        <p:grpSpPr>
          <a:xfrm>
            <a:off x="6652964" y="-3323"/>
            <a:ext cx="590550" cy="594360"/>
            <a:chOff x="5800725" y="3131820"/>
            <a:chExt cx="590550" cy="594360"/>
          </a:xfrm>
        </p:grpSpPr>
        <p:sp>
          <p:nvSpPr>
            <p:cNvPr id="792" name="Circle: Hollow 791">
              <a:extLst>
                <a:ext uri="{FF2B5EF4-FFF2-40B4-BE49-F238E27FC236}">
                  <a16:creationId xmlns:a16="http://schemas.microsoft.com/office/drawing/2014/main" id="{59509862-7AEC-46E5-A03A-C6B57D70154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F40AAB07-448D-4AC4-846C-C3075BD7400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4" name="Group 793">
            <a:extLst>
              <a:ext uri="{FF2B5EF4-FFF2-40B4-BE49-F238E27FC236}">
                <a16:creationId xmlns:a16="http://schemas.microsoft.com/office/drawing/2014/main" id="{88EB170E-FB84-4E7A-A6F7-FC9BA3633B84}"/>
              </a:ext>
            </a:extLst>
          </p:cNvPr>
          <p:cNvGrpSpPr/>
          <p:nvPr/>
        </p:nvGrpSpPr>
        <p:grpSpPr>
          <a:xfrm>
            <a:off x="6797363" y="142981"/>
            <a:ext cx="301752" cy="301752"/>
            <a:chOff x="4084318" y="1418208"/>
            <a:chExt cx="4023359" cy="4021584"/>
          </a:xfrm>
        </p:grpSpPr>
        <p:sp>
          <p:nvSpPr>
            <p:cNvPr id="795" name="Sun 794">
              <a:extLst>
                <a:ext uri="{FF2B5EF4-FFF2-40B4-BE49-F238E27FC236}">
                  <a16:creationId xmlns:a16="http://schemas.microsoft.com/office/drawing/2014/main" id="{37BAB610-3BB1-4523-BBA0-B54B4DF210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6" name="Oval 795">
              <a:extLst>
                <a:ext uri="{FF2B5EF4-FFF2-40B4-BE49-F238E27FC236}">
                  <a16:creationId xmlns:a16="http://schemas.microsoft.com/office/drawing/2014/main" id="{8E2492FE-DDB5-4F1C-A2FE-E3E363A59F1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7" name="Group 796">
            <a:extLst>
              <a:ext uri="{FF2B5EF4-FFF2-40B4-BE49-F238E27FC236}">
                <a16:creationId xmlns:a16="http://schemas.microsoft.com/office/drawing/2014/main" id="{17CAEE3C-6B2B-4ECC-AD58-12B9D63F1BDF}"/>
              </a:ext>
            </a:extLst>
          </p:cNvPr>
          <p:cNvGrpSpPr/>
          <p:nvPr/>
        </p:nvGrpSpPr>
        <p:grpSpPr>
          <a:xfrm>
            <a:off x="7066624" y="-3326"/>
            <a:ext cx="590550" cy="594360"/>
            <a:chOff x="5800725" y="3131820"/>
            <a:chExt cx="590550" cy="594360"/>
          </a:xfrm>
        </p:grpSpPr>
        <p:sp>
          <p:nvSpPr>
            <p:cNvPr id="798" name="Circle: Hollow 797">
              <a:extLst>
                <a:ext uri="{FF2B5EF4-FFF2-40B4-BE49-F238E27FC236}">
                  <a16:creationId xmlns:a16="http://schemas.microsoft.com/office/drawing/2014/main" id="{8C03857C-8147-4D88-A808-0384EA0029F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9" name="Oval 798">
              <a:extLst>
                <a:ext uri="{FF2B5EF4-FFF2-40B4-BE49-F238E27FC236}">
                  <a16:creationId xmlns:a16="http://schemas.microsoft.com/office/drawing/2014/main" id="{63D231AB-C473-4699-AEE2-8CFF5DA7655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0" name="Group 799">
            <a:extLst>
              <a:ext uri="{FF2B5EF4-FFF2-40B4-BE49-F238E27FC236}">
                <a16:creationId xmlns:a16="http://schemas.microsoft.com/office/drawing/2014/main" id="{DAE89CF9-88D5-4F44-9525-35A0BCB3180E}"/>
              </a:ext>
            </a:extLst>
          </p:cNvPr>
          <p:cNvGrpSpPr/>
          <p:nvPr/>
        </p:nvGrpSpPr>
        <p:grpSpPr>
          <a:xfrm>
            <a:off x="7211023" y="142978"/>
            <a:ext cx="301752" cy="301752"/>
            <a:chOff x="4084318" y="1418208"/>
            <a:chExt cx="4023359" cy="4021584"/>
          </a:xfrm>
        </p:grpSpPr>
        <p:sp>
          <p:nvSpPr>
            <p:cNvPr id="801" name="Sun 800">
              <a:extLst>
                <a:ext uri="{FF2B5EF4-FFF2-40B4-BE49-F238E27FC236}">
                  <a16:creationId xmlns:a16="http://schemas.microsoft.com/office/drawing/2014/main" id="{7DF98B98-6E5E-4C77-98F9-E3506955FA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2" name="Oval 801">
              <a:extLst>
                <a:ext uri="{FF2B5EF4-FFF2-40B4-BE49-F238E27FC236}">
                  <a16:creationId xmlns:a16="http://schemas.microsoft.com/office/drawing/2014/main" id="{C152924F-D476-49A7-9155-D7D1DBB7EC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3" name="Group 802">
            <a:extLst>
              <a:ext uri="{FF2B5EF4-FFF2-40B4-BE49-F238E27FC236}">
                <a16:creationId xmlns:a16="http://schemas.microsoft.com/office/drawing/2014/main" id="{B532CE68-1098-4532-BBB1-1E22828918E9}"/>
              </a:ext>
            </a:extLst>
          </p:cNvPr>
          <p:cNvGrpSpPr/>
          <p:nvPr/>
        </p:nvGrpSpPr>
        <p:grpSpPr>
          <a:xfrm>
            <a:off x="7480284" y="-3329"/>
            <a:ext cx="590550" cy="594360"/>
            <a:chOff x="5800725" y="3131820"/>
            <a:chExt cx="590550" cy="594360"/>
          </a:xfrm>
        </p:grpSpPr>
        <p:sp>
          <p:nvSpPr>
            <p:cNvPr id="804" name="Circle: Hollow 803">
              <a:extLst>
                <a:ext uri="{FF2B5EF4-FFF2-40B4-BE49-F238E27FC236}">
                  <a16:creationId xmlns:a16="http://schemas.microsoft.com/office/drawing/2014/main" id="{F4F7B1DA-0F0F-4692-BA7B-AB2DD77D813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5" name="Oval 804">
              <a:extLst>
                <a:ext uri="{FF2B5EF4-FFF2-40B4-BE49-F238E27FC236}">
                  <a16:creationId xmlns:a16="http://schemas.microsoft.com/office/drawing/2014/main" id="{03519944-F620-4D5F-8FF7-CBA1CBA526B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6" name="Group 805">
            <a:extLst>
              <a:ext uri="{FF2B5EF4-FFF2-40B4-BE49-F238E27FC236}">
                <a16:creationId xmlns:a16="http://schemas.microsoft.com/office/drawing/2014/main" id="{33EDD99D-97C4-4D19-A61D-60DA9F49BECF}"/>
              </a:ext>
            </a:extLst>
          </p:cNvPr>
          <p:cNvGrpSpPr/>
          <p:nvPr/>
        </p:nvGrpSpPr>
        <p:grpSpPr>
          <a:xfrm>
            <a:off x="7624683" y="142975"/>
            <a:ext cx="301752" cy="301752"/>
            <a:chOff x="4084318" y="1418208"/>
            <a:chExt cx="4023359" cy="4021584"/>
          </a:xfrm>
        </p:grpSpPr>
        <p:sp>
          <p:nvSpPr>
            <p:cNvPr id="807" name="Sun 806">
              <a:extLst>
                <a:ext uri="{FF2B5EF4-FFF2-40B4-BE49-F238E27FC236}">
                  <a16:creationId xmlns:a16="http://schemas.microsoft.com/office/drawing/2014/main" id="{8A48B66C-A09E-4810-82D7-28EE98F500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8" name="Oval 807">
              <a:extLst>
                <a:ext uri="{FF2B5EF4-FFF2-40B4-BE49-F238E27FC236}">
                  <a16:creationId xmlns:a16="http://schemas.microsoft.com/office/drawing/2014/main" id="{4A34AA6B-6987-4F88-B7F6-9950C56FD9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9" name="Group 808">
            <a:extLst>
              <a:ext uri="{FF2B5EF4-FFF2-40B4-BE49-F238E27FC236}">
                <a16:creationId xmlns:a16="http://schemas.microsoft.com/office/drawing/2014/main" id="{7D8A8744-5803-4823-A65A-D8902C615F06}"/>
              </a:ext>
            </a:extLst>
          </p:cNvPr>
          <p:cNvGrpSpPr/>
          <p:nvPr/>
        </p:nvGrpSpPr>
        <p:grpSpPr>
          <a:xfrm>
            <a:off x="7893944" y="-3332"/>
            <a:ext cx="590550" cy="594360"/>
            <a:chOff x="5800725" y="3131820"/>
            <a:chExt cx="590550" cy="594360"/>
          </a:xfrm>
        </p:grpSpPr>
        <p:sp>
          <p:nvSpPr>
            <p:cNvPr id="810" name="Circle: Hollow 809">
              <a:extLst>
                <a:ext uri="{FF2B5EF4-FFF2-40B4-BE49-F238E27FC236}">
                  <a16:creationId xmlns:a16="http://schemas.microsoft.com/office/drawing/2014/main" id="{EA4C45C2-85EE-49F5-A0D7-A312C8BBE42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1" name="Oval 810">
              <a:extLst>
                <a:ext uri="{FF2B5EF4-FFF2-40B4-BE49-F238E27FC236}">
                  <a16:creationId xmlns:a16="http://schemas.microsoft.com/office/drawing/2014/main" id="{89CB58A0-2865-4C8B-9786-F8406680920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2" name="Group 811">
            <a:extLst>
              <a:ext uri="{FF2B5EF4-FFF2-40B4-BE49-F238E27FC236}">
                <a16:creationId xmlns:a16="http://schemas.microsoft.com/office/drawing/2014/main" id="{C6102DC9-873D-4A5F-9093-6D65D9CAD85C}"/>
              </a:ext>
            </a:extLst>
          </p:cNvPr>
          <p:cNvGrpSpPr/>
          <p:nvPr/>
        </p:nvGrpSpPr>
        <p:grpSpPr>
          <a:xfrm>
            <a:off x="8038343" y="142972"/>
            <a:ext cx="301752" cy="301752"/>
            <a:chOff x="4084318" y="1418208"/>
            <a:chExt cx="4023359" cy="4021584"/>
          </a:xfrm>
        </p:grpSpPr>
        <p:sp>
          <p:nvSpPr>
            <p:cNvPr id="813" name="Sun 812">
              <a:extLst>
                <a:ext uri="{FF2B5EF4-FFF2-40B4-BE49-F238E27FC236}">
                  <a16:creationId xmlns:a16="http://schemas.microsoft.com/office/drawing/2014/main" id="{7B55E695-6C92-49E8-9C39-2ED2022AD9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4" name="Oval 813">
              <a:extLst>
                <a:ext uri="{FF2B5EF4-FFF2-40B4-BE49-F238E27FC236}">
                  <a16:creationId xmlns:a16="http://schemas.microsoft.com/office/drawing/2014/main" id="{B6DFA69B-B3B4-43C7-BEA0-A93C26D53B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5" name="Group 814">
            <a:extLst>
              <a:ext uri="{FF2B5EF4-FFF2-40B4-BE49-F238E27FC236}">
                <a16:creationId xmlns:a16="http://schemas.microsoft.com/office/drawing/2014/main" id="{E4BD4106-4FD1-4672-8FFA-7F334A46F146}"/>
              </a:ext>
            </a:extLst>
          </p:cNvPr>
          <p:cNvGrpSpPr/>
          <p:nvPr/>
        </p:nvGrpSpPr>
        <p:grpSpPr>
          <a:xfrm>
            <a:off x="8307604" y="-3335"/>
            <a:ext cx="590550" cy="594360"/>
            <a:chOff x="5800725" y="3131820"/>
            <a:chExt cx="590550" cy="594360"/>
          </a:xfrm>
        </p:grpSpPr>
        <p:sp>
          <p:nvSpPr>
            <p:cNvPr id="816" name="Circle: Hollow 815">
              <a:extLst>
                <a:ext uri="{FF2B5EF4-FFF2-40B4-BE49-F238E27FC236}">
                  <a16:creationId xmlns:a16="http://schemas.microsoft.com/office/drawing/2014/main" id="{D3A46195-3652-492F-BC3F-1B3AAD8DE6E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7" name="Oval 816">
              <a:extLst>
                <a:ext uri="{FF2B5EF4-FFF2-40B4-BE49-F238E27FC236}">
                  <a16:creationId xmlns:a16="http://schemas.microsoft.com/office/drawing/2014/main" id="{F22BA327-0B74-4CD7-87DA-62F280BD486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8" name="Group 817">
            <a:extLst>
              <a:ext uri="{FF2B5EF4-FFF2-40B4-BE49-F238E27FC236}">
                <a16:creationId xmlns:a16="http://schemas.microsoft.com/office/drawing/2014/main" id="{6ECA85BF-E0B3-4E3C-B1B9-6D048A86DE2B}"/>
              </a:ext>
            </a:extLst>
          </p:cNvPr>
          <p:cNvGrpSpPr/>
          <p:nvPr/>
        </p:nvGrpSpPr>
        <p:grpSpPr>
          <a:xfrm>
            <a:off x="8452003" y="142969"/>
            <a:ext cx="301752" cy="301752"/>
            <a:chOff x="4084318" y="1418208"/>
            <a:chExt cx="4023359" cy="4021584"/>
          </a:xfrm>
        </p:grpSpPr>
        <p:sp>
          <p:nvSpPr>
            <p:cNvPr id="819" name="Sun 818">
              <a:extLst>
                <a:ext uri="{FF2B5EF4-FFF2-40B4-BE49-F238E27FC236}">
                  <a16:creationId xmlns:a16="http://schemas.microsoft.com/office/drawing/2014/main" id="{A8623B8C-2915-44BC-AC41-B7B8B1AAA3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0" name="Oval 819">
              <a:extLst>
                <a:ext uri="{FF2B5EF4-FFF2-40B4-BE49-F238E27FC236}">
                  <a16:creationId xmlns:a16="http://schemas.microsoft.com/office/drawing/2014/main" id="{D2F7C545-51A1-4D0A-869C-56C5742ECB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1" name="Group 820">
            <a:extLst>
              <a:ext uri="{FF2B5EF4-FFF2-40B4-BE49-F238E27FC236}">
                <a16:creationId xmlns:a16="http://schemas.microsoft.com/office/drawing/2014/main" id="{CC9EA1F1-DBB2-4146-9771-AD70E50AA594}"/>
              </a:ext>
            </a:extLst>
          </p:cNvPr>
          <p:cNvGrpSpPr/>
          <p:nvPr/>
        </p:nvGrpSpPr>
        <p:grpSpPr>
          <a:xfrm>
            <a:off x="8721264" y="-3338"/>
            <a:ext cx="590550" cy="594360"/>
            <a:chOff x="5800725" y="3131820"/>
            <a:chExt cx="590550" cy="594360"/>
          </a:xfrm>
        </p:grpSpPr>
        <p:sp>
          <p:nvSpPr>
            <p:cNvPr id="822" name="Circle: Hollow 821">
              <a:extLst>
                <a:ext uri="{FF2B5EF4-FFF2-40B4-BE49-F238E27FC236}">
                  <a16:creationId xmlns:a16="http://schemas.microsoft.com/office/drawing/2014/main" id="{C134E2F9-9C4C-4257-88BD-98481031357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3" name="Oval 822">
              <a:extLst>
                <a:ext uri="{FF2B5EF4-FFF2-40B4-BE49-F238E27FC236}">
                  <a16:creationId xmlns:a16="http://schemas.microsoft.com/office/drawing/2014/main" id="{00616B1D-0252-497E-90D2-FA6CCBB761B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17302BC0-F9C4-40F3-A19E-7D3737EACB72}"/>
              </a:ext>
            </a:extLst>
          </p:cNvPr>
          <p:cNvGrpSpPr/>
          <p:nvPr/>
        </p:nvGrpSpPr>
        <p:grpSpPr>
          <a:xfrm>
            <a:off x="8865663" y="142966"/>
            <a:ext cx="301752" cy="301752"/>
            <a:chOff x="4084318" y="1418208"/>
            <a:chExt cx="4023359" cy="4021584"/>
          </a:xfrm>
        </p:grpSpPr>
        <p:sp>
          <p:nvSpPr>
            <p:cNvPr id="825" name="Sun 824">
              <a:extLst>
                <a:ext uri="{FF2B5EF4-FFF2-40B4-BE49-F238E27FC236}">
                  <a16:creationId xmlns:a16="http://schemas.microsoft.com/office/drawing/2014/main" id="{9C38400F-97F3-44FC-B113-511B1A6418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6" name="Oval 825">
              <a:extLst>
                <a:ext uri="{FF2B5EF4-FFF2-40B4-BE49-F238E27FC236}">
                  <a16:creationId xmlns:a16="http://schemas.microsoft.com/office/drawing/2014/main" id="{33FB1F62-8B96-41F9-A62C-EA5B1E01FE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7" name="Group 826">
            <a:extLst>
              <a:ext uri="{FF2B5EF4-FFF2-40B4-BE49-F238E27FC236}">
                <a16:creationId xmlns:a16="http://schemas.microsoft.com/office/drawing/2014/main" id="{F7907DFB-6A0E-48E1-8F59-7B86810EF311}"/>
              </a:ext>
            </a:extLst>
          </p:cNvPr>
          <p:cNvGrpSpPr/>
          <p:nvPr/>
        </p:nvGrpSpPr>
        <p:grpSpPr>
          <a:xfrm>
            <a:off x="9134924" y="-3341"/>
            <a:ext cx="590550" cy="594360"/>
            <a:chOff x="5800725" y="3131820"/>
            <a:chExt cx="590550" cy="594360"/>
          </a:xfrm>
        </p:grpSpPr>
        <p:sp>
          <p:nvSpPr>
            <p:cNvPr id="828" name="Circle: Hollow 827">
              <a:extLst>
                <a:ext uri="{FF2B5EF4-FFF2-40B4-BE49-F238E27FC236}">
                  <a16:creationId xmlns:a16="http://schemas.microsoft.com/office/drawing/2014/main" id="{6EEBE622-DD8B-4067-8596-A9DFFE399AB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9" name="Oval 828">
              <a:extLst>
                <a:ext uri="{FF2B5EF4-FFF2-40B4-BE49-F238E27FC236}">
                  <a16:creationId xmlns:a16="http://schemas.microsoft.com/office/drawing/2014/main" id="{D71FCDCF-4643-4EDE-A9E8-E5C6C14F6BD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0" name="Group 829">
            <a:extLst>
              <a:ext uri="{FF2B5EF4-FFF2-40B4-BE49-F238E27FC236}">
                <a16:creationId xmlns:a16="http://schemas.microsoft.com/office/drawing/2014/main" id="{CB671A42-34F7-436F-985C-ACC244DD161D}"/>
              </a:ext>
            </a:extLst>
          </p:cNvPr>
          <p:cNvGrpSpPr/>
          <p:nvPr/>
        </p:nvGrpSpPr>
        <p:grpSpPr>
          <a:xfrm>
            <a:off x="9279323" y="142963"/>
            <a:ext cx="301752" cy="301752"/>
            <a:chOff x="4084318" y="1418208"/>
            <a:chExt cx="4023359" cy="4021584"/>
          </a:xfrm>
        </p:grpSpPr>
        <p:sp>
          <p:nvSpPr>
            <p:cNvPr id="831" name="Sun 830">
              <a:extLst>
                <a:ext uri="{FF2B5EF4-FFF2-40B4-BE49-F238E27FC236}">
                  <a16:creationId xmlns:a16="http://schemas.microsoft.com/office/drawing/2014/main" id="{1F475E03-B459-4481-B69C-3A9F096DF6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2" name="Oval 831">
              <a:extLst>
                <a:ext uri="{FF2B5EF4-FFF2-40B4-BE49-F238E27FC236}">
                  <a16:creationId xmlns:a16="http://schemas.microsoft.com/office/drawing/2014/main" id="{B51DDEE4-4B37-48C5-A039-4868469637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3" name="Group 832">
            <a:extLst>
              <a:ext uri="{FF2B5EF4-FFF2-40B4-BE49-F238E27FC236}">
                <a16:creationId xmlns:a16="http://schemas.microsoft.com/office/drawing/2014/main" id="{2309FCE1-D205-49D1-AB29-09AB782AE4BE}"/>
              </a:ext>
            </a:extLst>
          </p:cNvPr>
          <p:cNvGrpSpPr/>
          <p:nvPr/>
        </p:nvGrpSpPr>
        <p:grpSpPr>
          <a:xfrm>
            <a:off x="9548584" y="-3344"/>
            <a:ext cx="590550" cy="594360"/>
            <a:chOff x="5800725" y="3131820"/>
            <a:chExt cx="590550" cy="594360"/>
          </a:xfrm>
        </p:grpSpPr>
        <p:sp>
          <p:nvSpPr>
            <p:cNvPr id="834" name="Circle: Hollow 833">
              <a:extLst>
                <a:ext uri="{FF2B5EF4-FFF2-40B4-BE49-F238E27FC236}">
                  <a16:creationId xmlns:a16="http://schemas.microsoft.com/office/drawing/2014/main" id="{3D90AECD-3636-4EAF-B031-B55DB7E3D87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5" name="Oval 834">
              <a:extLst>
                <a:ext uri="{FF2B5EF4-FFF2-40B4-BE49-F238E27FC236}">
                  <a16:creationId xmlns:a16="http://schemas.microsoft.com/office/drawing/2014/main" id="{B09911E5-D3E7-4F4D-B61F-1B3FB65D95D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6" name="Group 835">
            <a:extLst>
              <a:ext uri="{FF2B5EF4-FFF2-40B4-BE49-F238E27FC236}">
                <a16:creationId xmlns:a16="http://schemas.microsoft.com/office/drawing/2014/main" id="{27BE3316-CF9C-48F1-86C3-A172FEEE4366}"/>
              </a:ext>
            </a:extLst>
          </p:cNvPr>
          <p:cNvGrpSpPr/>
          <p:nvPr/>
        </p:nvGrpSpPr>
        <p:grpSpPr>
          <a:xfrm>
            <a:off x="9692983" y="142960"/>
            <a:ext cx="301752" cy="301752"/>
            <a:chOff x="4084318" y="1418208"/>
            <a:chExt cx="4023359" cy="4021584"/>
          </a:xfrm>
        </p:grpSpPr>
        <p:sp>
          <p:nvSpPr>
            <p:cNvPr id="837" name="Sun 836">
              <a:extLst>
                <a:ext uri="{FF2B5EF4-FFF2-40B4-BE49-F238E27FC236}">
                  <a16:creationId xmlns:a16="http://schemas.microsoft.com/office/drawing/2014/main" id="{D0092505-A23C-430A-9FC2-24CE78C64E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8" name="Oval 837">
              <a:extLst>
                <a:ext uri="{FF2B5EF4-FFF2-40B4-BE49-F238E27FC236}">
                  <a16:creationId xmlns:a16="http://schemas.microsoft.com/office/drawing/2014/main" id="{CA0BA558-66CA-4B15-B6F8-A2C7F965B0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9" name="Group 838">
            <a:extLst>
              <a:ext uri="{FF2B5EF4-FFF2-40B4-BE49-F238E27FC236}">
                <a16:creationId xmlns:a16="http://schemas.microsoft.com/office/drawing/2014/main" id="{EDD39D76-44D7-4678-B5D9-4670D78C411E}"/>
              </a:ext>
            </a:extLst>
          </p:cNvPr>
          <p:cNvGrpSpPr/>
          <p:nvPr/>
        </p:nvGrpSpPr>
        <p:grpSpPr>
          <a:xfrm>
            <a:off x="9962244" y="-3347"/>
            <a:ext cx="590550" cy="594360"/>
            <a:chOff x="5800725" y="3131820"/>
            <a:chExt cx="590550" cy="594360"/>
          </a:xfrm>
        </p:grpSpPr>
        <p:sp>
          <p:nvSpPr>
            <p:cNvPr id="840" name="Circle: Hollow 839">
              <a:extLst>
                <a:ext uri="{FF2B5EF4-FFF2-40B4-BE49-F238E27FC236}">
                  <a16:creationId xmlns:a16="http://schemas.microsoft.com/office/drawing/2014/main" id="{A5CC8B2F-CDF7-422F-B861-5EBC76AED61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043D4ADC-F7DB-4BFB-A798-FDBC49E0E64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2" name="Group 841">
            <a:extLst>
              <a:ext uri="{FF2B5EF4-FFF2-40B4-BE49-F238E27FC236}">
                <a16:creationId xmlns:a16="http://schemas.microsoft.com/office/drawing/2014/main" id="{B9577B80-991A-4B14-A373-C079B81A646C}"/>
              </a:ext>
            </a:extLst>
          </p:cNvPr>
          <p:cNvGrpSpPr/>
          <p:nvPr/>
        </p:nvGrpSpPr>
        <p:grpSpPr>
          <a:xfrm>
            <a:off x="10106643" y="142957"/>
            <a:ext cx="301752" cy="301752"/>
            <a:chOff x="4084318" y="1418208"/>
            <a:chExt cx="4023359" cy="4021584"/>
          </a:xfrm>
        </p:grpSpPr>
        <p:sp>
          <p:nvSpPr>
            <p:cNvPr id="843" name="Sun 842">
              <a:extLst>
                <a:ext uri="{FF2B5EF4-FFF2-40B4-BE49-F238E27FC236}">
                  <a16:creationId xmlns:a16="http://schemas.microsoft.com/office/drawing/2014/main" id="{BE12DDA2-BCFC-4B5B-B358-6F8344788E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4" name="Oval 843">
              <a:extLst>
                <a:ext uri="{FF2B5EF4-FFF2-40B4-BE49-F238E27FC236}">
                  <a16:creationId xmlns:a16="http://schemas.microsoft.com/office/drawing/2014/main" id="{F277239E-CFA7-4A2B-8E3E-7866BE7052E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5" name="Group 844">
            <a:extLst>
              <a:ext uri="{FF2B5EF4-FFF2-40B4-BE49-F238E27FC236}">
                <a16:creationId xmlns:a16="http://schemas.microsoft.com/office/drawing/2014/main" id="{565CA5C9-5C50-4921-9FBA-5B55CEBA1272}"/>
              </a:ext>
            </a:extLst>
          </p:cNvPr>
          <p:cNvGrpSpPr/>
          <p:nvPr/>
        </p:nvGrpSpPr>
        <p:grpSpPr>
          <a:xfrm>
            <a:off x="10375904" y="-3350"/>
            <a:ext cx="590550" cy="594360"/>
            <a:chOff x="5800725" y="3131820"/>
            <a:chExt cx="590550" cy="594360"/>
          </a:xfrm>
        </p:grpSpPr>
        <p:sp>
          <p:nvSpPr>
            <p:cNvPr id="846" name="Circle: Hollow 845">
              <a:extLst>
                <a:ext uri="{FF2B5EF4-FFF2-40B4-BE49-F238E27FC236}">
                  <a16:creationId xmlns:a16="http://schemas.microsoft.com/office/drawing/2014/main" id="{EBCBB9A1-06E0-4239-A9DA-2A66EB136C2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7" name="Oval 846">
              <a:extLst>
                <a:ext uri="{FF2B5EF4-FFF2-40B4-BE49-F238E27FC236}">
                  <a16:creationId xmlns:a16="http://schemas.microsoft.com/office/drawing/2014/main" id="{AFE86FD3-2C25-461C-BF3D-CB2EE9C94EF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8" name="Group 847">
            <a:extLst>
              <a:ext uri="{FF2B5EF4-FFF2-40B4-BE49-F238E27FC236}">
                <a16:creationId xmlns:a16="http://schemas.microsoft.com/office/drawing/2014/main" id="{4620D2B3-EEC5-4B2A-AB5D-889B2A2D6454}"/>
              </a:ext>
            </a:extLst>
          </p:cNvPr>
          <p:cNvGrpSpPr/>
          <p:nvPr/>
        </p:nvGrpSpPr>
        <p:grpSpPr>
          <a:xfrm>
            <a:off x="10520303" y="142954"/>
            <a:ext cx="301752" cy="301752"/>
            <a:chOff x="4084318" y="1418208"/>
            <a:chExt cx="4023359" cy="4021584"/>
          </a:xfrm>
        </p:grpSpPr>
        <p:sp>
          <p:nvSpPr>
            <p:cNvPr id="849" name="Sun 848">
              <a:extLst>
                <a:ext uri="{FF2B5EF4-FFF2-40B4-BE49-F238E27FC236}">
                  <a16:creationId xmlns:a16="http://schemas.microsoft.com/office/drawing/2014/main" id="{048BF41D-D316-457D-8333-C0FBBEE208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0" name="Oval 849">
              <a:extLst>
                <a:ext uri="{FF2B5EF4-FFF2-40B4-BE49-F238E27FC236}">
                  <a16:creationId xmlns:a16="http://schemas.microsoft.com/office/drawing/2014/main" id="{D672B8BC-E6C7-4420-B99D-60A9F8B741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1" name="Group 850">
            <a:extLst>
              <a:ext uri="{FF2B5EF4-FFF2-40B4-BE49-F238E27FC236}">
                <a16:creationId xmlns:a16="http://schemas.microsoft.com/office/drawing/2014/main" id="{95BCD844-8C4A-4F7F-BB7F-B6CFB8A6B4CB}"/>
              </a:ext>
            </a:extLst>
          </p:cNvPr>
          <p:cNvGrpSpPr/>
          <p:nvPr/>
        </p:nvGrpSpPr>
        <p:grpSpPr>
          <a:xfrm>
            <a:off x="10789564" y="-3353"/>
            <a:ext cx="590550" cy="594360"/>
            <a:chOff x="5800725" y="3131820"/>
            <a:chExt cx="590550" cy="594360"/>
          </a:xfrm>
        </p:grpSpPr>
        <p:sp>
          <p:nvSpPr>
            <p:cNvPr id="852" name="Circle: Hollow 851">
              <a:extLst>
                <a:ext uri="{FF2B5EF4-FFF2-40B4-BE49-F238E27FC236}">
                  <a16:creationId xmlns:a16="http://schemas.microsoft.com/office/drawing/2014/main" id="{48B6A45A-0404-4E42-9E75-815B55CC78F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3" name="Oval 852">
              <a:extLst>
                <a:ext uri="{FF2B5EF4-FFF2-40B4-BE49-F238E27FC236}">
                  <a16:creationId xmlns:a16="http://schemas.microsoft.com/office/drawing/2014/main" id="{BA514C29-0A4A-46EE-8A8C-646FA9FD91D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" name="Group 853">
            <a:extLst>
              <a:ext uri="{FF2B5EF4-FFF2-40B4-BE49-F238E27FC236}">
                <a16:creationId xmlns:a16="http://schemas.microsoft.com/office/drawing/2014/main" id="{42AA01DC-635F-4272-BD7E-B425800CF3FB}"/>
              </a:ext>
            </a:extLst>
          </p:cNvPr>
          <p:cNvGrpSpPr/>
          <p:nvPr/>
        </p:nvGrpSpPr>
        <p:grpSpPr>
          <a:xfrm>
            <a:off x="10933963" y="142951"/>
            <a:ext cx="301752" cy="301752"/>
            <a:chOff x="4084318" y="1418208"/>
            <a:chExt cx="4023359" cy="4021584"/>
          </a:xfrm>
        </p:grpSpPr>
        <p:sp>
          <p:nvSpPr>
            <p:cNvPr id="855" name="Sun 854">
              <a:extLst>
                <a:ext uri="{FF2B5EF4-FFF2-40B4-BE49-F238E27FC236}">
                  <a16:creationId xmlns:a16="http://schemas.microsoft.com/office/drawing/2014/main" id="{3CF61B42-59DA-4E0D-88AE-1791D044F9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6" name="Oval 855">
              <a:extLst>
                <a:ext uri="{FF2B5EF4-FFF2-40B4-BE49-F238E27FC236}">
                  <a16:creationId xmlns:a16="http://schemas.microsoft.com/office/drawing/2014/main" id="{4C61C727-7A66-47AD-BD10-E9FA831051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7" name="Group 856">
            <a:extLst>
              <a:ext uri="{FF2B5EF4-FFF2-40B4-BE49-F238E27FC236}">
                <a16:creationId xmlns:a16="http://schemas.microsoft.com/office/drawing/2014/main" id="{2943A3AD-2FD4-4BAB-8738-AFF300427125}"/>
              </a:ext>
            </a:extLst>
          </p:cNvPr>
          <p:cNvGrpSpPr/>
          <p:nvPr/>
        </p:nvGrpSpPr>
        <p:grpSpPr>
          <a:xfrm>
            <a:off x="11203224" y="-3356"/>
            <a:ext cx="590550" cy="594360"/>
            <a:chOff x="5800725" y="3131820"/>
            <a:chExt cx="590550" cy="594360"/>
          </a:xfrm>
        </p:grpSpPr>
        <p:sp>
          <p:nvSpPr>
            <p:cNvPr id="858" name="Circle: Hollow 857">
              <a:extLst>
                <a:ext uri="{FF2B5EF4-FFF2-40B4-BE49-F238E27FC236}">
                  <a16:creationId xmlns:a16="http://schemas.microsoft.com/office/drawing/2014/main" id="{8CCE8E58-DE56-4EBA-BE79-07003011D57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9" name="Oval 858">
              <a:extLst>
                <a:ext uri="{FF2B5EF4-FFF2-40B4-BE49-F238E27FC236}">
                  <a16:creationId xmlns:a16="http://schemas.microsoft.com/office/drawing/2014/main" id="{341A4335-1330-4DB6-A7E3-D1E8A81A8E0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0" name="Group 859">
            <a:extLst>
              <a:ext uri="{FF2B5EF4-FFF2-40B4-BE49-F238E27FC236}">
                <a16:creationId xmlns:a16="http://schemas.microsoft.com/office/drawing/2014/main" id="{C51AD3D8-CECF-46DA-87F8-83710E155A7A}"/>
              </a:ext>
            </a:extLst>
          </p:cNvPr>
          <p:cNvGrpSpPr/>
          <p:nvPr/>
        </p:nvGrpSpPr>
        <p:grpSpPr>
          <a:xfrm>
            <a:off x="11347623" y="142948"/>
            <a:ext cx="301752" cy="301752"/>
            <a:chOff x="4084318" y="1418208"/>
            <a:chExt cx="4023359" cy="4021584"/>
          </a:xfrm>
        </p:grpSpPr>
        <p:sp>
          <p:nvSpPr>
            <p:cNvPr id="861" name="Sun 860">
              <a:extLst>
                <a:ext uri="{FF2B5EF4-FFF2-40B4-BE49-F238E27FC236}">
                  <a16:creationId xmlns:a16="http://schemas.microsoft.com/office/drawing/2014/main" id="{D0A3426B-F9F1-4A0E-A777-043219677A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2" name="Oval 861">
              <a:extLst>
                <a:ext uri="{FF2B5EF4-FFF2-40B4-BE49-F238E27FC236}">
                  <a16:creationId xmlns:a16="http://schemas.microsoft.com/office/drawing/2014/main" id="{910E43F3-E5C5-47B7-A733-B6CBEB5DAF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3" name="Group 862">
            <a:extLst>
              <a:ext uri="{FF2B5EF4-FFF2-40B4-BE49-F238E27FC236}">
                <a16:creationId xmlns:a16="http://schemas.microsoft.com/office/drawing/2014/main" id="{521D7F68-07CE-49A2-ABD9-ACBB4B44850F}"/>
              </a:ext>
            </a:extLst>
          </p:cNvPr>
          <p:cNvGrpSpPr/>
          <p:nvPr/>
        </p:nvGrpSpPr>
        <p:grpSpPr>
          <a:xfrm>
            <a:off x="11616884" y="-3359"/>
            <a:ext cx="590550" cy="594360"/>
            <a:chOff x="5800725" y="3131820"/>
            <a:chExt cx="590550" cy="594360"/>
          </a:xfrm>
        </p:grpSpPr>
        <p:sp>
          <p:nvSpPr>
            <p:cNvPr id="864" name="Circle: Hollow 863">
              <a:extLst>
                <a:ext uri="{FF2B5EF4-FFF2-40B4-BE49-F238E27FC236}">
                  <a16:creationId xmlns:a16="http://schemas.microsoft.com/office/drawing/2014/main" id="{5BCEF32A-C46E-4374-81AE-6517E148CBE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5" name="Oval 864">
              <a:extLst>
                <a:ext uri="{FF2B5EF4-FFF2-40B4-BE49-F238E27FC236}">
                  <a16:creationId xmlns:a16="http://schemas.microsoft.com/office/drawing/2014/main" id="{7DA635A1-B94A-43CC-9D22-6FE0EA79C1B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6" name="Group 865">
            <a:extLst>
              <a:ext uri="{FF2B5EF4-FFF2-40B4-BE49-F238E27FC236}">
                <a16:creationId xmlns:a16="http://schemas.microsoft.com/office/drawing/2014/main" id="{A829B9EA-2128-4261-856C-78A861C934D6}"/>
              </a:ext>
            </a:extLst>
          </p:cNvPr>
          <p:cNvGrpSpPr/>
          <p:nvPr/>
        </p:nvGrpSpPr>
        <p:grpSpPr>
          <a:xfrm>
            <a:off x="11761283" y="142945"/>
            <a:ext cx="301752" cy="301752"/>
            <a:chOff x="4084318" y="1418208"/>
            <a:chExt cx="4023359" cy="4021584"/>
          </a:xfrm>
        </p:grpSpPr>
        <p:sp>
          <p:nvSpPr>
            <p:cNvPr id="867" name="Sun 866">
              <a:extLst>
                <a:ext uri="{FF2B5EF4-FFF2-40B4-BE49-F238E27FC236}">
                  <a16:creationId xmlns:a16="http://schemas.microsoft.com/office/drawing/2014/main" id="{42BCDCA9-C328-4C76-8C3D-573E2D5FE6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8" name="Oval 867">
              <a:extLst>
                <a:ext uri="{FF2B5EF4-FFF2-40B4-BE49-F238E27FC236}">
                  <a16:creationId xmlns:a16="http://schemas.microsoft.com/office/drawing/2014/main" id="{9875635C-2A61-4D81-BDE5-A0972B2F3B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9" name="Group 868">
            <a:extLst>
              <a:ext uri="{FF2B5EF4-FFF2-40B4-BE49-F238E27FC236}">
                <a16:creationId xmlns:a16="http://schemas.microsoft.com/office/drawing/2014/main" id="{A5FC6034-35E1-480E-8C71-C45C734996A8}"/>
              </a:ext>
            </a:extLst>
          </p:cNvPr>
          <p:cNvGrpSpPr/>
          <p:nvPr/>
        </p:nvGrpSpPr>
        <p:grpSpPr>
          <a:xfrm>
            <a:off x="34400" y="6288664"/>
            <a:ext cx="590550" cy="594360"/>
            <a:chOff x="5800725" y="3131820"/>
            <a:chExt cx="590550" cy="594360"/>
          </a:xfrm>
        </p:grpSpPr>
        <p:sp>
          <p:nvSpPr>
            <p:cNvPr id="870" name="Circle: Hollow 869">
              <a:extLst>
                <a:ext uri="{FF2B5EF4-FFF2-40B4-BE49-F238E27FC236}">
                  <a16:creationId xmlns:a16="http://schemas.microsoft.com/office/drawing/2014/main" id="{F8F7F0CF-A63D-4A42-AB76-5F1B788076B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1" name="Oval 870">
              <a:extLst>
                <a:ext uri="{FF2B5EF4-FFF2-40B4-BE49-F238E27FC236}">
                  <a16:creationId xmlns:a16="http://schemas.microsoft.com/office/drawing/2014/main" id="{0D3CB1B0-D481-4289-A117-2F14FF6D12F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2" name="Group 871">
            <a:extLst>
              <a:ext uri="{FF2B5EF4-FFF2-40B4-BE49-F238E27FC236}">
                <a16:creationId xmlns:a16="http://schemas.microsoft.com/office/drawing/2014/main" id="{CB06FAE8-B203-4E03-968C-C5A055969D13}"/>
              </a:ext>
            </a:extLst>
          </p:cNvPr>
          <p:cNvGrpSpPr/>
          <p:nvPr/>
        </p:nvGrpSpPr>
        <p:grpSpPr>
          <a:xfrm>
            <a:off x="178799" y="6434968"/>
            <a:ext cx="301752" cy="301752"/>
            <a:chOff x="4084318" y="1418208"/>
            <a:chExt cx="4023359" cy="4021584"/>
          </a:xfrm>
        </p:grpSpPr>
        <p:sp>
          <p:nvSpPr>
            <p:cNvPr id="873" name="Sun 872">
              <a:extLst>
                <a:ext uri="{FF2B5EF4-FFF2-40B4-BE49-F238E27FC236}">
                  <a16:creationId xmlns:a16="http://schemas.microsoft.com/office/drawing/2014/main" id="{0F60DC1F-5B6A-4B1E-9388-9A36B78F81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4" name="Oval 873">
              <a:extLst>
                <a:ext uri="{FF2B5EF4-FFF2-40B4-BE49-F238E27FC236}">
                  <a16:creationId xmlns:a16="http://schemas.microsoft.com/office/drawing/2014/main" id="{45D2CC71-65CC-486E-A47B-30535F0371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5" name="Group 874">
            <a:extLst>
              <a:ext uri="{FF2B5EF4-FFF2-40B4-BE49-F238E27FC236}">
                <a16:creationId xmlns:a16="http://schemas.microsoft.com/office/drawing/2014/main" id="{CEB6AADE-9EDD-4190-81C9-AC46F424D748}"/>
              </a:ext>
            </a:extLst>
          </p:cNvPr>
          <p:cNvGrpSpPr/>
          <p:nvPr/>
        </p:nvGrpSpPr>
        <p:grpSpPr>
          <a:xfrm>
            <a:off x="448060" y="6288661"/>
            <a:ext cx="590550" cy="594360"/>
            <a:chOff x="5800725" y="3131820"/>
            <a:chExt cx="590550" cy="594360"/>
          </a:xfrm>
        </p:grpSpPr>
        <p:sp>
          <p:nvSpPr>
            <p:cNvPr id="876" name="Circle: Hollow 875">
              <a:extLst>
                <a:ext uri="{FF2B5EF4-FFF2-40B4-BE49-F238E27FC236}">
                  <a16:creationId xmlns:a16="http://schemas.microsoft.com/office/drawing/2014/main" id="{FDC719AC-E1D1-4479-9387-A92813E2AAF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7" name="Oval 876">
              <a:extLst>
                <a:ext uri="{FF2B5EF4-FFF2-40B4-BE49-F238E27FC236}">
                  <a16:creationId xmlns:a16="http://schemas.microsoft.com/office/drawing/2014/main" id="{136A7492-ED11-4785-823A-F79E5FE6F6C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8" name="Group 877">
            <a:extLst>
              <a:ext uri="{FF2B5EF4-FFF2-40B4-BE49-F238E27FC236}">
                <a16:creationId xmlns:a16="http://schemas.microsoft.com/office/drawing/2014/main" id="{7B7DB154-9AF1-4FD3-9DA2-6DF133EF1CE8}"/>
              </a:ext>
            </a:extLst>
          </p:cNvPr>
          <p:cNvGrpSpPr/>
          <p:nvPr/>
        </p:nvGrpSpPr>
        <p:grpSpPr>
          <a:xfrm>
            <a:off x="592459" y="6434965"/>
            <a:ext cx="301752" cy="301752"/>
            <a:chOff x="4084318" y="1418208"/>
            <a:chExt cx="4023359" cy="4021584"/>
          </a:xfrm>
        </p:grpSpPr>
        <p:sp>
          <p:nvSpPr>
            <p:cNvPr id="879" name="Sun 878">
              <a:extLst>
                <a:ext uri="{FF2B5EF4-FFF2-40B4-BE49-F238E27FC236}">
                  <a16:creationId xmlns:a16="http://schemas.microsoft.com/office/drawing/2014/main" id="{F836C8A6-FB22-4AD9-BA8F-70CC287978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0" name="Oval 879">
              <a:extLst>
                <a:ext uri="{FF2B5EF4-FFF2-40B4-BE49-F238E27FC236}">
                  <a16:creationId xmlns:a16="http://schemas.microsoft.com/office/drawing/2014/main" id="{F688C6AC-6D6D-4DCD-A3CF-F542D339EA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1" name="Group 880">
            <a:extLst>
              <a:ext uri="{FF2B5EF4-FFF2-40B4-BE49-F238E27FC236}">
                <a16:creationId xmlns:a16="http://schemas.microsoft.com/office/drawing/2014/main" id="{9513F1BE-FBB2-4D8E-B6CF-0EEDFCE72AEF}"/>
              </a:ext>
            </a:extLst>
          </p:cNvPr>
          <p:cNvGrpSpPr/>
          <p:nvPr/>
        </p:nvGrpSpPr>
        <p:grpSpPr>
          <a:xfrm>
            <a:off x="861720" y="6288658"/>
            <a:ext cx="590550" cy="594360"/>
            <a:chOff x="5800725" y="3131820"/>
            <a:chExt cx="590550" cy="594360"/>
          </a:xfrm>
        </p:grpSpPr>
        <p:sp>
          <p:nvSpPr>
            <p:cNvPr id="882" name="Circle: Hollow 881">
              <a:extLst>
                <a:ext uri="{FF2B5EF4-FFF2-40B4-BE49-F238E27FC236}">
                  <a16:creationId xmlns:a16="http://schemas.microsoft.com/office/drawing/2014/main" id="{85DBCA49-9DA3-453E-B18B-D06845BDAA5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3" name="Oval 882">
              <a:extLst>
                <a:ext uri="{FF2B5EF4-FFF2-40B4-BE49-F238E27FC236}">
                  <a16:creationId xmlns:a16="http://schemas.microsoft.com/office/drawing/2014/main" id="{7A3870F6-77AF-4510-97B4-EBDF64C1211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4" name="Group 883">
            <a:extLst>
              <a:ext uri="{FF2B5EF4-FFF2-40B4-BE49-F238E27FC236}">
                <a16:creationId xmlns:a16="http://schemas.microsoft.com/office/drawing/2014/main" id="{1599C9B8-815D-4FEE-B4DD-C880790BD480}"/>
              </a:ext>
            </a:extLst>
          </p:cNvPr>
          <p:cNvGrpSpPr/>
          <p:nvPr/>
        </p:nvGrpSpPr>
        <p:grpSpPr>
          <a:xfrm>
            <a:off x="1006119" y="6434962"/>
            <a:ext cx="301752" cy="301752"/>
            <a:chOff x="4084318" y="1418208"/>
            <a:chExt cx="4023359" cy="4021584"/>
          </a:xfrm>
        </p:grpSpPr>
        <p:sp>
          <p:nvSpPr>
            <p:cNvPr id="885" name="Sun 884">
              <a:extLst>
                <a:ext uri="{FF2B5EF4-FFF2-40B4-BE49-F238E27FC236}">
                  <a16:creationId xmlns:a16="http://schemas.microsoft.com/office/drawing/2014/main" id="{88B20F46-9D36-4E70-8C4D-7CA7D3FAA3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6" name="Oval 885">
              <a:extLst>
                <a:ext uri="{FF2B5EF4-FFF2-40B4-BE49-F238E27FC236}">
                  <a16:creationId xmlns:a16="http://schemas.microsoft.com/office/drawing/2014/main" id="{08BF4098-9413-49B3-83CF-207B6AAFD0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7" name="Group 886">
            <a:extLst>
              <a:ext uri="{FF2B5EF4-FFF2-40B4-BE49-F238E27FC236}">
                <a16:creationId xmlns:a16="http://schemas.microsoft.com/office/drawing/2014/main" id="{9E9DA629-7B06-48A7-A0C0-35DA848028BB}"/>
              </a:ext>
            </a:extLst>
          </p:cNvPr>
          <p:cNvGrpSpPr/>
          <p:nvPr/>
        </p:nvGrpSpPr>
        <p:grpSpPr>
          <a:xfrm>
            <a:off x="1275380" y="6288655"/>
            <a:ext cx="590550" cy="594360"/>
            <a:chOff x="5800725" y="3131820"/>
            <a:chExt cx="590550" cy="594360"/>
          </a:xfrm>
        </p:grpSpPr>
        <p:sp>
          <p:nvSpPr>
            <p:cNvPr id="888" name="Circle: Hollow 887">
              <a:extLst>
                <a:ext uri="{FF2B5EF4-FFF2-40B4-BE49-F238E27FC236}">
                  <a16:creationId xmlns:a16="http://schemas.microsoft.com/office/drawing/2014/main" id="{C093E983-4CAE-4EC1-B927-7A9155BDF81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9" name="Oval 888">
              <a:extLst>
                <a:ext uri="{FF2B5EF4-FFF2-40B4-BE49-F238E27FC236}">
                  <a16:creationId xmlns:a16="http://schemas.microsoft.com/office/drawing/2014/main" id="{7E0FCA23-BEF1-44C3-A53C-B965D9D9651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0" name="Group 889">
            <a:extLst>
              <a:ext uri="{FF2B5EF4-FFF2-40B4-BE49-F238E27FC236}">
                <a16:creationId xmlns:a16="http://schemas.microsoft.com/office/drawing/2014/main" id="{23657540-220C-4464-B5FE-2A767CA8DBA9}"/>
              </a:ext>
            </a:extLst>
          </p:cNvPr>
          <p:cNvGrpSpPr/>
          <p:nvPr/>
        </p:nvGrpSpPr>
        <p:grpSpPr>
          <a:xfrm>
            <a:off x="1419779" y="6434959"/>
            <a:ext cx="301752" cy="301752"/>
            <a:chOff x="4084318" y="1418208"/>
            <a:chExt cx="4023359" cy="4021584"/>
          </a:xfrm>
        </p:grpSpPr>
        <p:sp>
          <p:nvSpPr>
            <p:cNvPr id="891" name="Sun 890">
              <a:extLst>
                <a:ext uri="{FF2B5EF4-FFF2-40B4-BE49-F238E27FC236}">
                  <a16:creationId xmlns:a16="http://schemas.microsoft.com/office/drawing/2014/main" id="{8B837EB0-ADAB-4712-9DFD-4F4D1A2690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2" name="Oval 891">
              <a:extLst>
                <a:ext uri="{FF2B5EF4-FFF2-40B4-BE49-F238E27FC236}">
                  <a16:creationId xmlns:a16="http://schemas.microsoft.com/office/drawing/2014/main" id="{714E4047-CDAA-475F-87A6-B8311A572A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3" name="Group 892">
            <a:extLst>
              <a:ext uri="{FF2B5EF4-FFF2-40B4-BE49-F238E27FC236}">
                <a16:creationId xmlns:a16="http://schemas.microsoft.com/office/drawing/2014/main" id="{C18FDFEC-E936-4FDD-8DC5-E153C8F38641}"/>
              </a:ext>
            </a:extLst>
          </p:cNvPr>
          <p:cNvGrpSpPr/>
          <p:nvPr/>
        </p:nvGrpSpPr>
        <p:grpSpPr>
          <a:xfrm>
            <a:off x="1689040" y="6288652"/>
            <a:ext cx="590550" cy="594360"/>
            <a:chOff x="5800725" y="3131820"/>
            <a:chExt cx="590550" cy="594360"/>
          </a:xfrm>
        </p:grpSpPr>
        <p:sp>
          <p:nvSpPr>
            <p:cNvPr id="894" name="Circle: Hollow 893">
              <a:extLst>
                <a:ext uri="{FF2B5EF4-FFF2-40B4-BE49-F238E27FC236}">
                  <a16:creationId xmlns:a16="http://schemas.microsoft.com/office/drawing/2014/main" id="{2DF421DE-C713-474E-812A-B12F14B3FC4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4E533944-813F-413E-AA9A-DAF0D828967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6" name="Group 895">
            <a:extLst>
              <a:ext uri="{FF2B5EF4-FFF2-40B4-BE49-F238E27FC236}">
                <a16:creationId xmlns:a16="http://schemas.microsoft.com/office/drawing/2014/main" id="{D2E264B3-AEF2-47B7-A2D5-44A6B4615900}"/>
              </a:ext>
            </a:extLst>
          </p:cNvPr>
          <p:cNvGrpSpPr/>
          <p:nvPr/>
        </p:nvGrpSpPr>
        <p:grpSpPr>
          <a:xfrm>
            <a:off x="1833439" y="6434956"/>
            <a:ext cx="301752" cy="301752"/>
            <a:chOff x="4084318" y="1418208"/>
            <a:chExt cx="4023359" cy="4021584"/>
          </a:xfrm>
        </p:grpSpPr>
        <p:sp>
          <p:nvSpPr>
            <p:cNvPr id="897" name="Sun 896">
              <a:extLst>
                <a:ext uri="{FF2B5EF4-FFF2-40B4-BE49-F238E27FC236}">
                  <a16:creationId xmlns:a16="http://schemas.microsoft.com/office/drawing/2014/main" id="{3EB34B45-B906-45C7-98A6-FA9E0AB342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8" name="Oval 897">
              <a:extLst>
                <a:ext uri="{FF2B5EF4-FFF2-40B4-BE49-F238E27FC236}">
                  <a16:creationId xmlns:a16="http://schemas.microsoft.com/office/drawing/2014/main" id="{0A5F9FC5-DCFE-4670-8C9F-6B58DE501B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9" name="Group 898">
            <a:extLst>
              <a:ext uri="{FF2B5EF4-FFF2-40B4-BE49-F238E27FC236}">
                <a16:creationId xmlns:a16="http://schemas.microsoft.com/office/drawing/2014/main" id="{3638872C-7F5D-46D7-931C-DC89A8D6C096}"/>
              </a:ext>
            </a:extLst>
          </p:cNvPr>
          <p:cNvGrpSpPr/>
          <p:nvPr/>
        </p:nvGrpSpPr>
        <p:grpSpPr>
          <a:xfrm>
            <a:off x="2102700" y="6288649"/>
            <a:ext cx="590550" cy="594360"/>
            <a:chOff x="5800725" y="3131820"/>
            <a:chExt cx="590550" cy="594360"/>
          </a:xfrm>
        </p:grpSpPr>
        <p:sp>
          <p:nvSpPr>
            <p:cNvPr id="900" name="Circle: Hollow 899">
              <a:extLst>
                <a:ext uri="{FF2B5EF4-FFF2-40B4-BE49-F238E27FC236}">
                  <a16:creationId xmlns:a16="http://schemas.microsoft.com/office/drawing/2014/main" id="{CC8E7DAE-5D1A-4E0A-8C8B-810F89E0219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1" name="Oval 900">
              <a:extLst>
                <a:ext uri="{FF2B5EF4-FFF2-40B4-BE49-F238E27FC236}">
                  <a16:creationId xmlns:a16="http://schemas.microsoft.com/office/drawing/2014/main" id="{2A7BA65B-489D-45BB-81B9-4692B623C07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2" name="Group 901">
            <a:extLst>
              <a:ext uri="{FF2B5EF4-FFF2-40B4-BE49-F238E27FC236}">
                <a16:creationId xmlns:a16="http://schemas.microsoft.com/office/drawing/2014/main" id="{09D4C6E3-69BC-4E13-9498-1E1F8BE648B2}"/>
              </a:ext>
            </a:extLst>
          </p:cNvPr>
          <p:cNvGrpSpPr/>
          <p:nvPr/>
        </p:nvGrpSpPr>
        <p:grpSpPr>
          <a:xfrm>
            <a:off x="2247099" y="6434953"/>
            <a:ext cx="301752" cy="301752"/>
            <a:chOff x="4084318" y="1418208"/>
            <a:chExt cx="4023359" cy="4021584"/>
          </a:xfrm>
        </p:grpSpPr>
        <p:sp>
          <p:nvSpPr>
            <p:cNvPr id="903" name="Sun 902">
              <a:extLst>
                <a:ext uri="{FF2B5EF4-FFF2-40B4-BE49-F238E27FC236}">
                  <a16:creationId xmlns:a16="http://schemas.microsoft.com/office/drawing/2014/main" id="{327B6CD1-3F82-40E7-9195-C846A873E0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4" name="Oval 903">
              <a:extLst>
                <a:ext uri="{FF2B5EF4-FFF2-40B4-BE49-F238E27FC236}">
                  <a16:creationId xmlns:a16="http://schemas.microsoft.com/office/drawing/2014/main" id="{3F64A18A-2F85-4EE6-B099-C82B431215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5" name="Group 904">
            <a:extLst>
              <a:ext uri="{FF2B5EF4-FFF2-40B4-BE49-F238E27FC236}">
                <a16:creationId xmlns:a16="http://schemas.microsoft.com/office/drawing/2014/main" id="{2DE86055-78B1-4E00-AB4B-36DA9177BEE7}"/>
              </a:ext>
            </a:extLst>
          </p:cNvPr>
          <p:cNvGrpSpPr/>
          <p:nvPr/>
        </p:nvGrpSpPr>
        <p:grpSpPr>
          <a:xfrm>
            <a:off x="2516360" y="6288646"/>
            <a:ext cx="590550" cy="594360"/>
            <a:chOff x="5800725" y="3131820"/>
            <a:chExt cx="590550" cy="594360"/>
          </a:xfrm>
        </p:grpSpPr>
        <p:sp>
          <p:nvSpPr>
            <p:cNvPr id="906" name="Circle: Hollow 905">
              <a:extLst>
                <a:ext uri="{FF2B5EF4-FFF2-40B4-BE49-F238E27FC236}">
                  <a16:creationId xmlns:a16="http://schemas.microsoft.com/office/drawing/2014/main" id="{150ED672-7C28-41F8-AFD0-F596D4E32F1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7" name="Oval 906">
              <a:extLst>
                <a:ext uri="{FF2B5EF4-FFF2-40B4-BE49-F238E27FC236}">
                  <a16:creationId xmlns:a16="http://schemas.microsoft.com/office/drawing/2014/main" id="{AD1D60C9-E11B-48D5-B137-C4087954F9E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8" name="Group 907">
            <a:extLst>
              <a:ext uri="{FF2B5EF4-FFF2-40B4-BE49-F238E27FC236}">
                <a16:creationId xmlns:a16="http://schemas.microsoft.com/office/drawing/2014/main" id="{908C258D-022B-4F9B-8DAD-1320F35808D8}"/>
              </a:ext>
            </a:extLst>
          </p:cNvPr>
          <p:cNvGrpSpPr/>
          <p:nvPr/>
        </p:nvGrpSpPr>
        <p:grpSpPr>
          <a:xfrm>
            <a:off x="2660759" y="6434950"/>
            <a:ext cx="301752" cy="301752"/>
            <a:chOff x="4084318" y="1418208"/>
            <a:chExt cx="4023359" cy="4021584"/>
          </a:xfrm>
        </p:grpSpPr>
        <p:sp>
          <p:nvSpPr>
            <p:cNvPr id="909" name="Sun 908">
              <a:extLst>
                <a:ext uri="{FF2B5EF4-FFF2-40B4-BE49-F238E27FC236}">
                  <a16:creationId xmlns:a16="http://schemas.microsoft.com/office/drawing/2014/main" id="{9EC79CA6-23C4-4E56-8A96-7ED431748C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0" name="Oval 909">
              <a:extLst>
                <a:ext uri="{FF2B5EF4-FFF2-40B4-BE49-F238E27FC236}">
                  <a16:creationId xmlns:a16="http://schemas.microsoft.com/office/drawing/2014/main" id="{3F6FCED4-31E2-43D3-BD47-44B1A5FB65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1" name="Group 910">
            <a:extLst>
              <a:ext uri="{FF2B5EF4-FFF2-40B4-BE49-F238E27FC236}">
                <a16:creationId xmlns:a16="http://schemas.microsoft.com/office/drawing/2014/main" id="{2698F202-9CC2-4F0E-B517-D0431A15CB37}"/>
              </a:ext>
            </a:extLst>
          </p:cNvPr>
          <p:cNvGrpSpPr/>
          <p:nvPr/>
        </p:nvGrpSpPr>
        <p:grpSpPr>
          <a:xfrm>
            <a:off x="2930020" y="6288643"/>
            <a:ext cx="590550" cy="594360"/>
            <a:chOff x="5800725" y="3131820"/>
            <a:chExt cx="590550" cy="594360"/>
          </a:xfrm>
        </p:grpSpPr>
        <p:sp>
          <p:nvSpPr>
            <p:cNvPr id="912" name="Circle: Hollow 911">
              <a:extLst>
                <a:ext uri="{FF2B5EF4-FFF2-40B4-BE49-F238E27FC236}">
                  <a16:creationId xmlns:a16="http://schemas.microsoft.com/office/drawing/2014/main" id="{1C389795-090A-4FE1-B442-AA7F3995C43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3" name="Oval 912">
              <a:extLst>
                <a:ext uri="{FF2B5EF4-FFF2-40B4-BE49-F238E27FC236}">
                  <a16:creationId xmlns:a16="http://schemas.microsoft.com/office/drawing/2014/main" id="{6E294801-2D76-49CD-ABF0-378EAF069AA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4" name="Group 913">
            <a:extLst>
              <a:ext uri="{FF2B5EF4-FFF2-40B4-BE49-F238E27FC236}">
                <a16:creationId xmlns:a16="http://schemas.microsoft.com/office/drawing/2014/main" id="{C8D65529-88DF-43E1-BF85-CD48DF5CAC03}"/>
              </a:ext>
            </a:extLst>
          </p:cNvPr>
          <p:cNvGrpSpPr/>
          <p:nvPr/>
        </p:nvGrpSpPr>
        <p:grpSpPr>
          <a:xfrm>
            <a:off x="3074419" y="6434947"/>
            <a:ext cx="301752" cy="301752"/>
            <a:chOff x="4084318" y="1418208"/>
            <a:chExt cx="4023359" cy="4021584"/>
          </a:xfrm>
        </p:grpSpPr>
        <p:sp>
          <p:nvSpPr>
            <p:cNvPr id="915" name="Sun 914">
              <a:extLst>
                <a:ext uri="{FF2B5EF4-FFF2-40B4-BE49-F238E27FC236}">
                  <a16:creationId xmlns:a16="http://schemas.microsoft.com/office/drawing/2014/main" id="{56232A42-2A51-4625-9B32-1863CA022E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6" name="Oval 915">
              <a:extLst>
                <a:ext uri="{FF2B5EF4-FFF2-40B4-BE49-F238E27FC236}">
                  <a16:creationId xmlns:a16="http://schemas.microsoft.com/office/drawing/2014/main" id="{ADBBC2A9-78B5-497B-8DED-7A1329D9C0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7" name="Group 916">
            <a:extLst>
              <a:ext uri="{FF2B5EF4-FFF2-40B4-BE49-F238E27FC236}">
                <a16:creationId xmlns:a16="http://schemas.microsoft.com/office/drawing/2014/main" id="{79E71365-9771-4CE1-A494-DE72FDC08C62}"/>
              </a:ext>
            </a:extLst>
          </p:cNvPr>
          <p:cNvGrpSpPr/>
          <p:nvPr/>
        </p:nvGrpSpPr>
        <p:grpSpPr>
          <a:xfrm>
            <a:off x="3343680" y="6288640"/>
            <a:ext cx="590550" cy="594360"/>
            <a:chOff x="5800725" y="3131820"/>
            <a:chExt cx="590550" cy="594360"/>
          </a:xfrm>
        </p:grpSpPr>
        <p:sp>
          <p:nvSpPr>
            <p:cNvPr id="918" name="Circle: Hollow 917">
              <a:extLst>
                <a:ext uri="{FF2B5EF4-FFF2-40B4-BE49-F238E27FC236}">
                  <a16:creationId xmlns:a16="http://schemas.microsoft.com/office/drawing/2014/main" id="{5F287D5B-C15D-4A27-8BB9-F9BAADCF09C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9" name="Oval 918">
              <a:extLst>
                <a:ext uri="{FF2B5EF4-FFF2-40B4-BE49-F238E27FC236}">
                  <a16:creationId xmlns:a16="http://schemas.microsoft.com/office/drawing/2014/main" id="{7D6EAC93-C57F-45F0-B2CF-AB510E828EB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0" name="Group 919">
            <a:extLst>
              <a:ext uri="{FF2B5EF4-FFF2-40B4-BE49-F238E27FC236}">
                <a16:creationId xmlns:a16="http://schemas.microsoft.com/office/drawing/2014/main" id="{F4F9E45E-0017-4418-95A8-634D7A7CC5FC}"/>
              </a:ext>
            </a:extLst>
          </p:cNvPr>
          <p:cNvGrpSpPr/>
          <p:nvPr/>
        </p:nvGrpSpPr>
        <p:grpSpPr>
          <a:xfrm>
            <a:off x="3488079" y="6434944"/>
            <a:ext cx="301752" cy="301752"/>
            <a:chOff x="4084318" y="1418208"/>
            <a:chExt cx="4023359" cy="4021584"/>
          </a:xfrm>
        </p:grpSpPr>
        <p:sp>
          <p:nvSpPr>
            <p:cNvPr id="921" name="Sun 920">
              <a:extLst>
                <a:ext uri="{FF2B5EF4-FFF2-40B4-BE49-F238E27FC236}">
                  <a16:creationId xmlns:a16="http://schemas.microsoft.com/office/drawing/2014/main" id="{7D1D302D-823C-4401-BCD8-870061A95B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2" name="Oval 921">
              <a:extLst>
                <a:ext uri="{FF2B5EF4-FFF2-40B4-BE49-F238E27FC236}">
                  <a16:creationId xmlns:a16="http://schemas.microsoft.com/office/drawing/2014/main" id="{BC8953E2-2C5E-4F24-9C13-6E72D1EA7E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3" name="Group 922">
            <a:extLst>
              <a:ext uri="{FF2B5EF4-FFF2-40B4-BE49-F238E27FC236}">
                <a16:creationId xmlns:a16="http://schemas.microsoft.com/office/drawing/2014/main" id="{108269F7-AE1F-44C0-ADD6-96336FACC3C9}"/>
              </a:ext>
            </a:extLst>
          </p:cNvPr>
          <p:cNvGrpSpPr/>
          <p:nvPr/>
        </p:nvGrpSpPr>
        <p:grpSpPr>
          <a:xfrm>
            <a:off x="3757340" y="6288637"/>
            <a:ext cx="590550" cy="594360"/>
            <a:chOff x="5800725" y="3131820"/>
            <a:chExt cx="590550" cy="594360"/>
          </a:xfrm>
        </p:grpSpPr>
        <p:sp>
          <p:nvSpPr>
            <p:cNvPr id="924" name="Circle: Hollow 923">
              <a:extLst>
                <a:ext uri="{FF2B5EF4-FFF2-40B4-BE49-F238E27FC236}">
                  <a16:creationId xmlns:a16="http://schemas.microsoft.com/office/drawing/2014/main" id="{1C5A50AB-12A8-42CA-B34B-349C0580824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5" name="Oval 924">
              <a:extLst>
                <a:ext uri="{FF2B5EF4-FFF2-40B4-BE49-F238E27FC236}">
                  <a16:creationId xmlns:a16="http://schemas.microsoft.com/office/drawing/2014/main" id="{EA101798-F19D-42B7-B973-25DAB96125E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6" name="Group 925">
            <a:extLst>
              <a:ext uri="{FF2B5EF4-FFF2-40B4-BE49-F238E27FC236}">
                <a16:creationId xmlns:a16="http://schemas.microsoft.com/office/drawing/2014/main" id="{9E0469E1-F4CB-4EE5-8E6D-2E3F4EEE0A48}"/>
              </a:ext>
            </a:extLst>
          </p:cNvPr>
          <p:cNvGrpSpPr/>
          <p:nvPr/>
        </p:nvGrpSpPr>
        <p:grpSpPr>
          <a:xfrm>
            <a:off x="3901739" y="6434941"/>
            <a:ext cx="301752" cy="301752"/>
            <a:chOff x="4084318" y="1418208"/>
            <a:chExt cx="4023359" cy="4021584"/>
          </a:xfrm>
        </p:grpSpPr>
        <p:sp>
          <p:nvSpPr>
            <p:cNvPr id="927" name="Sun 926">
              <a:extLst>
                <a:ext uri="{FF2B5EF4-FFF2-40B4-BE49-F238E27FC236}">
                  <a16:creationId xmlns:a16="http://schemas.microsoft.com/office/drawing/2014/main" id="{95447354-0747-4701-A95D-35B9E0C87C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8" name="Oval 927">
              <a:extLst>
                <a:ext uri="{FF2B5EF4-FFF2-40B4-BE49-F238E27FC236}">
                  <a16:creationId xmlns:a16="http://schemas.microsoft.com/office/drawing/2014/main" id="{7BDDFC8A-056E-4E23-A621-E8E3EEE4CD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9" name="Group 928">
            <a:extLst>
              <a:ext uri="{FF2B5EF4-FFF2-40B4-BE49-F238E27FC236}">
                <a16:creationId xmlns:a16="http://schemas.microsoft.com/office/drawing/2014/main" id="{45188789-9DD5-424B-A257-1CC616EBB4D4}"/>
              </a:ext>
            </a:extLst>
          </p:cNvPr>
          <p:cNvGrpSpPr/>
          <p:nvPr/>
        </p:nvGrpSpPr>
        <p:grpSpPr>
          <a:xfrm>
            <a:off x="4171000" y="6288634"/>
            <a:ext cx="590550" cy="594360"/>
            <a:chOff x="5800725" y="3131820"/>
            <a:chExt cx="590550" cy="594360"/>
          </a:xfrm>
        </p:grpSpPr>
        <p:sp>
          <p:nvSpPr>
            <p:cNvPr id="930" name="Circle: Hollow 929">
              <a:extLst>
                <a:ext uri="{FF2B5EF4-FFF2-40B4-BE49-F238E27FC236}">
                  <a16:creationId xmlns:a16="http://schemas.microsoft.com/office/drawing/2014/main" id="{1B0D18D5-EB80-4A39-9B51-54BE0F9674D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1" name="Oval 930">
              <a:extLst>
                <a:ext uri="{FF2B5EF4-FFF2-40B4-BE49-F238E27FC236}">
                  <a16:creationId xmlns:a16="http://schemas.microsoft.com/office/drawing/2014/main" id="{85B658B7-F3A7-45DE-B630-084059141AB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2" name="Group 931">
            <a:extLst>
              <a:ext uri="{FF2B5EF4-FFF2-40B4-BE49-F238E27FC236}">
                <a16:creationId xmlns:a16="http://schemas.microsoft.com/office/drawing/2014/main" id="{C14E17E9-DD88-4E63-8C2E-4C7C21D8A0A4}"/>
              </a:ext>
            </a:extLst>
          </p:cNvPr>
          <p:cNvGrpSpPr/>
          <p:nvPr/>
        </p:nvGrpSpPr>
        <p:grpSpPr>
          <a:xfrm>
            <a:off x="4315399" y="6434938"/>
            <a:ext cx="301752" cy="301752"/>
            <a:chOff x="4084318" y="1418208"/>
            <a:chExt cx="4023359" cy="4021584"/>
          </a:xfrm>
        </p:grpSpPr>
        <p:sp>
          <p:nvSpPr>
            <p:cNvPr id="933" name="Sun 932">
              <a:extLst>
                <a:ext uri="{FF2B5EF4-FFF2-40B4-BE49-F238E27FC236}">
                  <a16:creationId xmlns:a16="http://schemas.microsoft.com/office/drawing/2014/main" id="{61C658E0-6A97-4B1C-B721-D8DFDAA534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4" name="Oval 933">
              <a:extLst>
                <a:ext uri="{FF2B5EF4-FFF2-40B4-BE49-F238E27FC236}">
                  <a16:creationId xmlns:a16="http://schemas.microsoft.com/office/drawing/2014/main" id="{FD38142E-93A3-4C75-A165-E9C7502511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5" name="Group 934">
            <a:extLst>
              <a:ext uri="{FF2B5EF4-FFF2-40B4-BE49-F238E27FC236}">
                <a16:creationId xmlns:a16="http://schemas.microsoft.com/office/drawing/2014/main" id="{9344F5DD-572A-420A-B61E-6CBDB31969A2}"/>
              </a:ext>
            </a:extLst>
          </p:cNvPr>
          <p:cNvGrpSpPr/>
          <p:nvPr/>
        </p:nvGrpSpPr>
        <p:grpSpPr>
          <a:xfrm>
            <a:off x="4584660" y="6288631"/>
            <a:ext cx="590550" cy="594360"/>
            <a:chOff x="5800725" y="3131820"/>
            <a:chExt cx="590550" cy="594360"/>
          </a:xfrm>
        </p:grpSpPr>
        <p:sp>
          <p:nvSpPr>
            <p:cNvPr id="936" name="Circle: Hollow 935">
              <a:extLst>
                <a:ext uri="{FF2B5EF4-FFF2-40B4-BE49-F238E27FC236}">
                  <a16:creationId xmlns:a16="http://schemas.microsoft.com/office/drawing/2014/main" id="{4722CFEE-157C-4038-ACEB-4E19E6F9FDB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7" name="Oval 936">
              <a:extLst>
                <a:ext uri="{FF2B5EF4-FFF2-40B4-BE49-F238E27FC236}">
                  <a16:creationId xmlns:a16="http://schemas.microsoft.com/office/drawing/2014/main" id="{C425760C-F7D1-4BD6-9E94-AA6352B4BFD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8" name="Group 937">
            <a:extLst>
              <a:ext uri="{FF2B5EF4-FFF2-40B4-BE49-F238E27FC236}">
                <a16:creationId xmlns:a16="http://schemas.microsoft.com/office/drawing/2014/main" id="{2227AE17-152B-4CB6-9469-F070683486F6}"/>
              </a:ext>
            </a:extLst>
          </p:cNvPr>
          <p:cNvGrpSpPr/>
          <p:nvPr/>
        </p:nvGrpSpPr>
        <p:grpSpPr>
          <a:xfrm>
            <a:off x="4729059" y="6434935"/>
            <a:ext cx="301752" cy="301752"/>
            <a:chOff x="4084318" y="1418208"/>
            <a:chExt cx="4023359" cy="4021584"/>
          </a:xfrm>
        </p:grpSpPr>
        <p:sp>
          <p:nvSpPr>
            <p:cNvPr id="939" name="Sun 938">
              <a:extLst>
                <a:ext uri="{FF2B5EF4-FFF2-40B4-BE49-F238E27FC236}">
                  <a16:creationId xmlns:a16="http://schemas.microsoft.com/office/drawing/2014/main" id="{4372925E-1997-4B75-8065-E6650D2280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0" name="Oval 939">
              <a:extLst>
                <a:ext uri="{FF2B5EF4-FFF2-40B4-BE49-F238E27FC236}">
                  <a16:creationId xmlns:a16="http://schemas.microsoft.com/office/drawing/2014/main" id="{FD18FA3D-1F3C-4B5F-9E5F-0E3CDB2C22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1" name="Group 940">
            <a:extLst>
              <a:ext uri="{FF2B5EF4-FFF2-40B4-BE49-F238E27FC236}">
                <a16:creationId xmlns:a16="http://schemas.microsoft.com/office/drawing/2014/main" id="{7DB7CBBE-4288-4DA6-9E2B-5FF2BF8BEAF9}"/>
              </a:ext>
            </a:extLst>
          </p:cNvPr>
          <p:cNvGrpSpPr/>
          <p:nvPr/>
        </p:nvGrpSpPr>
        <p:grpSpPr>
          <a:xfrm>
            <a:off x="4998320" y="6288628"/>
            <a:ext cx="590550" cy="594360"/>
            <a:chOff x="5800725" y="3131820"/>
            <a:chExt cx="590550" cy="594360"/>
          </a:xfrm>
        </p:grpSpPr>
        <p:sp>
          <p:nvSpPr>
            <p:cNvPr id="942" name="Circle: Hollow 941">
              <a:extLst>
                <a:ext uri="{FF2B5EF4-FFF2-40B4-BE49-F238E27FC236}">
                  <a16:creationId xmlns:a16="http://schemas.microsoft.com/office/drawing/2014/main" id="{42ABB7FA-14BF-4301-B21E-6CD6C9F7287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3" name="Oval 942">
              <a:extLst>
                <a:ext uri="{FF2B5EF4-FFF2-40B4-BE49-F238E27FC236}">
                  <a16:creationId xmlns:a16="http://schemas.microsoft.com/office/drawing/2014/main" id="{00DE51B2-2537-4792-B1E7-A61E0EB9406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4" name="Group 943">
            <a:extLst>
              <a:ext uri="{FF2B5EF4-FFF2-40B4-BE49-F238E27FC236}">
                <a16:creationId xmlns:a16="http://schemas.microsoft.com/office/drawing/2014/main" id="{AD3C341C-E848-4DB2-AD55-E01E2F0916A7}"/>
              </a:ext>
            </a:extLst>
          </p:cNvPr>
          <p:cNvGrpSpPr/>
          <p:nvPr/>
        </p:nvGrpSpPr>
        <p:grpSpPr>
          <a:xfrm>
            <a:off x="5142719" y="6434932"/>
            <a:ext cx="301752" cy="301752"/>
            <a:chOff x="4084318" y="1418208"/>
            <a:chExt cx="4023359" cy="4021584"/>
          </a:xfrm>
        </p:grpSpPr>
        <p:sp>
          <p:nvSpPr>
            <p:cNvPr id="945" name="Sun 944">
              <a:extLst>
                <a:ext uri="{FF2B5EF4-FFF2-40B4-BE49-F238E27FC236}">
                  <a16:creationId xmlns:a16="http://schemas.microsoft.com/office/drawing/2014/main" id="{9C96FC4C-3F4F-40D0-A41F-0BF16E0FF9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6" name="Oval 945">
              <a:extLst>
                <a:ext uri="{FF2B5EF4-FFF2-40B4-BE49-F238E27FC236}">
                  <a16:creationId xmlns:a16="http://schemas.microsoft.com/office/drawing/2014/main" id="{19A8F3DE-C2CE-4B69-A324-E7A1796B14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7" name="Group 946">
            <a:extLst>
              <a:ext uri="{FF2B5EF4-FFF2-40B4-BE49-F238E27FC236}">
                <a16:creationId xmlns:a16="http://schemas.microsoft.com/office/drawing/2014/main" id="{9FBE7A2D-A81F-4C59-97C1-CD11F4342DC7}"/>
              </a:ext>
            </a:extLst>
          </p:cNvPr>
          <p:cNvGrpSpPr/>
          <p:nvPr/>
        </p:nvGrpSpPr>
        <p:grpSpPr>
          <a:xfrm>
            <a:off x="5411980" y="6288625"/>
            <a:ext cx="590550" cy="594360"/>
            <a:chOff x="5800725" y="3131820"/>
            <a:chExt cx="590550" cy="594360"/>
          </a:xfrm>
        </p:grpSpPr>
        <p:sp>
          <p:nvSpPr>
            <p:cNvPr id="948" name="Circle: Hollow 947">
              <a:extLst>
                <a:ext uri="{FF2B5EF4-FFF2-40B4-BE49-F238E27FC236}">
                  <a16:creationId xmlns:a16="http://schemas.microsoft.com/office/drawing/2014/main" id="{56EE13A7-6CA4-4841-94F8-5C25C171A64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9" name="Oval 948">
              <a:extLst>
                <a:ext uri="{FF2B5EF4-FFF2-40B4-BE49-F238E27FC236}">
                  <a16:creationId xmlns:a16="http://schemas.microsoft.com/office/drawing/2014/main" id="{BA8ED259-CFFA-45CE-9CC3-541B1DB7E95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0" name="Group 949">
            <a:extLst>
              <a:ext uri="{FF2B5EF4-FFF2-40B4-BE49-F238E27FC236}">
                <a16:creationId xmlns:a16="http://schemas.microsoft.com/office/drawing/2014/main" id="{6D093B42-2761-470A-A3ED-E302271AD515}"/>
              </a:ext>
            </a:extLst>
          </p:cNvPr>
          <p:cNvGrpSpPr/>
          <p:nvPr/>
        </p:nvGrpSpPr>
        <p:grpSpPr>
          <a:xfrm>
            <a:off x="5556379" y="6434929"/>
            <a:ext cx="301752" cy="301752"/>
            <a:chOff x="4084318" y="1418208"/>
            <a:chExt cx="4023359" cy="4021584"/>
          </a:xfrm>
        </p:grpSpPr>
        <p:sp>
          <p:nvSpPr>
            <p:cNvPr id="951" name="Sun 950">
              <a:extLst>
                <a:ext uri="{FF2B5EF4-FFF2-40B4-BE49-F238E27FC236}">
                  <a16:creationId xmlns:a16="http://schemas.microsoft.com/office/drawing/2014/main" id="{71684172-BB10-4E1D-AE0E-F6869E4829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2" name="Oval 951">
              <a:extLst>
                <a:ext uri="{FF2B5EF4-FFF2-40B4-BE49-F238E27FC236}">
                  <a16:creationId xmlns:a16="http://schemas.microsoft.com/office/drawing/2014/main" id="{B6BB0749-99BF-430A-B134-8DC23B997C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3" name="Group 952">
            <a:extLst>
              <a:ext uri="{FF2B5EF4-FFF2-40B4-BE49-F238E27FC236}">
                <a16:creationId xmlns:a16="http://schemas.microsoft.com/office/drawing/2014/main" id="{41FE50E4-E3F8-4CEB-81F8-A3779B5F89D9}"/>
              </a:ext>
            </a:extLst>
          </p:cNvPr>
          <p:cNvGrpSpPr/>
          <p:nvPr/>
        </p:nvGrpSpPr>
        <p:grpSpPr>
          <a:xfrm>
            <a:off x="5825640" y="6288622"/>
            <a:ext cx="590550" cy="594360"/>
            <a:chOff x="5800725" y="3131820"/>
            <a:chExt cx="590550" cy="594360"/>
          </a:xfrm>
        </p:grpSpPr>
        <p:sp>
          <p:nvSpPr>
            <p:cNvPr id="954" name="Circle: Hollow 953">
              <a:extLst>
                <a:ext uri="{FF2B5EF4-FFF2-40B4-BE49-F238E27FC236}">
                  <a16:creationId xmlns:a16="http://schemas.microsoft.com/office/drawing/2014/main" id="{AD4A81F0-8CF3-4D5D-8C3F-18FE0D4C749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5" name="Oval 954">
              <a:extLst>
                <a:ext uri="{FF2B5EF4-FFF2-40B4-BE49-F238E27FC236}">
                  <a16:creationId xmlns:a16="http://schemas.microsoft.com/office/drawing/2014/main" id="{14282B34-C447-4945-96DB-E0B38ED2652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6" name="Group 955">
            <a:extLst>
              <a:ext uri="{FF2B5EF4-FFF2-40B4-BE49-F238E27FC236}">
                <a16:creationId xmlns:a16="http://schemas.microsoft.com/office/drawing/2014/main" id="{0299B1AB-A15E-48A4-BD19-91B780B52065}"/>
              </a:ext>
            </a:extLst>
          </p:cNvPr>
          <p:cNvGrpSpPr/>
          <p:nvPr/>
        </p:nvGrpSpPr>
        <p:grpSpPr>
          <a:xfrm>
            <a:off x="5970039" y="6434926"/>
            <a:ext cx="301752" cy="301752"/>
            <a:chOff x="4084318" y="1418208"/>
            <a:chExt cx="4023359" cy="4021584"/>
          </a:xfrm>
        </p:grpSpPr>
        <p:sp>
          <p:nvSpPr>
            <p:cNvPr id="957" name="Sun 956">
              <a:extLst>
                <a:ext uri="{FF2B5EF4-FFF2-40B4-BE49-F238E27FC236}">
                  <a16:creationId xmlns:a16="http://schemas.microsoft.com/office/drawing/2014/main" id="{01D3A6E7-5179-4DD8-B347-49D20B5CC6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8" name="Oval 957">
              <a:extLst>
                <a:ext uri="{FF2B5EF4-FFF2-40B4-BE49-F238E27FC236}">
                  <a16:creationId xmlns:a16="http://schemas.microsoft.com/office/drawing/2014/main" id="{ED1DD818-3A1F-4951-A9E1-A8E73BB415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9" name="Group 958">
            <a:extLst>
              <a:ext uri="{FF2B5EF4-FFF2-40B4-BE49-F238E27FC236}">
                <a16:creationId xmlns:a16="http://schemas.microsoft.com/office/drawing/2014/main" id="{4B69A692-9876-4FB1-BA84-D66B406ADACC}"/>
              </a:ext>
            </a:extLst>
          </p:cNvPr>
          <p:cNvGrpSpPr/>
          <p:nvPr/>
        </p:nvGrpSpPr>
        <p:grpSpPr>
          <a:xfrm>
            <a:off x="6239300" y="6288619"/>
            <a:ext cx="590550" cy="594360"/>
            <a:chOff x="5800725" y="3131820"/>
            <a:chExt cx="590550" cy="594360"/>
          </a:xfrm>
        </p:grpSpPr>
        <p:sp>
          <p:nvSpPr>
            <p:cNvPr id="960" name="Circle: Hollow 959">
              <a:extLst>
                <a:ext uri="{FF2B5EF4-FFF2-40B4-BE49-F238E27FC236}">
                  <a16:creationId xmlns:a16="http://schemas.microsoft.com/office/drawing/2014/main" id="{BE64AA83-6D7E-4294-B06D-DEB487617D2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1" name="Oval 960">
              <a:extLst>
                <a:ext uri="{FF2B5EF4-FFF2-40B4-BE49-F238E27FC236}">
                  <a16:creationId xmlns:a16="http://schemas.microsoft.com/office/drawing/2014/main" id="{A64B499E-8928-4FCF-8257-1AAB6710C82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2" name="Group 961">
            <a:extLst>
              <a:ext uri="{FF2B5EF4-FFF2-40B4-BE49-F238E27FC236}">
                <a16:creationId xmlns:a16="http://schemas.microsoft.com/office/drawing/2014/main" id="{52DD728C-F271-4FB8-A653-58DBB4B4A09B}"/>
              </a:ext>
            </a:extLst>
          </p:cNvPr>
          <p:cNvGrpSpPr/>
          <p:nvPr/>
        </p:nvGrpSpPr>
        <p:grpSpPr>
          <a:xfrm>
            <a:off x="6383699" y="6434923"/>
            <a:ext cx="301752" cy="301752"/>
            <a:chOff x="4084318" y="1418208"/>
            <a:chExt cx="4023359" cy="4021584"/>
          </a:xfrm>
        </p:grpSpPr>
        <p:sp>
          <p:nvSpPr>
            <p:cNvPr id="963" name="Sun 962">
              <a:extLst>
                <a:ext uri="{FF2B5EF4-FFF2-40B4-BE49-F238E27FC236}">
                  <a16:creationId xmlns:a16="http://schemas.microsoft.com/office/drawing/2014/main" id="{67A6803A-E80A-41DB-9048-8A10E42D53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4" name="Oval 963">
              <a:extLst>
                <a:ext uri="{FF2B5EF4-FFF2-40B4-BE49-F238E27FC236}">
                  <a16:creationId xmlns:a16="http://schemas.microsoft.com/office/drawing/2014/main" id="{E7ED08F4-A63E-4589-A3A9-AEBCF54294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5" name="Group 964">
            <a:extLst>
              <a:ext uri="{FF2B5EF4-FFF2-40B4-BE49-F238E27FC236}">
                <a16:creationId xmlns:a16="http://schemas.microsoft.com/office/drawing/2014/main" id="{4CD7CC5F-F969-4E5D-96DB-06597F15CE13}"/>
              </a:ext>
            </a:extLst>
          </p:cNvPr>
          <p:cNvGrpSpPr/>
          <p:nvPr/>
        </p:nvGrpSpPr>
        <p:grpSpPr>
          <a:xfrm>
            <a:off x="6652960" y="6288616"/>
            <a:ext cx="590550" cy="594360"/>
            <a:chOff x="5800725" y="3131820"/>
            <a:chExt cx="590550" cy="594360"/>
          </a:xfrm>
        </p:grpSpPr>
        <p:sp>
          <p:nvSpPr>
            <p:cNvPr id="966" name="Circle: Hollow 965">
              <a:extLst>
                <a:ext uri="{FF2B5EF4-FFF2-40B4-BE49-F238E27FC236}">
                  <a16:creationId xmlns:a16="http://schemas.microsoft.com/office/drawing/2014/main" id="{D7C6F01B-0500-4B7B-924B-8265125239A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7" name="Oval 966">
              <a:extLst>
                <a:ext uri="{FF2B5EF4-FFF2-40B4-BE49-F238E27FC236}">
                  <a16:creationId xmlns:a16="http://schemas.microsoft.com/office/drawing/2014/main" id="{D4E73735-B561-4847-80CD-73D2ACF947D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8" name="Group 967">
            <a:extLst>
              <a:ext uri="{FF2B5EF4-FFF2-40B4-BE49-F238E27FC236}">
                <a16:creationId xmlns:a16="http://schemas.microsoft.com/office/drawing/2014/main" id="{7436B9A2-9E4C-4781-A9EC-3B309A976F67}"/>
              </a:ext>
            </a:extLst>
          </p:cNvPr>
          <p:cNvGrpSpPr/>
          <p:nvPr/>
        </p:nvGrpSpPr>
        <p:grpSpPr>
          <a:xfrm>
            <a:off x="6797359" y="6434920"/>
            <a:ext cx="301752" cy="301752"/>
            <a:chOff x="4084318" y="1418208"/>
            <a:chExt cx="4023359" cy="4021584"/>
          </a:xfrm>
        </p:grpSpPr>
        <p:sp>
          <p:nvSpPr>
            <p:cNvPr id="969" name="Sun 968">
              <a:extLst>
                <a:ext uri="{FF2B5EF4-FFF2-40B4-BE49-F238E27FC236}">
                  <a16:creationId xmlns:a16="http://schemas.microsoft.com/office/drawing/2014/main" id="{81192E0E-02BC-484E-8239-FC9826E9CB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0" name="Oval 969">
              <a:extLst>
                <a:ext uri="{FF2B5EF4-FFF2-40B4-BE49-F238E27FC236}">
                  <a16:creationId xmlns:a16="http://schemas.microsoft.com/office/drawing/2014/main" id="{0A1CED68-AC7A-47B8-A421-79D2EC86FC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1" name="Group 970">
            <a:extLst>
              <a:ext uri="{FF2B5EF4-FFF2-40B4-BE49-F238E27FC236}">
                <a16:creationId xmlns:a16="http://schemas.microsoft.com/office/drawing/2014/main" id="{8C415458-1496-47AC-852F-994FFE70B33A}"/>
              </a:ext>
            </a:extLst>
          </p:cNvPr>
          <p:cNvGrpSpPr/>
          <p:nvPr/>
        </p:nvGrpSpPr>
        <p:grpSpPr>
          <a:xfrm>
            <a:off x="7066620" y="6288613"/>
            <a:ext cx="590550" cy="594360"/>
            <a:chOff x="5800725" y="3131820"/>
            <a:chExt cx="590550" cy="594360"/>
          </a:xfrm>
        </p:grpSpPr>
        <p:sp>
          <p:nvSpPr>
            <p:cNvPr id="972" name="Circle: Hollow 971">
              <a:extLst>
                <a:ext uri="{FF2B5EF4-FFF2-40B4-BE49-F238E27FC236}">
                  <a16:creationId xmlns:a16="http://schemas.microsoft.com/office/drawing/2014/main" id="{E97009B6-B1B0-49B5-A72E-7AEC932C542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3" name="Oval 972">
              <a:extLst>
                <a:ext uri="{FF2B5EF4-FFF2-40B4-BE49-F238E27FC236}">
                  <a16:creationId xmlns:a16="http://schemas.microsoft.com/office/drawing/2014/main" id="{A15ED333-617B-4FE0-A972-4B0579D6B7E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4" name="Group 973">
            <a:extLst>
              <a:ext uri="{FF2B5EF4-FFF2-40B4-BE49-F238E27FC236}">
                <a16:creationId xmlns:a16="http://schemas.microsoft.com/office/drawing/2014/main" id="{80EEF675-DE6E-4D3D-9A62-A0CECFD61C49}"/>
              </a:ext>
            </a:extLst>
          </p:cNvPr>
          <p:cNvGrpSpPr/>
          <p:nvPr/>
        </p:nvGrpSpPr>
        <p:grpSpPr>
          <a:xfrm>
            <a:off x="7211019" y="6434917"/>
            <a:ext cx="301752" cy="301752"/>
            <a:chOff x="4084318" y="1418208"/>
            <a:chExt cx="4023359" cy="4021584"/>
          </a:xfrm>
        </p:grpSpPr>
        <p:sp>
          <p:nvSpPr>
            <p:cNvPr id="975" name="Sun 974">
              <a:extLst>
                <a:ext uri="{FF2B5EF4-FFF2-40B4-BE49-F238E27FC236}">
                  <a16:creationId xmlns:a16="http://schemas.microsoft.com/office/drawing/2014/main" id="{DF1C9204-065C-4743-8C4B-03CA315758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6" name="Oval 975">
              <a:extLst>
                <a:ext uri="{FF2B5EF4-FFF2-40B4-BE49-F238E27FC236}">
                  <a16:creationId xmlns:a16="http://schemas.microsoft.com/office/drawing/2014/main" id="{203B5506-F568-4625-899F-6301977104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7" name="Group 976">
            <a:extLst>
              <a:ext uri="{FF2B5EF4-FFF2-40B4-BE49-F238E27FC236}">
                <a16:creationId xmlns:a16="http://schemas.microsoft.com/office/drawing/2014/main" id="{99189BF6-6B64-478F-AC49-AD595FCE71C9}"/>
              </a:ext>
            </a:extLst>
          </p:cNvPr>
          <p:cNvGrpSpPr/>
          <p:nvPr/>
        </p:nvGrpSpPr>
        <p:grpSpPr>
          <a:xfrm>
            <a:off x="7480280" y="6288610"/>
            <a:ext cx="590550" cy="594360"/>
            <a:chOff x="5800725" y="3131820"/>
            <a:chExt cx="590550" cy="594360"/>
          </a:xfrm>
        </p:grpSpPr>
        <p:sp>
          <p:nvSpPr>
            <p:cNvPr id="978" name="Circle: Hollow 977">
              <a:extLst>
                <a:ext uri="{FF2B5EF4-FFF2-40B4-BE49-F238E27FC236}">
                  <a16:creationId xmlns:a16="http://schemas.microsoft.com/office/drawing/2014/main" id="{11D6DC6B-507B-46AA-B164-D8622E8A24D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9" name="Oval 978">
              <a:extLst>
                <a:ext uri="{FF2B5EF4-FFF2-40B4-BE49-F238E27FC236}">
                  <a16:creationId xmlns:a16="http://schemas.microsoft.com/office/drawing/2014/main" id="{4D0EC23E-7554-4C3C-AA7D-C957121441C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0" name="Group 979">
            <a:extLst>
              <a:ext uri="{FF2B5EF4-FFF2-40B4-BE49-F238E27FC236}">
                <a16:creationId xmlns:a16="http://schemas.microsoft.com/office/drawing/2014/main" id="{AFBDB06B-3CBD-4B6D-89A4-751B1DF2A611}"/>
              </a:ext>
            </a:extLst>
          </p:cNvPr>
          <p:cNvGrpSpPr/>
          <p:nvPr/>
        </p:nvGrpSpPr>
        <p:grpSpPr>
          <a:xfrm>
            <a:off x="7624679" y="6434914"/>
            <a:ext cx="301752" cy="301752"/>
            <a:chOff x="4084318" y="1418208"/>
            <a:chExt cx="4023359" cy="4021584"/>
          </a:xfrm>
        </p:grpSpPr>
        <p:sp>
          <p:nvSpPr>
            <p:cNvPr id="981" name="Sun 980">
              <a:extLst>
                <a:ext uri="{FF2B5EF4-FFF2-40B4-BE49-F238E27FC236}">
                  <a16:creationId xmlns:a16="http://schemas.microsoft.com/office/drawing/2014/main" id="{8E7914FE-21BE-4004-AF0E-7F03E9EA42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2" name="Oval 981">
              <a:extLst>
                <a:ext uri="{FF2B5EF4-FFF2-40B4-BE49-F238E27FC236}">
                  <a16:creationId xmlns:a16="http://schemas.microsoft.com/office/drawing/2014/main" id="{5832B29B-FD41-4B66-86AB-AD30B29BDA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3" name="Group 982">
            <a:extLst>
              <a:ext uri="{FF2B5EF4-FFF2-40B4-BE49-F238E27FC236}">
                <a16:creationId xmlns:a16="http://schemas.microsoft.com/office/drawing/2014/main" id="{8112C20C-D8A6-4B55-B134-303EDEA4A42D}"/>
              </a:ext>
            </a:extLst>
          </p:cNvPr>
          <p:cNvGrpSpPr/>
          <p:nvPr/>
        </p:nvGrpSpPr>
        <p:grpSpPr>
          <a:xfrm>
            <a:off x="7893940" y="6288607"/>
            <a:ext cx="590550" cy="594360"/>
            <a:chOff x="5800725" y="3131820"/>
            <a:chExt cx="590550" cy="594360"/>
          </a:xfrm>
        </p:grpSpPr>
        <p:sp>
          <p:nvSpPr>
            <p:cNvPr id="984" name="Circle: Hollow 983">
              <a:extLst>
                <a:ext uri="{FF2B5EF4-FFF2-40B4-BE49-F238E27FC236}">
                  <a16:creationId xmlns:a16="http://schemas.microsoft.com/office/drawing/2014/main" id="{5A50283B-6C01-42E2-A28F-E9F64B94B65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5" name="Oval 984">
              <a:extLst>
                <a:ext uri="{FF2B5EF4-FFF2-40B4-BE49-F238E27FC236}">
                  <a16:creationId xmlns:a16="http://schemas.microsoft.com/office/drawing/2014/main" id="{C72F879C-1B74-438D-8281-FF1F40F741E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6" name="Group 985">
            <a:extLst>
              <a:ext uri="{FF2B5EF4-FFF2-40B4-BE49-F238E27FC236}">
                <a16:creationId xmlns:a16="http://schemas.microsoft.com/office/drawing/2014/main" id="{D7DD135F-5818-4478-99EC-C4571BADFA5C}"/>
              </a:ext>
            </a:extLst>
          </p:cNvPr>
          <p:cNvGrpSpPr/>
          <p:nvPr/>
        </p:nvGrpSpPr>
        <p:grpSpPr>
          <a:xfrm>
            <a:off x="8038339" y="6434911"/>
            <a:ext cx="301752" cy="301752"/>
            <a:chOff x="4084318" y="1418208"/>
            <a:chExt cx="4023359" cy="4021584"/>
          </a:xfrm>
        </p:grpSpPr>
        <p:sp>
          <p:nvSpPr>
            <p:cNvPr id="987" name="Sun 986">
              <a:extLst>
                <a:ext uri="{FF2B5EF4-FFF2-40B4-BE49-F238E27FC236}">
                  <a16:creationId xmlns:a16="http://schemas.microsoft.com/office/drawing/2014/main" id="{72A17DCA-0F9A-4B69-92EF-4B4E1AD8EF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8" name="Oval 987">
              <a:extLst>
                <a:ext uri="{FF2B5EF4-FFF2-40B4-BE49-F238E27FC236}">
                  <a16:creationId xmlns:a16="http://schemas.microsoft.com/office/drawing/2014/main" id="{8A7FD3E3-D958-4068-89C8-4137C1B631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9" name="Group 988">
            <a:extLst>
              <a:ext uri="{FF2B5EF4-FFF2-40B4-BE49-F238E27FC236}">
                <a16:creationId xmlns:a16="http://schemas.microsoft.com/office/drawing/2014/main" id="{77976731-E903-4D98-9873-4CD399D242E6}"/>
              </a:ext>
            </a:extLst>
          </p:cNvPr>
          <p:cNvGrpSpPr/>
          <p:nvPr/>
        </p:nvGrpSpPr>
        <p:grpSpPr>
          <a:xfrm>
            <a:off x="8307600" y="6288604"/>
            <a:ext cx="590550" cy="594360"/>
            <a:chOff x="5800725" y="3131820"/>
            <a:chExt cx="590550" cy="594360"/>
          </a:xfrm>
        </p:grpSpPr>
        <p:sp>
          <p:nvSpPr>
            <p:cNvPr id="990" name="Circle: Hollow 989">
              <a:extLst>
                <a:ext uri="{FF2B5EF4-FFF2-40B4-BE49-F238E27FC236}">
                  <a16:creationId xmlns:a16="http://schemas.microsoft.com/office/drawing/2014/main" id="{6A5BF967-0CF2-499D-9E96-85060FAE269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1" name="Oval 990">
              <a:extLst>
                <a:ext uri="{FF2B5EF4-FFF2-40B4-BE49-F238E27FC236}">
                  <a16:creationId xmlns:a16="http://schemas.microsoft.com/office/drawing/2014/main" id="{BD39F28F-17B9-4585-A112-E9BF0335926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2" name="Group 991">
            <a:extLst>
              <a:ext uri="{FF2B5EF4-FFF2-40B4-BE49-F238E27FC236}">
                <a16:creationId xmlns:a16="http://schemas.microsoft.com/office/drawing/2014/main" id="{E21FEC56-4ECB-43DB-9082-BAA1A8FF9C2B}"/>
              </a:ext>
            </a:extLst>
          </p:cNvPr>
          <p:cNvGrpSpPr/>
          <p:nvPr/>
        </p:nvGrpSpPr>
        <p:grpSpPr>
          <a:xfrm>
            <a:off x="8451999" y="6434908"/>
            <a:ext cx="301752" cy="301752"/>
            <a:chOff x="4084318" y="1418208"/>
            <a:chExt cx="4023359" cy="4021584"/>
          </a:xfrm>
        </p:grpSpPr>
        <p:sp>
          <p:nvSpPr>
            <p:cNvPr id="993" name="Sun 992">
              <a:extLst>
                <a:ext uri="{FF2B5EF4-FFF2-40B4-BE49-F238E27FC236}">
                  <a16:creationId xmlns:a16="http://schemas.microsoft.com/office/drawing/2014/main" id="{8AB628F3-15C9-4801-AE51-E942E08C73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4" name="Oval 993">
              <a:extLst>
                <a:ext uri="{FF2B5EF4-FFF2-40B4-BE49-F238E27FC236}">
                  <a16:creationId xmlns:a16="http://schemas.microsoft.com/office/drawing/2014/main" id="{1CAB57B8-16E4-4FC8-BCD9-A5A7912F4D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5" name="Group 994">
            <a:extLst>
              <a:ext uri="{FF2B5EF4-FFF2-40B4-BE49-F238E27FC236}">
                <a16:creationId xmlns:a16="http://schemas.microsoft.com/office/drawing/2014/main" id="{3BCDBE78-50AA-4F95-A907-F692EFD1F129}"/>
              </a:ext>
            </a:extLst>
          </p:cNvPr>
          <p:cNvGrpSpPr/>
          <p:nvPr/>
        </p:nvGrpSpPr>
        <p:grpSpPr>
          <a:xfrm>
            <a:off x="8721260" y="6288601"/>
            <a:ext cx="590550" cy="594360"/>
            <a:chOff x="5800725" y="3131820"/>
            <a:chExt cx="590550" cy="594360"/>
          </a:xfrm>
        </p:grpSpPr>
        <p:sp>
          <p:nvSpPr>
            <p:cNvPr id="996" name="Circle: Hollow 995">
              <a:extLst>
                <a:ext uri="{FF2B5EF4-FFF2-40B4-BE49-F238E27FC236}">
                  <a16:creationId xmlns:a16="http://schemas.microsoft.com/office/drawing/2014/main" id="{44D6D565-C826-470C-8BD2-EFB85903EE7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7" name="Oval 996">
              <a:extLst>
                <a:ext uri="{FF2B5EF4-FFF2-40B4-BE49-F238E27FC236}">
                  <a16:creationId xmlns:a16="http://schemas.microsoft.com/office/drawing/2014/main" id="{DAE8BCBB-B6CF-4FE7-A78C-AEECF85B8B3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8" name="Group 997">
            <a:extLst>
              <a:ext uri="{FF2B5EF4-FFF2-40B4-BE49-F238E27FC236}">
                <a16:creationId xmlns:a16="http://schemas.microsoft.com/office/drawing/2014/main" id="{BED1475C-F8C2-463B-BB03-FB8AC413D6C4}"/>
              </a:ext>
            </a:extLst>
          </p:cNvPr>
          <p:cNvGrpSpPr/>
          <p:nvPr/>
        </p:nvGrpSpPr>
        <p:grpSpPr>
          <a:xfrm>
            <a:off x="8865659" y="6434905"/>
            <a:ext cx="301752" cy="301752"/>
            <a:chOff x="4084318" y="1418208"/>
            <a:chExt cx="4023359" cy="4021584"/>
          </a:xfrm>
        </p:grpSpPr>
        <p:sp>
          <p:nvSpPr>
            <p:cNvPr id="999" name="Sun 998">
              <a:extLst>
                <a:ext uri="{FF2B5EF4-FFF2-40B4-BE49-F238E27FC236}">
                  <a16:creationId xmlns:a16="http://schemas.microsoft.com/office/drawing/2014/main" id="{B5AA74B5-7DBB-45DD-9B55-E137FBC586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0" name="Oval 999">
              <a:extLst>
                <a:ext uri="{FF2B5EF4-FFF2-40B4-BE49-F238E27FC236}">
                  <a16:creationId xmlns:a16="http://schemas.microsoft.com/office/drawing/2014/main" id="{08569CC3-CC96-4BFD-B2BF-B4F46AA3AD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1" name="Group 1000">
            <a:extLst>
              <a:ext uri="{FF2B5EF4-FFF2-40B4-BE49-F238E27FC236}">
                <a16:creationId xmlns:a16="http://schemas.microsoft.com/office/drawing/2014/main" id="{7BC2E18C-153C-4905-86B6-FEF2FC405FBC}"/>
              </a:ext>
            </a:extLst>
          </p:cNvPr>
          <p:cNvGrpSpPr/>
          <p:nvPr/>
        </p:nvGrpSpPr>
        <p:grpSpPr>
          <a:xfrm>
            <a:off x="9134920" y="6288598"/>
            <a:ext cx="590550" cy="594360"/>
            <a:chOff x="5800725" y="3131820"/>
            <a:chExt cx="590550" cy="594360"/>
          </a:xfrm>
        </p:grpSpPr>
        <p:sp>
          <p:nvSpPr>
            <p:cNvPr id="1002" name="Circle: Hollow 1001">
              <a:extLst>
                <a:ext uri="{FF2B5EF4-FFF2-40B4-BE49-F238E27FC236}">
                  <a16:creationId xmlns:a16="http://schemas.microsoft.com/office/drawing/2014/main" id="{64BFEC49-5118-441A-A6DB-29592199B49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3" name="Oval 1002">
              <a:extLst>
                <a:ext uri="{FF2B5EF4-FFF2-40B4-BE49-F238E27FC236}">
                  <a16:creationId xmlns:a16="http://schemas.microsoft.com/office/drawing/2014/main" id="{D847FA93-B63E-4D7A-855F-D2DE2F72895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4" name="Group 1003">
            <a:extLst>
              <a:ext uri="{FF2B5EF4-FFF2-40B4-BE49-F238E27FC236}">
                <a16:creationId xmlns:a16="http://schemas.microsoft.com/office/drawing/2014/main" id="{4D38D451-C521-49D1-88A6-2DB00A89D59F}"/>
              </a:ext>
            </a:extLst>
          </p:cNvPr>
          <p:cNvGrpSpPr/>
          <p:nvPr/>
        </p:nvGrpSpPr>
        <p:grpSpPr>
          <a:xfrm>
            <a:off x="9279319" y="6434902"/>
            <a:ext cx="301752" cy="301752"/>
            <a:chOff x="4084318" y="1418208"/>
            <a:chExt cx="4023359" cy="4021584"/>
          </a:xfrm>
        </p:grpSpPr>
        <p:sp>
          <p:nvSpPr>
            <p:cNvPr id="1005" name="Sun 1004">
              <a:extLst>
                <a:ext uri="{FF2B5EF4-FFF2-40B4-BE49-F238E27FC236}">
                  <a16:creationId xmlns:a16="http://schemas.microsoft.com/office/drawing/2014/main" id="{29CD935D-6702-425C-BB5A-FA3260AFAF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6" name="Oval 1005">
              <a:extLst>
                <a:ext uri="{FF2B5EF4-FFF2-40B4-BE49-F238E27FC236}">
                  <a16:creationId xmlns:a16="http://schemas.microsoft.com/office/drawing/2014/main" id="{728225D7-90B0-4175-AD95-0D60FD211C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7" name="Group 1006">
            <a:extLst>
              <a:ext uri="{FF2B5EF4-FFF2-40B4-BE49-F238E27FC236}">
                <a16:creationId xmlns:a16="http://schemas.microsoft.com/office/drawing/2014/main" id="{A6B21400-6473-4EF3-81F7-65B4D640313E}"/>
              </a:ext>
            </a:extLst>
          </p:cNvPr>
          <p:cNvGrpSpPr/>
          <p:nvPr/>
        </p:nvGrpSpPr>
        <p:grpSpPr>
          <a:xfrm>
            <a:off x="9548580" y="6288595"/>
            <a:ext cx="590550" cy="594360"/>
            <a:chOff x="5800725" y="3131820"/>
            <a:chExt cx="590550" cy="594360"/>
          </a:xfrm>
        </p:grpSpPr>
        <p:sp>
          <p:nvSpPr>
            <p:cNvPr id="1008" name="Circle: Hollow 1007">
              <a:extLst>
                <a:ext uri="{FF2B5EF4-FFF2-40B4-BE49-F238E27FC236}">
                  <a16:creationId xmlns:a16="http://schemas.microsoft.com/office/drawing/2014/main" id="{9FFA7AD2-AD0B-4075-AE7B-92BA111F541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9" name="Oval 1008">
              <a:extLst>
                <a:ext uri="{FF2B5EF4-FFF2-40B4-BE49-F238E27FC236}">
                  <a16:creationId xmlns:a16="http://schemas.microsoft.com/office/drawing/2014/main" id="{902492EF-4934-4F55-B516-806EECC7AD2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0" name="Group 1009">
            <a:extLst>
              <a:ext uri="{FF2B5EF4-FFF2-40B4-BE49-F238E27FC236}">
                <a16:creationId xmlns:a16="http://schemas.microsoft.com/office/drawing/2014/main" id="{BF8D677E-542F-43D5-85B0-6E01863CB579}"/>
              </a:ext>
            </a:extLst>
          </p:cNvPr>
          <p:cNvGrpSpPr/>
          <p:nvPr/>
        </p:nvGrpSpPr>
        <p:grpSpPr>
          <a:xfrm>
            <a:off x="9692979" y="6434899"/>
            <a:ext cx="301752" cy="301752"/>
            <a:chOff x="4084318" y="1418208"/>
            <a:chExt cx="4023359" cy="4021584"/>
          </a:xfrm>
        </p:grpSpPr>
        <p:sp>
          <p:nvSpPr>
            <p:cNvPr id="1011" name="Sun 1010">
              <a:extLst>
                <a:ext uri="{FF2B5EF4-FFF2-40B4-BE49-F238E27FC236}">
                  <a16:creationId xmlns:a16="http://schemas.microsoft.com/office/drawing/2014/main" id="{0940BCED-0D81-4732-99BA-13433FBA5D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2" name="Oval 1011">
              <a:extLst>
                <a:ext uri="{FF2B5EF4-FFF2-40B4-BE49-F238E27FC236}">
                  <a16:creationId xmlns:a16="http://schemas.microsoft.com/office/drawing/2014/main" id="{7E95A644-15B0-44D1-B922-AEE76A1EBC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3" name="Group 1012">
            <a:extLst>
              <a:ext uri="{FF2B5EF4-FFF2-40B4-BE49-F238E27FC236}">
                <a16:creationId xmlns:a16="http://schemas.microsoft.com/office/drawing/2014/main" id="{C1D9DAED-E92C-4702-BCAA-E11DF1A030E5}"/>
              </a:ext>
            </a:extLst>
          </p:cNvPr>
          <p:cNvGrpSpPr/>
          <p:nvPr/>
        </p:nvGrpSpPr>
        <p:grpSpPr>
          <a:xfrm>
            <a:off x="9962240" y="6288592"/>
            <a:ext cx="590550" cy="594360"/>
            <a:chOff x="5800725" y="3131820"/>
            <a:chExt cx="590550" cy="594360"/>
          </a:xfrm>
        </p:grpSpPr>
        <p:sp>
          <p:nvSpPr>
            <p:cNvPr id="1014" name="Circle: Hollow 1013">
              <a:extLst>
                <a:ext uri="{FF2B5EF4-FFF2-40B4-BE49-F238E27FC236}">
                  <a16:creationId xmlns:a16="http://schemas.microsoft.com/office/drawing/2014/main" id="{45271E78-6378-4623-ADC9-6D92A81848E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5" name="Oval 1014">
              <a:extLst>
                <a:ext uri="{FF2B5EF4-FFF2-40B4-BE49-F238E27FC236}">
                  <a16:creationId xmlns:a16="http://schemas.microsoft.com/office/drawing/2014/main" id="{96336F76-40A1-40C4-BE51-70B84FC8120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6" name="Group 1015">
            <a:extLst>
              <a:ext uri="{FF2B5EF4-FFF2-40B4-BE49-F238E27FC236}">
                <a16:creationId xmlns:a16="http://schemas.microsoft.com/office/drawing/2014/main" id="{71D564FD-B578-4D65-A01F-FA3EBE750F68}"/>
              </a:ext>
            </a:extLst>
          </p:cNvPr>
          <p:cNvGrpSpPr/>
          <p:nvPr/>
        </p:nvGrpSpPr>
        <p:grpSpPr>
          <a:xfrm>
            <a:off x="10106639" y="6434896"/>
            <a:ext cx="301752" cy="301752"/>
            <a:chOff x="4084318" y="1418208"/>
            <a:chExt cx="4023359" cy="4021584"/>
          </a:xfrm>
        </p:grpSpPr>
        <p:sp>
          <p:nvSpPr>
            <p:cNvPr id="1017" name="Sun 1016">
              <a:extLst>
                <a:ext uri="{FF2B5EF4-FFF2-40B4-BE49-F238E27FC236}">
                  <a16:creationId xmlns:a16="http://schemas.microsoft.com/office/drawing/2014/main" id="{D5A381C8-8F91-43E3-BE36-179031FDB6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8" name="Oval 1017">
              <a:extLst>
                <a:ext uri="{FF2B5EF4-FFF2-40B4-BE49-F238E27FC236}">
                  <a16:creationId xmlns:a16="http://schemas.microsoft.com/office/drawing/2014/main" id="{1795EF7C-56FB-4B80-9971-E280C7BA42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9" name="Group 1018">
            <a:extLst>
              <a:ext uri="{FF2B5EF4-FFF2-40B4-BE49-F238E27FC236}">
                <a16:creationId xmlns:a16="http://schemas.microsoft.com/office/drawing/2014/main" id="{5E4BD1F6-974C-48AD-984C-5B66E2B3DF96}"/>
              </a:ext>
            </a:extLst>
          </p:cNvPr>
          <p:cNvGrpSpPr/>
          <p:nvPr/>
        </p:nvGrpSpPr>
        <p:grpSpPr>
          <a:xfrm>
            <a:off x="10375900" y="6288589"/>
            <a:ext cx="590550" cy="594360"/>
            <a:chOff x="5800725" y="3131820"/>
            <a:chExt cx="590550" cy="594360"/>
          </a:xfrm>
        </p:grpSpPr>
        <p:sp>
          <p:nvSpPr>
            <p:cNvPr id="1020" name="Circle: Hollow 1019">
              <a:extLst>
                <a:ext uri="{FF2B5EF4-FFF2-40B4-BE49-F238E27FC236}">
                  <a16:creationId xmlns:a16="http://schemas.microsoft.com/office/drawing/2014/main" id="{FAD49FCE-B163-412E-A988-5F363BF539D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1" name="Oval 1020">
              <a:extLst>
                <a:ext uri="{FF2B5EF4-FFF2-40B4-BE49-F238E27FC236}">
                  <a16:creationId xmlns:a16="http://schemas.microsoft.com/office/drawing/2014/main" id="{AC3B7670-639B-4B44-B4BD-A115E16135B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2" name="Group 1021">
            <a:extLst>
              <a:ext uri="{FF2B5EF4-FFF2-40B4-BE49-F238E27FC236}">
                <a16:creationId xmlns:a16="http://schemas.microsoft.com/office/drawing/2014/main" id="{ED7AE8D0-AA73-48EB-9E94-A1C3C865CAC1}"/>
              </a:ext>
            </a:extLst>
          </p:cNvPr>
          <p:cNvGrpSpPr/>
          <p:nvPr/>
        </p:nvGrpSpPr>
        <p:grpSpPr>
          <a:xfrm>
            <a:off x="10520299" y="6434893"/>
            <a:ext cx="301752" cy="301752"/>
            <a:chOff x="4084318" y="1418208"/>
            <a:chExt cx="4023359" cy="4021584"/>
          </a:xfrm>
        </p:grpSpPr>
        <p:sp>
          <p:nvSpPr>
            <p:cNvPr id="1023" name="Sun 1022">
              <a:extLst>
                <a:ext uri="{FF2B5EF4-FFF2-40B4-BE49-F238E27FC236}">
                  <a16:creationId xmlns:a16="http://schemas.microsoft.com/office/drawing/2014/main" id="{70721E25-C082-4E44-84CD-F8F423CC14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4" name="Oval 1023">
              <a:extLst>
                <a:ext uri="{FF2B5EF4-FFF2-40B4-BE49-F238E27FC236}">
                  <a16:creationId xmlns:a16="http://schemas.microsoft.com/office/drawing/2014/main" id="{DFF3D940-4AD5-4373-B83C-B4410E8D2D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B38B9FD4-F9FD-4AB2-B1A6-EB561EF6C24B}"/>
              </a:ext>
            </a:extLst>
          </p:cNvPr>
          <p:cNvGrpSpPr/>
          <p:nvPr/>
        </p:nvGrpSpPr>
        <p:grpSpPr>
          <a:xfrm>
            <a:off x="10789560" y="6288586"/>
            <a:ext cx="590550" cy="594360"/>
            <a:chOff x="5800725" y="3131820"/>
            <a:chExt cx="590550" cy="594360"/>
          </a:xfrm>
        </p:grpSpPr>
        <p:sp>
          <p:nvSpPr>
            <p:cNvPr id="1026" name="Circle: Hollow 1025">
              <a:extLst>
                <a:ext uri="{FF2B5EF4-FFF2-40B4-BE49-F238E27FC236}">
                  <a16:creationId xmlns:a16="http://schemas.microsoft.com/office/drawing/2014/main" id="{24312BF6-5CB0-4CCF-B27F-D7062866C9A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7" name="Oval 1026">
              <a:extLst>
                <a:ext uri="{FF2B5EF4-FFF2-40B4-BE49-F238E27FC236}">
                  <a16:creationId xmlns:a16="http://schemas.microsoft.com/office/drawing/2014/main" id="{54EE7459-789B-4CB6-AFA6-0F31800CF85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5F4D445A-113F-418E-9D4F-7CF4F5E44B47}"/>
              </a:ext>
            </a:extLst>
          </p:cNvPr>
          <p:cNvGrpSpPr/>
          <p:nvPr/>
        </p:nvGrpSpPr>
        <p:grpSpPr>
          <a:xfrm>
            <a:off x="10933959" y="6434890"/>
            <a:ext cx="301752" cy="301752"/>
            <a:chOff x="4084318" y="1418208"/>
            <a:chExt cx="4023359" cy="4021584"/>
          </a:xfrm>
        </p:grpSpPr>
        <p:sp>
          <p:nvSpPr>
            <p:cNvPr id="1029" name="Sun 1028">
              <a:extLst>
                <a:ext uri="{FF2B5EF4-FFF2-40B4-BE49-F238E27FC236}">
                  <a16:creationId xmlns:a16="http://schemas.microsoft.com/office/drawing/2014/main" id="{F7C74ECD-714A-447C-8A65-80647830A5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0" name="Oval 1029">
              <a:extLst>
                <a:ext uri="{FF2B5EF4-FFF2-40B4-BE49-F238E27FC236}">
                  <a16:creationId xmlns:a16="http://schemas.microsoft.com/office/drawing/2014/main" id="{BFA88145-07E6-416B-941A-7CF9201083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79AF7B8A-3DA5-4019-A3D4-617B5C730CEA}"/>
              </a:ext>
            </a:extLst>
          </p:cNvPr>
          <p:cNvGrpSpPr/>
          <p:nvPr/>
        </p:nvGrpSpPr>
        <p:grpSpPr>
          <a:xfrm>
            <a:off x="11203220" y="6288583"/>
            <a:ext cx="590550" cy="594360"/>
            <a:chOff x="5800725" y="3131820"/>
            <a:chExt cx="590550" cy="594360"/>
          </a:xfrm>
        </p:grpSpPr>
        <p:sp>
          <p:nvSpPr>
            <p:cNvPr id="1032" name="Circle: Hollow 1031">
              <a:extLst>
                <a:ext uri="{FF2B5EF4-FFF2-40B4-BE49-F238E27FC236}">
                  <a16:creationId xmlns:a16="http://schemas.microsoft.com/office/drawing/2014/main" id="{BDEFE9FC-C213-4604-AAEF-7B8A6720F6D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3" name="Oval 1032">
              <a:extLst>
                <a:ext uri="{FF2B5EF4-FFF2-40B4-BE49-F238E27FC236}">
                  <a16:creationId xmlns:a16="http://schemas.microsoft.com/office/drawing/2014/main" id="{CF04913D-D284-44F1-93CE-F602E954B2B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5ED18C4F-2DCD-443A-BB0E-6A9CC86C470D}"/>
              </a:ext>
            </a:extLst>
          </p:cNvPr>
          <p:cNvGrpSpPr/>
          <p:nvPr/>
        </p:nvGrpSpPr>
        <p:grpSpPr>
          <a:xfrm>
            <a:off x="11347619" y="6434887"/>
            <a:ext cx="301752" cy="301752"/>
            <a:chOff x="4084318" y="1418208"/>
            <a:chExt cx="4023359" cy="4021584"/>
          </a:xfrm>
        </p:grpSpPr>
        <p:sp>
          <p:nvSpPr>
            <p:cNvPr id="1035" name="Sun 1034">
              <a:extLst>
                <a:ext uri="{FF2B5EF4-FFF2-40B4-BE49-F238E27FC236}">
                  <a16:creationId xmlns:a16="http://schemas.microsoft.com/office/drawing/2014/main" id="{F4B29553-207B-4FBE-B29F-FB3F249D9B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6" name="Oval 1035">
              <a:extLst>
                <a:ext uri="{FF2B5EF4-FFF2-40B4-BE49-F238E27FC236}">
                  <a16:creationId xmlns:a16="http://schemas.microsoft.com/office/drawing/2014/main" id="{D1CF6E92-0853-4147-8C27-67D15FD7AC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F3825DCE-5BAD-4AD3-93EA-0E413612A085}"/>
              </a:ext>
            </a:extLst>
          </p:cNvPr>
          <p:cNvGrpSpPr/>
          <p:nvPr/>
        </p:nvGrpSpPr>
        <p:grpSpPr>
          <a:xfrm>
            <a:off x="11616880" y="6288580"/>
            <a:ext cx="590550" cy="594360"/>
            <a:chOff x="5800725" y="3131820"/>
            <a:chExt cx="590550" cy="594360"/>
          </a:xfrm>
        </p:grpSpPr>
        <p:sp>
          <p:nvSpPr>
            <p:cNvPr id="1038" name="Circle: Hollow 1037">
              <a:extLst>
                <a:ext uri="{FF2B5EF4-FFF2-40B4-BE49-F238E27FC236}">
                  <a16:creationId xmlns:a16="http://schemas.microsoft.com/office/drawing/2014/main" id="{445D74A3-DAD9-45DE-B24C-49EC30F000C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9" name="Oval 1038">
              <a:extLst>
                <a:ext uri="{FF2B5EF4-FFF2-40B4-BE49-F238E27FC236}">
                  <a16:creationId xmlns:a16="http://schemas.microsoft.com/office/drawing/2014/main" id="{802E5970-8CAD-48CF-A116-A6F8C0BC8EE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60E0650F-25D4-47E6-A3CC-FFDD92546589}"/>
              </a:ext>
            </a:extLst>
          </p:cNvPr>
          <p:cNvGrpSpPr/>
          <p:nvPr/>
        </p:nvGrpSpPr>
        <p:grpSpPr>
          <a:xfrm>
            <a:off x="11761279" y="6434884"/>
            <a:ext cx="301752" cy="301752"/>
            <a:chOff x="4084318" y="1418208"/>
            <a:chExt cx="4023359" cy="4021584"/>
          </a:xfrm>
        </p:grpSpPr>
        <p:sp>
          <p:nvSpPr>
            <p:cNvPr id="1041" name="Sun 1040">
              <a:extLst>
                <a:ext uri="{FF2B5EF4-FFF2-40B4-BE49-F238E27FC236}">
                  <a16:creationId xmlns:a16="http://schemas.microsoft.com/office/drawing/2014/main" id="{D3162198-F097-48AE-ACEA-7295DDD3BA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2" name="Oval 1041">
              <a:extLst>
                <a:ext uri="{FF2B5EF4-FFF2-40B4-BE49-F238E27FC236}">
                  <a16:creationId xmlns:a16="http://schemas.microsoft.com/office/drawing/2014/main" id="{AC9F5538-88D5-4108-8B5A-C2EDE96A8D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3" name="Group 1042">
            <a:extLst>
              <a:ext uri="{FF2B5EF4-FFF2-40B4-BE49-F238E27FC236}">
                <a16:creationId xmlns:a16="http://schemas.microsoft.com/office/drawing/2014/main" id="{54C8D790-B0D0-4744-B32D-5BD7053F4B84}"/>
              </a:ext>
            </a:extLst>
          </p:cNvPr>
          <p:cNvGrpSpPr/>
          <p:nvPr/>
        </p:nvGrpSpPr>
        <p:grpSpPr>
          <a:xfrm>
            <a:off x="34404" y="377726"/>
            <a:ext cx="590550" cy="594360"/>
            <a:chOff x="5800725" y="3131820"/>
            <a:chExt cx="590550" cy="594360"/>
          </a:xfrm>
        </p:grpSpPr>
        <p:sp>
          <p:nvSpPr>
            <p:cNvPr id="1044" name="Circle: Hollow 1043">
              <a:extLst>
                <a:ext uri="{FF2B5EF4-FFF2-40B4-BE49-F238E27FC236}">
                  <a16:creationId xmlns:a16="http://schemas.microsoft.com/office/drawing/2014/main" id="{0A60E105-C4A3-446F-8822-B10FF97F3AF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5" name="Oval 1044">
              <a:extLst>
                <a:ext uri="{FF2B5EF4-FFF2-40B4-BE49-F238E27FC236}">
                  <a16:creationId xmlns:a16="http://schemas.microsoft.com/office/drawing/2014/main" id="{7B9A80A7-60FE-44F7-BF03-1109B976502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A6238186-B9AC-424E-90A4-022D1C2FA102}"/>
              </a:ext>
            </a:extLst>
          </p:cNvPr>
          <p:cNvGrpSpPr/>
          <p:nvPr/>
        </p:nvGrpSpPr>
        <p:grpSpPr>
          <a:xfrm>
            <a:off x="178803" y="524030"/>
            <a:ext cx="301752" cy="301752"/>
            <a:chOff x="4084318" y="1418208"/>
            <a:chExt cx="4023359" cy="4021584"/>
          </a:xfrm>
        </p:grpSpPr>
        <p:sp>
          <p:nvSpPr>
            <p:cNvPr id="1047" name="Sun 1046">
              <a:extLst>
                <a:ext uri="{FF2B5EF4-FFF2-40B4-BE49-F238E27FC236}">
                  <a16:creationId xmlns:a16="http://schemas.microsoft.com/office/drawing/2014/main" id="{C78B53C7-E825-4A00-A1C6-02D885BAC7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8" name="Oval 1047">
              <a:extLst>
                <a:ext uri="{FF2B5EF4-FFF2-40B4-BE49-F238E27FC236}">
                  <a16:creationId xmlns:a16="http://schemas.microsoft.com/office/drawing/2014/main" id="{0924B8C3-5F27-4A79-AFAC-D86063B1E6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9" name="Group 1048">
            <a:extLst>
              <a:ext uri="{FF2B5EF4-FFF2-40B4-BE49-F238E27FC236}">
                <a16:creationId xmlns:a16="http://schemas.microsoft.com/office/drawing/2014/main" id="{D158D81E-835A-412A-8356-06A7080DDF66}"/>
              </a:ext>
            </a:extLst>
          </p:cNvPr>
          <p:cNvGrpSpPr/>
          <p:nvPr/>
        </p:nvGrpSpPr>
        <p:grpSpPr>
          <a:xfrm>
            <a:off x="34405" y="769613"/>
            <a:ext cx="590550" cy="594360"/>
            <a:chOff x="5800725" y="3131820"/>
            <a:chExt cx="590550" cy="594360"/>
          </a:xfrm>
        </p:grpSpPr>
        <p:sp>
          <p:nvSpPr>
            <p:cNvPr id="1050" name="Circle: Hollow 1049">
              <a:extLst>
                <a:ext uri="{FF2B5EF4-FFF2-40B4-BE49-F238E27FC236}">
                  <a16:creationId xmlns:a16="http://schemas.microsoft.com/office/drawing/2014/main" id="{086877F0-B7B8-47BD-A9BA-4516385491D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1" name="Oval 1050">
              <a:extLst>
                <a:ext uri="{FF2B5EF4-FFF2-40B4-BE49-F238E27FC236}">
                  <a16:creationId xmlns:a16="http://schemas.microsoft.com/office/drawing/2014/main" id="{D61304A4-7A3C-4B37-A1CD-D7CA31CD16C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2" name="Group 1051">
            <a:extLst>
              <a:ext uri="{FF2B5EF4-FFF2-40B4-BE49-F238E27FC236}">
                <a16:creationId xmlns:a16="http://schemas.microsoft.com/office/drawing/2014/main" id="{CDF899E7-0B5E-422E-9B18-E9CA60301704}"/>
              </a:ext>
            </a:extLst>
          </p:cNvPr>
          <p:cNvGrpSpPr/>
          <p:nvPr/>
        </p:nvGrpSpPr>
        <p:grpSpPr>
          <a:xfrm>
            <a:off x="178804" y="915917"/>
            <a:ext cx="301752" cy="301752"/>
            <a:chOff x="4084318" y="1418208"/>
            <a:chExt cx="4023359" cy="4021584"/>
          </a:xfrm>
        </p:grpSpPr>
        <p:sp>
          <p:nvSpPr>
            <p:cNvPr id="1053" name="Sun 1052">
              <a:extLst>
                <a:ext uri="{FF2B5EF4-FFF2-40B4-BE49-F238E27FC236}">
                  <a16:creationId xmlns:a16="http://schemas.microsoft.com/office/drawing/2014/main" id="{A046F51F-6564-4FB2-AD24-E535B235BE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4" name="Oval 1053">
              <a:extLst>
                <a:ext uri="{FF2B5EF4-FFF2-40B4-BE49-F238E27FC236}">
                  <a16:creationId xmlns:a16="http://schemas.microsoft.com/office/drawing/2014/main" id="{9961B9C7-EAE7-4D11-99F5-E8DDEDC00B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5" name="Group 1054">
            <a:extLst>
              <a:ext uri="{FF2B5EF4-FFF2-40B4-BE49-F238E27FC236}">
                <a16:creationId xmlns:a16="http://schemas.microsoft.com/office/drawing/2014/main" id="{533C42FE-3E04-4AEA-BED5-575F5B37DE81}"/>
              </a:ext>
            </a:extLst>
          </p:cNvPr>
          <p:cNvGrpSpPr/>
          <p:nvPr/>
        </p:nvGrpSpPr>
        <p:grpSpPr>
          <a:xfrm>
            <a:off x="34406" y="1161500"/>
            <a:ext cx="590550" cy="594360"/>
            <a:chOff x="5800725" y="3131820"/>
            <a:chExt cx="590550" cy="594360"/>
          </a:xfrm>
        </p:grpSpPr>
        <p:sp>
          <p:nvSpPr>
            <p:cNvPr id="1056" name="Circle: Hollow 1055">
              <a:extLst>
                <a:ext uri="{FF2B5EF4-FFF2-40B4-BE49-F238E27FC236}">
                  <a16:creationId xmlns:a16="http://schemas.microsoft.com/office/drawing/2014/main" id="{2D70E172-860C-46E1-88FF-1F0F49E1D07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7" name="Oval 1056">
              <a:extLst>
                <a:ext uri="{FF2B5EF4-FFF2-40B4-BE49-F238E27FC236}">
                  <a16:creationId xmlns:a16="http://schemas.microsoft.com/office/drawing/2014/main" id="{541E240A-C280-4593-AD6A-31FAD47252F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8" name="Group 1057">
            <a:extLst>
              <a:ext uri="{FF2B5EF4-FFF2-40B4-BE49-F238E27FC236}">
                <a16:creationId xmlns:a16="http://schemas.microsoft.com/office/drawing/2014/main" id="{6485BF79-E73D-424A-B6AF-29172A252311}"/>
              </a:ext>
            </a:extLst>
          </p:cNvPr>
          <p:cNvGrpSpPr/>
          <p:nvPr/>
        </p:nvGrpSpPr>
        <p:grpSpPr>
          <a:xfrm>
            <a:off x="178805" y="1307804"/>
            <a:ext cx="301752" cy="301752"/>
            <a:chOff x="4084318" y="1418208"/>
            <a:chExt cx="4023359" cy="4021584"/>
          </a:xfrm>
        </p:grpSpPr>
        <p:sp>
          <p:nvSpPr>
            <p:cNvPr id="1059" name="Sun 1058">
              <a:extLst>
                <a:ext uri="{FF2B5EF4-FFF2-40B4-BE49-F238E27FC236}">
                  <a16:creationId xmlns:a16="http://schemas.microsoft.com/office/drawing/2014/main" id="{9428BA24-A37E-4C73-AAEE-6B5B027F44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0" name="Oval 1059">
              <a:extLst>
                <a:ext uri="{FF2B5EF4-FFF2-40B4-BE49-F238E27FC236}">
                  <a16:creationId xmlns:a16="http://schemas.microsoft.com/office/drawing/2014/main" id="{F8FA5E90-3748-434A-B291-6DA1BFA14A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1" name="Group 1060">
            <a:extLst>
              <a:ext uri="{FF2B5EF4-FFF2-40B4-BE49-F238E27FC236}">
                <a16:creationId xmlns:a16="http://schemas.microsoft.com/office/drawing/2014/main" id="{FA670186-C66C-430F-A5A2-89049C20A8B7}"/>
              </a:ext>
            </a:extLst>
          </p:cNvPr>
          <p:cNvGrpSpPr/>
          <p:nvPr/>
        </p:nvGrpSpPr>
        <p:grpSpPr>
          <a:xfrm>
            <a:off x="34407" y="1553387"/>
            <a:ext cx="590550" cy="594360"/>
            <a:chOff x="5800725" y="3131820"/>
            <a:chExt cx="590550" cy="594360"/>
          </a:xfrm>
        </p:grpSpPr>
        <p:sp>
          <p:nvSpPr>
            <p:cNvPr id="1062" name="Circle: Hollow 1061">
              <a:extLst>
                <a:ext uri="{FF2B5EF4-FFF2-40B4-BE49-F238E27FC236}">
                  <a16:creationId xmlns:a16="http://schemas.microsoft.com/office/drawing/2014/main" id="{9AA9B819-567C-417F-88D5-53C23E875FF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3" name="Oval 1062">
              <a:extLst>
                <a:ext uri="{FF2B5EF4-FFF2-40B4-BE49-F238E27FC236}">
                  <a16:creationId xmlns:a16="http://schemas.microsoft.com/office/drawing/2014/main" id="{D8284151-C4C9-41DE-B82D-22AA3233BEF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4" name="Group 1063">
            <a:extLst>
              <a:ext uri="{FF2B5EF4-FFF2-40B4-BE49-F238E27FC236}">
                <a16:creationId xmlns:a16="http://schemas.microsoft.com/office/drawing/2014/main" id="{B5A7764C-3E4C-4F4D-AA4D-0555BC8666EF}"/>
              </a:ext>
            </a:extLst>
          </p:cNvPr>
          <p:cNvGrpSpPr/>
          <p:nvPr/>
        </p:nvGrpSpPr>
        <p:grpSpPr>
          <a:xfrm>
            <a:off x="178806" y="1699691"/>
            <a:ext cx="301752" cy="301752"/>
            <a:chOff x="4084318" y="1418208"/>
            <a:chExt cx="4023359" cy="4021584"/>
          </a:xfrm>
        </p:grpSpPr>
        <p:sp>
          <p:nvSpPr>
            <p:cNvPr id="1065" name="Sun 1064">
              <a:extLst>
                <a:ext uri="{FF2B5EF4-FFF2-40B4-BE49-F238E27FC236}">
                  <a16:creationId xmlns:a16="http://schemas.microsoft.com/office/drawing/2014/main" id="{423BDC10-E5CE-41FE-83B5-806397DB73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6" name="Oval 1065">
              <a:extLst>
                <a:ext uri="{FF2B5EF4-FFF2-40B4-BE49-F238E27FC236}">
                  <a16:creationId xmlns:a16="http://schemas.microsoft.com/office/drawing/2014/main" id="{CBD88144-8EC5-420A-8848-CDF4F4A435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7" name="Group 1066">
            <a:extLst>
              <a:ext uri="{FF2B5EF4-FFF2-40B4-BE49-F238E27FC236}">
                <a16:creationId xmlns:a16="http://schemas.microsoft.com/office/drawing/2014/main" id="{357CF4F7-C36A-4F0E-905C-0B64F745CB58}"/>
              </a:ext>
            </a:extLst>
          </p:cNvPr>
          <p:cNvGrpSpPr/>
          <p:nvPr/>
        </p:nvGrpSpPr>
        <p:grpSpPr>
          <a:xfrm>
            <a:off x="34408" y="1945274"/>
            <a:ext cx="590550" cy="594360"/>
            <a:chOff x="5800725" y="3131820"/>
            <a:chExt cx="590550" cy="594360"/>
          </a:xfrm>
        </p:grpSpPr>
        <p:sp>
          <p:nvSpPr>
            <p:cNvPr id="1068" name="Circle: Hollow 1067">
              <a:extLst>
                <a:ext uri="{FF2B5EF4-FFF2-40B4-BE49-F238E27FC236}">
                  <a16:creationId xmlns:a16="http://schemas.microsoft.com/office/drawing/2014/main" id="{394B386D-DE89-4548-BD92-E31BCC2331C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9" name="Oval 1068">
              <a:extLst>
                <a:ext uri="{FF2B5EF4-FFF2-40B4-BE49-F238E27FC236}">
                  <a16:creationId xmlns:a16="http://schemas.microsoft.com/office/drawing/2014/main" id="{29B67E80-73B5-4ADD-9D3F-8EFCBA186D7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0" name="Group 1069">
            <a:extLst>
              <a:ext uri="{FF2B5EF4-FFF2-40B4-BE49-F238E27FC236}">
                <a16:creationId xmlns:a16="http://schemas.microsoft.com/office/drawing/2014/main" id="{C61BA841-451D-4A03-A3B2-F2F0457AF877}"/>
              </a:ext>
            </a:extLst>
          </p:cNvPr>
          <p:cNvGrpSpPr/>
          <p:nvPr/>
        </p:nvGrpSpPr>
        <p:grpSpPr>
          <a:xfrm>
            <a:off x="178807" y="2091578"/>
            <a:ext cx="301752" cy="301752"/>
            <a:chOff x="4084318" y="1418208"/>
            <a:chExt cx="4023359" cy="4021584"/>
          </a:xfrm>
        </p:grpSpPr>
        <p:sp>
          <p:nvSpPr>
            <p:cNvPr id="1071" name="Sun 1070">
              <a:extLst>
                <a:ext uri="{FF2B5EF4-FFF2-40B4-BE49-F238E27FC236}">
                  <a16:creationId xmlns:a16="http://schemas.microsoft.com/office/drawing/2014/main" id="{CF0BEAE6-0CBA-441B-A756-9489350E63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2" name="Oval 1071">
              <a:extLst>
                <a:ext uri="{FF2B5EF4-FFF2-40B4-BE49-F238E27FC236}">
                  <a16:creationId xmlns:a16="http://schemas.microsoft.com/office/drawing/2014/main" id="{1D297374-0D08-4F8D-832B-0F45ADDF42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3" name="Group 1072">
            <a:extLst>
              <a:ext uri="{FF2B5EF4-FFF2-40B4-BE49-F238E27FC236}">
                <a16:creationId xmlns:a16="http://schemas.microsoft.com/office/drawing/2014/main" id="{1D98091E-4639-4B5D-AE8C-BF375EC88E1A}"/>
              </a:ext>
            </a:extLst>
          </p:cNvPr>
          <p:cNvGrpSpPr/>
          <p:nvPr/>
        </p:nvGrpSpPr>
        <p:grpSpPr>
          <a:xfrm>
            <a:off x="34409" y="2337161"/>
            <a:ext cx="590550" cy="594360"/>
            <a:chOff x="5800725" y="3131820"/>
            <a:chExt cx="590550" cy="594360"/>
          </a:xfrm>
        </p:grpSpPr>
        <p:sp>
          <p:nvSpPr>
            <p:cNvPr id="1074" name="Circle: Hollow 1073">
              <a:extLst>
                <a:ext uri="{FF2B5EF4-FFF2-40B4-BE49-F238E27FC236}">
                  <a16:creationId xmlns:a16="http://schemas.microsoft.com/office/drawing/2014/main" id="{B6B634C7-20C9-41FD-8F11-5151F8CF7F2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5" name="Oval 1074">
              <a:extLst>
                <a:ext uri="{FF2B5EF4-FFF2-40B4-BE49-F238E27FC236}">
                  <a16:creationId xmlns:a16="http://schemas.microsoft.com/office/drawing/2014/main" id="{A8B936CB-B86D-434E-B746-3C3C5C887BE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6" name="Group 1075">
            <a:extLst>
              <a:ext uri="{FF2B5EF4-FFF2-40B4-BE49-F238E27FC236}">
                <a16:creationId xmlns:a16="http://schemas.microsoft.com/office/drawing/2014/main" id="{250D5BF4-6330-45D9-9888-AA6C66BA2BD1}"/>
              </a:ext>
            </a:extLst>
          </p:cNvPr>
          <p:cNvGrpSpPr/>
          <p:nvPr/>
        </p:nvGrpSpPr>
        <p:grpSpPr>
          <a:xfrm>
            <a:off x="178808" y="2483465"/>
            <a:ext cx="301752" cy="301752"/>
            <a:chOff x="4084318" y="1418208"/>
            <a:chExt cx="4023359" cy="4021584"/>
          </a:xfrm>
        </p:grpSpPr>
        <p:sp>
          <p:nvSpPr>
            <p:cNvPr id="1077" name="Sun 1076">
              <a:extLst>
                <a:ext uri="{FF2B5EF4-FFF2-40B4-BE49-F238E27FC236}">
                  <a16:creationId xmlns:a16="http://schemas.microsoft.com/office/drawing/2014/main" id="{AF391BD0-43B1-43EC-8E3E-AD3F38E0BB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8" name="Oval 1077">
              <a:extLst>
                <a:ext uri="{FF2B5EF4-FFF2-40B4-BE49-F238E27FC236}">
                  <a16:creationId xmlns:a16="http://schemas.microsoft.com/office/drawing/2014/main" id="{9D4AE8B2-9791-4FB5-B928-818F541EBD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9" name="Group 1078">
            <a:extLst>
              <a:ext uri="{FF2B5EF4-FFF2-40B4-BE49-F238E27FC236}">
                <a16:creationId xmlns:a16="http://schemas.microsoft.com/office/drawing/2014/main" id="{21FC22D9-E018-45B9-9518-D2384709DD13}"/>
              </a:ext>
            </a:extLst>
          </p:cNvPr>
          <p:cNvGrpSpPr/>
          <p:nvPr/>
        </p:nvGrpSpPr>
        <p:grpSpPr>
          <a:xfrm>
            <a:off x="34410" y="2729048"/>
            <a:ext cx="590550" cy="594360"/>
            <a:chOff x="5800725" y="3131820"/>
            <a:chExt cx="590550" cy="594360"/>
          </a:xfrm>
        </p:grpSpPr>
        <p:sp>
          <p:nvSpPr>
            <p:cNvPr id="1080" name="Circle: Hollow 1079">
              <a:extLst>
                <a:ext uri="{FF2B5EF4-FFF2-40B4-BE49-F238E27FC236}">
                  <a16:creationId xmlns:a16="http://schemas.microsoft.com/office/drawing/2014/main" id="{622EDD24-1672-472A-95C6-63CF77C4398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1" name="Oval 1080">
              <a:extLst>
                <a:ext uri="{FF2B5EF4-FFF2-40B4-BE49-F238E27FC236}">
                  <a16:creationId xmlns:a16="http://schemas.microsoft.com/office/drawing/2014/main" id="{5FEED98E-6950-46F0-B98D-EED085AC997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2" name="Group 1081">
            <a:extLst>
              <a:ext uri="{FF2B5EF4-FFF2-40B4-BE49-F238E27FC236}">
                <a16:creationId xmlns:a16="http://schemas.microsoft.com/office/drawing/2014/main" id="{D5DF2C2B-1D60-4D45-A872-311C6600A375}"/>
              </a:ext>
            </a:extLst>
          </p:cNvPr>
          <p:cNvGrpSpPr/>
          <p:nvPr/>
        </p:nvGrpSpPr>
        <p:grpSpPr>
          <a:xfrm>
            <a:off x="178809" y="2875352"/>
            <a:ext cx="301752" cy="301752"/>
            <a:chOff x="4084318" y="1418208"/>
            <a:chExt cx="4023359" cy="4021584"/>
          </a:xfrm>
        </p:grpSpPr>
        <p:sp>
          <p:nvSpPr>
            <p:cNvPr id="1083" name="Sun 1082">
              <a:extLst>
                <a:ext uri="{FF2B5EF4-FFF2-40B4-BE49-F238E27FC236}">
                  <a16:creationId xmlns:a16="http://schemas.microsoft.com/office/drawing/2014/main" id="{034F59F5-4A54-4B68-AB24-C01D31AAE3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4" name="Oval 1083">
              <a:extLst>
                <a:ext uri="{FF2B5EF4-FFF2-40B4-BE49-F238E27FC236}">
                  <a16:creationId xmlns:a16="http://schemas.microsoft.com/office/drawing/2014/main" id="{2C5E323D-7D84-44BA-981F-6E0FFB3AEA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85" name="Group 1084">
            <a:extLst>
              <a:ext uri="{FF2B5EF4-FFF2-40B4-BE49-F238E27FC236}">
                <a16:creationId xmlns:a16="http://schemas.microsoft.com/office/drawing/2014/main" id="{804886AD-38D2-43A2-AB1F-26AE86DB2252}"/>
              </a:ext>
            </a:extLst>
          </p:cNvPr>
          <p:cNvGrpSpPr/>
          <p:nvPr/>
        </p:nvGrpSpPr>
        <p:grpSpPr>
          <a:xfrm>
            <a:off x="34411" y="3120935"/>
            <a:ext cx="590550" cy="594360"/>
            <a:chOff x="5800725" y="3131820"/>
            <a:chExt cx="590550" cy="594360"/>
          </a:xfrm>
        </p:grpSpPr>
        <p:sp>
          <p:nvSpPr>
            <p:cNvPr id="1086" name="Circle: Hollow 1085">
              <a:extLst>
                <a:ext uri="{FF2B5EF4-FFF2-40B4-BE49-F238E27FC236}">
                  <a16:creationId xmlns:a16="http://schemas.microsoft.com/office/drawing/2014/main" id="{5C281DB3-1206-4033-B78E-DDB6C8E08CC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7" name="Oval 1086">
              <a:extLst>
                <a:ext uri="{FF2B5EF4-FFF2-40B4-BE49-F238E27FC236}">
                  <a16:creationId xmlns:a16="http://schemas.microsoft.com/office/drawing/2014/main" id="{ED200AA2-C591-4E9A-B850-3039CC6AC38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8" name="Group 1087">
            <a:extLst>
              <a:ext uri="{FF2B5EF4-FFF2-40B4-BE49-F238E27FC236}">
                <a16:creationId xmlns:a16="http://schemas.microsoft.com/office/drawing/2014/main" id="{98E3644C-F1EE-4E12-ABE9-9DE70013534A}"/>
              </a:ext>
            </a:extLst>
          </p:cNvPr>
          <p:cNvGrpSpPr/>
          <p:nvPr/>
        </p:nvGrpSpPr>
        <p:grpSpPr>
          <a:xfrm>
            <a:off x="178810" y="3267239"/>
            <a:ext cx="301752" cy="301752"/>
            <a:chOff x="4084318" y="1418208"/>
            <a:chExt cx="4023359" cy="4021584"/>
          </a:xfrm>
        </p:grpSpPr>
        <p:sp>
          <p:nvSpPr>
            <p:cNvPr id="1089" name="Sun 1088">
              <a:extLst>
                <a:ext uri="{FF2B5EF4-FFF2-40B4-BE49-F238E27FC236}">
                  <a16:creationId xmlns:a16="http://schemas.microsoft.com/office/drawing/2014/main" id="{FF516E1B-509D-42DC-8764-2177E3C727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0" name="Oval 1089">
              <a:extLst>
                <a:ext uri="{FF2B5EF4-FFF2-40B4-BE49-F238E27FC236}">
                  <a16:creationId xmlns:a16="http://schemas.microsoft.com/office/drawing/2014/main" id="{F360426F-FAB6-42B4-907D-F0387633AA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1" name="Group 1090">
            <a:extLst>
              <a:ext uri="{FF2B5EF4-FFF2-40B4-BE49-F238E27FC236}">
                <a16:creationId xmlns:a16="http://schemas.microsoft.com/office/drawing/2014/main" id="{81D2B462-260A-4E51-828F-4DED6FB87C8D}"/>
              </a:ext>
            </a:extLst>
          </p:cNvPr>
          <p:cNvGrpSpPr/>
          <p:nvPr/>
        </p:nvGrpSpPr>
        <p:grpSpPr>
          <a:xfrm>
            <a:off x="34412" y="3512822"/>
            <a:ext cx="590550" cy="594360"/>
            <a:chOff x="5800725" y="3131820"/>
            <a:chExt cx="590550" cy="594360"/>
          </a:xfrm>
        </p:grpSpPr>
        <p:sp>
          <p:nvSpPr>
            <p:cNvPr id="1092" name="Circle: Hollow 1091">
              <a:extLst>
                <a:ext uri="{FF2B5EF4-FFF2-40B4-BE49-F238E27FC236}">
                  <a16:creationId xmlns:a16="http://schemas.microsoft.com/office/drawing/2014/main" id="{7AFF2BD5-B2B8-4528-A882-472252056EC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3" name="Oval 1092">
              <a:extLst>
                <a:ext uri="{FF2B5EF4-FFF2-40B4-BE49-F238E27FC236}">
                  <a16:creationId xmlns:a16="http://schemas.microsoft.com/office/drawing/2014/main" id="{3E4751C8-8A7A-443B-82DE-7DB8373E8BA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4" name="Group 1093">
            <a:extLst>
              <a:ext uri="{FF2B5EF4-FFF2-40B4-BE49-F238E27FC236}">
                <a16:creationId xmlns:a16="http://schemas.microsoft.com/office/drawing/2014/main" id="{0919C2BD-52B0-4052-9D4C-F5A064F18D50}"/>
              </a:ext>
            </a:extLst>
          </p:cNvPr>
          <p:cNvGrpSpPr/>
          <p:nvPr/>
        </p:nvGrpSpPr>
        <p:grpSpPr>
          <a:xfrm>
            <a:off x="178811" y="3659126"/>
            <a:ext cx="301752" cy="301752"/>
            <a:chOff x="4084318" y="1418208"/>
            <a:chExt cx="4023359" cy="4021584"/>
          </a:xfrm>
        </p:grpSpPr>
        <p:sp>
          <p:nvSpPr>
            <p:cNvPr id="1095" name="Sun 1094">
              <a:extLst>
                <a:ext uri="{FF2B5EF4-FFF2-40B4-BE49-F238E27FC236}">
                  <a16:creationId xmlns:a16="http://schemas.microsoft.com/office/drawing/2014/main" id="{F286D044-D128-46CA-A64B-0EC1442B5D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6" name="Oval 1095">
              <a:extLst>
                <a:ext uri="{FF2B5EF4-FFF2-40B4-BE49-F238E27FC236}">
                  <a16:creationId xmlns:a16="http://schemas.microsoft.com/office/drawing/2014/main" id="{E8DCF51E-9ABD-4BB3-8F67-A209710528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7" name="Group 1096">
            <a:extLst>
              <a:ext uri="{FF2B5EF4-FFF2-40B4-BE49-F238E27FC236}">
                <a16:creationId xmlns:a16="http://schemas.microsoft.com/office/drawing/2014/main" id="{ECEA9437-A12D-49B9-8536-077ECA46F2EF}"/>
              </a:ext>
            </a:extLst>
          </p:cNvPr>
          <p:cNvGrpSpPr/>
          <p:nvPr/>
        </p:nvGrpSpPr>
        <p:grpSpPr>
          <a:xfrm>
            <a:off x="34413" y="3904709"/>
            <a:ext cx="590550" cy="594360"/>
            <a:chOff x="5800725" y="3131820"/>
            <a:chExt cx="590550" cy="594360"/>
          </a:xfrm>
        </p:grpSpPr>
        <p:sp>
          <p:nvSpPr>
            <p:cNvPr id="1098" name="Circle: Hollow 1097">
              <a:extLst>
                <a:ext uri="{FF2B5EF4-FFF2-40B4-BE49-F238E27FC236}">
                  <a16:creationId xmlns:a16="http://schemas.microsoft.com/office/drawing/2014/main" id="{B44C9884-5EB2-402E-884B-E9D6D563FB4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9" name="Oval 1098">
              <a:extLst>
                <a:ext uri="{FF2B5EF4-FFF2-40B4-BE49-F238E27FC236}">
                  <a16:creationId xmlns:a16="http://schemas.microsoft.com/office/drawing/2014/main" id="{78AA6960-09E3-4CFC-B90A-63C2856C941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0" name="Group 1099">
            <a:extLst>
              <a:ext uri="{FF2B5EF4-FFF2-40B4-BE49-F238E27FC236}">
                <a16:creationId xmlns:a16="http://schemas.microsoft.com/office/drawing/2014/main" id="{E1FA4F1C-8D87-457D-995F-854297B8C345}"/>
              </a:ext>
            </a:extLst>
          </p:cNvPr>
          <p:cNvGrpSpPr/>
          <p:nvPr/>
        </p:nvGrpSpPr>
        <p:grpSpPr>
          <a:xfrm>
            <a:off x="178812" y="4051013"/>
            <a:ext cx="301752" cy="301752"/>
            <a:chOff x="4084318" y="1418208"/>
            <a:chExt cx="4023359" cy="4021584"/>
          </a:xfrm>
        </p:grpSpPr>
        <p:sp>
          <p:nvSpPr>
            <p:cNvPr id="1101" name="Sun 1100">
              <a:extLst>
                <a:ext uri="{FF2B5EF4-FFF2-40B4-BE49-F238E27FC236}">
                  <a16:creationId xmlns:a16="http://schemas.microsoft.com/office/drawing/2014/main" id="{D0A496D5-83F8-4B9B-8026-382BB9376E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2" name="Oval 1101">
              <a:extLst>
                <a:ext uri="{FF2B5EF4-FFF2-40B4-BE49-F238E27FC236}">
                  <a16:creationId xmlns:a16="http://schemas.microsoft.com/office/drawing/2014/main" id="{6166E431-8B0E-4F52-B9EF-833028FC2B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3" name="Group 1102">
            <a:extLst>
              <a:ext uri="{FF2B5EF4-FFF2-40B4-BE49-F238E27FC236}">
                <a16:creationId xmlns:a16="http://schemas.microsoft.com/office/drawing/2014/main" id="{739FB07E-4AAA-451F-B1E5-1C88E852FFAD}"/>
              </a:ext>
            </a:extLst>
          </p:cNvPr>
          <p:cNvGrpSpPr/>
          <p:nvPr/>
        </p:nvGrpSpPr>
        <p:grpSpPr>
          <a:xfrm>
            <a:off x="34414" y="4296596"/>
            <a:ext cx="590550" cy="594360"/>
            <a:chOff x="5800725" y="3131820"/>
            <a:chExt cx="590550" cy="594360"/>
          </a:xfrm>
        </p:grpSpPr>
        <p:sp>
          <p:nvSpPr>
            <p:cNvPr id="1104" name="Circle: Hollow 1103">
              <a:extLst>
                <a:ext uri="{FF2B5EF4-FFF2-40B4-BE49-F238E27FC236}">
                  <a16:creationId xmlns:a16="http://schemas.microsoft.com/office/drawing/2014/main" id="{71404FBE-6B4B-4949-A003-3D488D7E091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05" name="Oval 1104">
              <a:extLst>
                <a:ext uri="{FF2B5EF4-FFF2-40B4-BE49-F238E27FC236}">
                  <a16:creationId xmlns:a16="http://schemas.microsoft.com/office/drawing/2014/main" id="{E708EAA1-A7A0-46E6-B749-3C304B83A70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6" name="Group 1105">
            <a:extLst>
              <a:ext uri="{FF2B5EF4-FFF2-40B4-BE49-F238E27FC236}">
                <a16:creationId xmlns:a16="http://schemas.microsoft.com/office/drawing/2014/main" id="{5A23D2E6-01ED-4428-9B40-F6B89847E156}"/>
              </a:ext>
            </a:extLst>
          </p:cNvPr>
          <p:cNvGrpSpPr/>
          <p:nvPr/>
        </p:nvGrpSpPr>
        <p:grpSpPr>
          <a:xfrm>
            <a:off x="178813" y="4442900"/>
            <a:ext cx="301752" cy="301752"/>
            <a:chOff x="4084318" y="1418208"/>
            <a:chExt cx="4023359" cy="4021584"/>
          </a:xfrm>
        </p:grpSpPr>
        <p:sp>
          <p:nvSpPr>
            <p:cNvPr id="1107" name="Sun 1106">
              <a:extLst>
                <a:ext uri="{FF2B5EF4-FFF2-40B4-BE49-F238E27FC236}">
                  <a16:creationId xmlns:a16="http://schemas.microsoft.com/office/drawing/2014/main" id="{0D0AC5FA-617B-43C9-BF78-FD4F113E73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8" name="Oval 1107">
              <a:extLst>
                <a:ext uri="{FF2B5EF4-FFF2-40B4-BE49-F238E27FC236}">
                  <a16:creationId xmlns:a16="http://schemas.microsoft.com/office/drawing/2014/main" id="{4F520119-E8F7-4C96-9EBF-94FFD9DAFB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9" name="Group 1108">
            <a:extLst>
              <a:ext uri="{FF2B5EF4-FFF2-40B4-BE49-F238E27FC236}">
                <a16:creationId xmlns:a16="http://schemas.microsoft.com/office/drawing/2014/main" id="{25F1E547-0F59-4E31-8C57-295B3C77B6AC}"/>
              </a:ext>
            </a:extLst>
          </p:cNvPr>
          <p:cNvGrpSpPr/>
          <p:nvPr/>
        </p:nvGrpSpPr>
        <p:grpSpPr>
          <a:xfrm>
            <a:off x="34415" y="4688483"/>
            <a:ext cx="590550" cy="594360"/>
            <a:chOff x="5800725" y="3131820"/>
            <a:chExt cx="590550" cy="594360"/>
          </a:xfrm>
        </p:grpSpPr>
        <p:sp>
          <p:nvSpPr>
            <p:cNvPr id="1110" name="Circle: Hollow 1109">
              <a:extLst>
                <a:ext uri="{FF2B5EF4-FFF2-40B4-BE49-F238E27FC236}">
                  <a16:creationId xmlns:a16="http://schemas.microsoft.com/office/drawing/2014/main" id="{18E9CCCA-D621-4CF7-AA2E-B5AE90943E0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1" name="Oval 1110">
              <a:extLst>
                <a:ext uri="{FF2B5EF4-FFF2-40B4-BE49-F238E27FC236}">
                  <a16:creationId xmlns:a16="http://schemas.microsoft.com/office/drawing/2014/main" id="{89D9910B-1EDA-43AB-9AEB-DF9760B5DF2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2" name="Group 1111">
            <a:extLst>
              <a:ext uri="{FF2B5EF4-FFF2-40B4-BE49-F238E27FC236}">
                <a16:creationId xmlns:a16="http://schemas.microsoft.com/office/drawing/2014/main" id="{CDEEF060-B51B-4DD0-A0F1-5E3FC4888E49}"/>
              </a:ext>
            </a:extLst>
          </p:cNvPr>
          <p:cNvGrpSpPr/>
          <p:nvPr/>
        </p:nvGrpSpPr>
        <p:grpSpPr>
          <a:xfrm>
            <a:off x="178814" y="4834787"/>
            <a:ext cx="301752" cy="301752"/>
            <a:chOff x="4084318" y="1418208"/>
            <a:chExt cx="4023359" cy="4021584"/>
          </a:xfrm>
        </p:grpSpPr>
        <p:sp>
          <p:nvSpPr>
            <p:cNvPr id="1113" name="Sun 1112">
              <a:extLst>
                <a:ext uri="{FF2B5EF4-FFF2-40B4-BE49-F238E27FC236}">
                  <a16:creationId xmlns:a16="http://schemas.microsoft.com/office/drawing/2014/main" id="{B272B3C7-8289-473C-B770-327E326E04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4" name="Oval 1113">
              <a:extLst>
                <a:ext uri="{FF2B5EF4-FFF2-40B4-BE49-F238E27FC236}">
                  <a16:creationId xmlns:a16="http://schemas.microsoft.com/office/drawing/2014/main" id="{05BF11BC-1281-4742-8EFB-6A6AECD52C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5" name="Group 1114">
            <a:extLst>
              <a:ext uri="{FF2B5EF4-FFF2-40B4-BE49-F238E27FC236}">
                <a16:creationId xmlns:a16="http://schemas.microsoft.com/office/drawing/2014/main" id="{9F7E7838-A1C9-4515-9E8F-605F7DBA909F}"/>
              </a:ext>
            </a:extLst>
          </p:cNvPr>
          <p:cNvGrpSpPr/>
          <p:nvPr/>
        </p:nvGrpSpPr>
        <p:grpSpPr>
          <a:xfrm>
            <a:off x="34416" y="5080370"/>
            <a:ext cx="590550" cy="594360"/>
            <a:chOff x="5800725" y="3131820"/>
            <a:chExt cx="590550" cy="594360"/>
          </a:xfrm>
        </p:grpSpPr>
        <p:sp>
          <p:nvSpPr>
            <p:cNvPr id="1116" name="Circle: Hollow 1115">
              <a:extLst>
                <a:ext uri="{FF2B5EF4-FFF2-40B4-BE49-F238E27FC236}">
                  <a16:creationId xmlns:a16="http://schemas.microsoft.com/office/drawing/2014/main" id="{DE45ABC4-C39F-4216-828D-C9CC9146632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7" name="Oval 1116">
              <a:extLst>
                <a:ext uri="{FF2B5EF4-FFF2-40B4-BE49-F238E27FC236}">
                  <a16:creationId xmlns:a16="http://schemas.microsoft.com/office/drawing/2014/main" id="{94879948-7486-4D99-9F26-5DD66887B34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8" name="Group 1117">
            <a:extLst>
              <a:ext uri="{FF2B5EF4-FFF2-40B4-BE49-F238E27FC236}">
                <a16:creationId xmlns:a16="http://schemas.microsoft.com/office/drawing/2014/main" id="{302143E4-B4BB-4724-B866-067FFB81B1EC}"/>
              </a:ext>
            </a:extLst>
          </p:cNvPr>
          <p:cNvGrpSpPr/>
          <p:nvPr/>
        </p:nvGrpSpPr>
        <p:grpSpPr>
          <a:xfrm>
            <a:off x="178815" y="5226674"/>
            <a:ext cx="301752" cy="301752"/>
            <a:chOff x="4084318" y="1418208"/>
            <a:chExt cx="4023359" cy="4021584"/>
          </a:xfrm>
        </p:grpSpPr>
        <p:sp>
          <p:nvSpPr>
            <p:cNvPr id="1119" name="Sun 1118">
              <a:extLst>
                <a:ext uri="{FF2B5EF4-FFF2-40B4-BE49-F238E27FC236}">
                  <a16:creationId xmlns:a16="http://schemas.microsoft.com/office/drawing/2014/main" id="{C56E4B8A-72B5-4269-B537-0F1E15FB09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0" name="Oval 1119">
              <a:extLst>
                <a:ext uri="{FF2B5EF4-FFF2-40B4-BE49-F238E27FC236}">
                  <a16:creationId xmlns:a16="http://schemas.microsoft.com/office/drawing/2014/main" id="{3C41A10F-6EA1-419E-9861-E17F58AC6D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1" name="Group 1120">
            <a:extLst>
              <a:ext uri="{FF2B5EF4-FFF2-40B4-BE49-F238E27FC236}">
                <a16:creationId xmlns:a16="http://schemas.microsoft.com/office/drawing/2014/main" id="{3DC5AE5F-0372-47B5-AE14-20E0145A588D}"/>
              </a:ext>
            </a:extLst>
          </p:cNvPr>
          <p:cNvGrpSpPr/>
          <p:nvPr/>
        </p:nvGrpSpPr>
        <p:grpSpPr>
          <a:xfrm>
            <a:off x="34417" y="5472257"/>
            <a:ext cx="590550" cy="594360"/>
            <a:chOff x="5800725" y="3131820"/>
            <a:chExt cx="590550" cy="594360"/>
          </a:xfrm>
        </p:grpSpPr>
        <p:sp>
          <p:nvSpPr>
            <p:cNvPr id="1122" name="Circle: Hollow 1121">
              <a:extLst>
                <a:ext uri="{FF2B5EF4-FFF2-40B4-BE49-F238E27FC236}">
                  <a16:creationId xmlns:a16="http://schemas.microsoft.com/office/drawing/2014/main" id="{A112CDB4-5572-4F64-A91C-282D93B9729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3" name="Oval 1122">
              <a:extLst>
                <a:ext uri="{FF2B5EF4-FFF2-40B4-BE49-F238E27FC236}">
                  <a16:creationId xmlns:a16="http://schemas.microsoft.com/office/drawing/2014/main" id="{E34C0918-921C-4BE6-BE5D-2070F1DECEF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4" name="Group 1123">
            <a:extLst>
              <a:ext uri="{FF2B5EF4-FFF2-40B4-BE49-F238E27FC236}">
                <a16:creationId xmlns:a16="http://schemas.microsoft.com/office/drawing/2014/main" id="{3571FDBC-C5B2-43AB-B481-E1E0D31013A7}"/>
              </a:ext>
            </a:extLst>
          </p:cNvPr>
          <p:cNvGrpSpPr/>
          <p:nvPr/>
        </p:nvGrpSpPr>
        <p:grpSpPr>
          <a:xfrm>
            <a:off x="178816" y="5618561"/>
            <a:ext cx="301752" cy="301752"/>
            <a:chOff x="4084318" y="1418208"/>
            <a:chExt cx="4023359" cy="4021584"/>
          </a:xfrm>
        </p:grpSpPr>
        <p:sp>
          <p:nvSpPr>
            <p:cNvPr id="1125" name="Sun 1124">
              <a:extLst>
                <a:ext uri="{FF2B5EF4-FFF2-40B4-BE49-F238E27FC236}">
                  <a16:creationId xmlns:a16="http://schemas.microsoft.com/office/drawing/2014/main" id="{4F29EF78-06C9-4DEF-9EB5-4F65CB3FEA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6" name="Oval 1125">
              <a:extLst>
                <a:ext uri="{FF2B5EF4-FFF2-40B4-BE49-F238E27FC236}">
                  <a16:creationId xmlns:a16="http://schemas.microsoft.com/office/drawing/2014/main" id="{B126B661-ED65-4ABF-BFD8-A87E06E5DC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7" name="Group 1126">
            <a:extLst>
              <a:ext uri="{FF2B5EF4-FFF2-40B4-BE49-F238E27FC236}">
                <a16:creationId xmlns:a16="http://schemas.microsoft.com/office/drawing/2014/main" id="{E0884070-0446-4B50-BB44-51B8C034C3E5}"/>
              </a:ext>
            </a:extLst>
          </p:cNvPr>
          <p:cNvGrpSpPr/>
          <p:nvPr/>
        </p:nvGrpSpPr>
        <p:grpSpPr>
          <a:xfrm>
            <a:off x="34418" y="5864144"/>
            <a:ext cx="590550" cy="594360"/>
            <a:chOff x="5800725" y="3131820"/>
            <a:chExt cx="590550" cy="594360"/>
          </a:xfrm>
        </p:grpSpPr>
        <p:sp>
          <p:nvSpPr>
            <p:cNvPr id="1128" name="Circle: Hollow 1127">
              <a:extLst>
                <a:ext uri="{FF2B5EF4-FFF2-40B4-BE49-F238E27FC236}">
                  <a16:creationId xmlns:a16="http://schemas.microsoft.com/office/drawing/2014/main" id="{8170FC01-36E8-4BE9-903D-53283A11724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9" name="Oval 1128">
              <a:extLst>
                <a:ext uri="{FF2B5EF4-FFF2-40B4-BE49-F238E27FC236}">
                  <a16:creationId xmlns:a16="http://schemas.microsoft.com/office/drawing/2014/main" id="{130C683C-1894-4E70-AEB5-FCFFA891EBA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0" name="Group 1129">
            <a:extLst>
              <a:ext uri="{FF2B5EF4-FFF2-40B4-BE49-F238E27FC236}">
                <a16:creationId xmlns:a16="http://schemas.microsoft.com/office/drawing/2014/main" id="{22CD6513-3155-465B-8715-30BFEB5F7E4A}"/>
              </a:ext>
            </a:extLst>
          </p:cNvPr>
          <p:cNvGrpSpPr/>
          <p:nvPr/>
        </p:nvGrpSpPr>
        <p:grpSpPr>
          <a:xfrm>
            <a:off x="178817" y="6010448"/>
            <a:ext cx="301752" cy="301752"/>
            <a:chOff x="4084318" y="1418208"/>
            <a:chExt cx="4023359" cy="4021584"/>
          </a:xfrm>
        </p:grpSpPr>
        <p:sp>
          <p:nvSpPr>
            <p:cNvPr id="1131" name="Sun 1130">
              <a:extLst>
                <a:ext uri="{FF2B5EF4-FFF2-40B4-BE49-F238E27FC236}">
                  <a16:creationId xmlns:a16="http://schemas.microsoft.com/office/drawing/2014/main" id="{834371C7-E1DC-4149-8012-8186F6624A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2" name="Oval 1131">
              <a:extLst>
                <a:ext uri="{FF2B5EF4-FFF2-40B4-BE49-F238E27FC236}">
                  <a16:creationId xmlns:a16="http://schemas.microsoft.com/office/drawing/2014/main" id="{72DE8C35-453D-4B4D-97EB-687452BF61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3" name="Group 1132">
            <a:extLst>
              <a:ext uri="{FF2B5EF4-FFF2-40B4-BE49-F238E27FC236}">
                <a16:creationId xmlns:a16="http://schemas.microsoft.com/office/drawing/2014/main" id="{3AFA8BE6-CC16-4A9A-8EF7-145D39BA8FEF}"/>
              </a:ext>
            </a:extLst>
          </p:cNvPr>
          <p:cNvGrpSpPr/>
          <p:nvPr/>
        </p:nvGrpSpPr>
        <p:grpSpPr>
          <a:xfrm>
            <a:off x="11605994" y="377642"/>
            <a:ext cx="590550" cy="594360"/>
            <a:chOff x="5800725" y="3131820"/>
            <a:chExt cx="590550" cy="594360"/>
          </a:xfrm>
        </p:grpSpPr>
        <p:sp>
          <p:nvSpPr>
            <p:cNvPr id="1134" name="Circle: Hollow 1133">
              <a:extLst>
                <a:ext uri="{FF2B5EF4-FFF2-40B4-BE49-F238E27FC236}">
                  <a16:creationId xmlns:a16="http://schemas.microsoft.com/office/drawing/2014/main" id="{1BA31105-09C3-4DDF-A23D-E2B0748F8DA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5" name="Oval 1134">
              <a:extLst>
                <a:ext uri="{FF2B5EF4-FFF2-40B4-BE49-F238E27FC236}">
                  <a16:creationId xmlns:a16="http://schemas.microsoft.com/office/drawing/2014/main" id="{2BEE7D75-BCC3-4429-8EA4-0806E20CD77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6" name="Group 1135">
            <a:extLst>
              <a:ext uri="{FF2B5EF4-FFF2-40B4-BE49-F238E27FC236}">
                <a16:creationId xmlns:a16="http://schemas.microsoft.com/office/drawing/2014/main" id="{38D14ACE-2E74-454E-BEAA-603D880AFB6B}"/>
              </a:ext>
            </a:extLst>
          </p:cNvPr>
          <p:cNvGrpSpPr/>
          <p:nvPr/>
        </p:nvGrpSpPr>
        <p:grpSpPr>
          <a:xfrm>
            <a:off x="11750393" y="523946"/>
            <a:ext cx="301752" cy="301752"/>
            <a:chOff x="4084318" y="1418208"/>
            <a:chExt cx="4023359" cy="4021584"/>
          </a:xfrm>
        </p:grpSpPr>
        <p:sp>
          <p:nvSpPr>
            <p:cNvPr id="1137" name="Sun 1136">
              <a:extLst>
                <a:ext uri="{FF2B5EF4-FFF2-40B4-BE49-F238E27FC236}">
                  <a16:creationId xmlns:a16="http://schemas.microsoft.com/office/drawing/2014/main" id="{D1302B28-B4A3-42C7-B87A-51FE21957D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8" name="Oval 1137">
              <a:extLst>
                <a:ext uri="{FF2B5EF4-FFF2-40B4-BE49-F238E27FC236}">
                  <a16:creationId xmlns:a16="http://schemas.microsoft.com/office/drawing/2014/main" id="{DA626D1B-F298-4785-BC59-E56E3CE3B8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9" name="Group 1138">
            <a:extLst>
              <a:ext uri="{FF2B5EF4-FFF2-40B4-BE49-F238E27FC236}">
                <a16:creationId xmlns:a16="http://schemas.microsoft.com/office/drawing/2014/main" id="{04F03F7E-C623-44F4-8DEA-D8A82830C1EC}"/>
              </a:ext>
            </a:extLst>
          </p:cNvPr>
          <p:cNvGrpSpPr/>
          <p:nvPr/>
        </p:nvGrpSpPr>
        <p:grpSpPr>
          <a:xfrm>
            <a:off x="11605993" y="769534"/>
            <a:ext cx="590550" cy="594360"/>
            <a:chOff x="5800725" y="3131820"/>
            <a:chExt cx="590550" cy="594360"/>
          </a:xfrm>
        </p:grpSpPr>
        <p:sp>
          <p:nvSpPr>
            <p:cNvPr id="1140" name="Circle: Hollow 1139">
              <a:extLst>
                <a:ext uri="{FF2B5EF4-FFF2-40B4-BE49-F238E27FC236}">
                  <a16:creationId xmlns:a16="http://schemas.microsoft.com/office/drawing/2014/main" id="{A0F65566-A5CD-4645-96EC-6BE2AFA4BEB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1" name="Oval 1140">
              <a:extLst>
                <a:ext uri="{FF2B5EF4-FFF2-40B4-BE49-F238E27FC236}">
                  <a16:creationId xmlns:a16="http://schemas.microsoft.com/office/drawing/2014/main" id="{2129B49F-8698-4A8D-B99F-D96B05538CB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2" name="Group 1141">
            <a:extLst>
              <a:ext uri="{FF2B5EF4-FFF2-40B4-BE49-F238E27FC236}">
                <a16:creationId xmlns:a16="http://schemas.microsoft.com/office/drawing/2014/main" id="{6EC1BB72-0031-4DBD-B6E5-FDA16F12D4CC}"/>
              </a:ext>
            </a:extLst>
          </p:cNvPr>
          <p:cNvGrpSpPr/>
          <p:nvPr/>
        </p:nvGrpSpPr>
        <p:grpSpPr>
          <a:xfrm>
            <a:off x="11750392" y="915838"/>
            <a:ext cx="301752" cy="301752"/>
            <a:chOff x="4084318" y="1418208"/>
            <a:chExt cx="4023359" cy="4021584"/>
          </a:xfrm>
        </p:grpSpPr>
        <p:sp>
          <p:nvSpPr>
            <p:cNvPr id="1143" name="Sun 1142">
              <a:extLst>
                <a:ext uri="{FF2B5EF4-FFF2-40B4-BE49-F238E27FC236}">
                  <a16:creationId xmlns:a16="http://schemas.microsoft.com/office/drawing/2014/main" id="{7A0450E1-ABA5-437C-8BA2-7FE0EE1551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4" name="Oval 1143">
              <a:extLst>
                <a:ext uri="{FF2B5EF4-FFF2-40B4-BE49-F238E27FC236}">
                  <a16:creationId xmlns:a16="http://schemas.microsoft.com/office/drawing/2014/main" id="{1BDC7F0A-4346-4F24-B55E-3EC01506FD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45" name="Group 1144">
            <a:extLst>
              <a:ext uri="{FF2B5EF4-FFF2-40B4-BE49-F238E27FC236}">
                <a16:creationId xmlns:a16="http://schemas.microsoft.com/office/drawing/2014/main" id="{AA4DBD4A-09EF-4B32-9C22-90B83C2F19A8}"/>
              </a:ext>
            </a:extLst>
          </p:cNvPr>
          <p:cNvGrpSpPr/>
          <p:nvPr/>
        </p:nvGrpSpPr>
        <p:grpSpPr>
          <a:xfrm>
            <a:off x="11605992" y="1161426"/>
            <a:ext cx="590550" cy="594360"/>
            <a:chOff x="5800725" y="3131820"/>
            <a:chExt cx="590550" cy="594360"/>
          </a:xfrm>
        </p:grpSpPr>
        <p:sp>
          <p:nvSpPr>
            <p:cNvPr id="1146" name="Circle: Hollow 1145">
              <a:extLst>
                <a:ext uri="{FF2B5EF4-FFF2-40B4-BE49-F238E27FC236}">
                  <a16:creationId xmlns:a16="http://schemas.microsoft.com/office/drawing/2014/main" id="{09E94BAB-802E-4EDC-BFFE-FE432AFECA5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7" name="Oval 1146">
              <a:extLst>
                <a:ext uri="{FF2B5EF4-FFF2-40B4-BE49-F238E27FC236}">
                  <a16:creationId xmlns:a16="http://schemas.microsoft.com/office/drawing/2014/main" id="{926B959C-2A78-4C0E-9A3B-A23B0B99BDA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8" name="Group 1147">
            <a:extLst>
              <a:ext uri="{FF2B5EF4-FFF2-40B4-BE49-F238E27FC236}">
                <a16:creationId xmlns:a16="http://schemas.microsoft.com/office/drawing/2014/main" id="{E4BA2E86-4329-402A-916B-E7FBD716EB80}"/>
              </a:ext>
            </a:extLst>
          </p:cNvPr>
          <p:cNvGrpSpPr/>
          <p:nvPr/>
        </p:nvGrpSpPr>
        <p:grpSpPr>
          <a:xfrm>
            <a:off x="11750391" y="1307730"/>
            <a:ext cx="301752" cy="301752"/>
            <a:chOff x="4084318" y="1418208"/>
            <a:chExt cx="4023359" cy="4021584"/>
          </a:xfrm>
        </p:grpSpPr>
        <p:sp>
          <p:nvSpPr>
            <p:cNvPr id="1149" name="Sun 1148">
              <a:extLst>
                <a:ext uri="{FF2B5EF4-FFF2-40B4-BE49-F238E27FC236}">
                  <a16:creationId xmlns:a16="http://schemas.microsoft.com/office/drawing/2014/main" id="{04FC3DC6-E419-4CE4-8344-D1F9F9E283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0" name="Oval 1149">
              <a:extLst>
                <a:ext uri="{FF2B5EF4-FFF2-40B4-BE49-F238E27FC236}">
                  <a16:creationId xmlns:a16="http://schemas.microsoft.com/office/drawing/2014/main" id="{2EBE1C5E-3841-486B-80D5-1380DCD045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1" name="Group 1150">
            <a:extLst>
              <a:ext uri="{FF2B5EF4-FFF2-40B4-BE49-F238E27FC236}">
                <a16:creationId xmlns:a16="http://schemas.microsoft.com/office/drawing/2014/main" id="{BBEBA51E-2251-4FEA-B4C6-8BB02704EC11}"/>
              </a:ext>
            </a:extLst>
          </p:cNvPr>
          <p:cNvGrpSpPr/>
          <p:nvPr/>
        </p:nvGrpSpPr>
        <p:grpSpPr>
          <a:xfrm>
            <a:off x="11605991" y="1553318"/>
            <a:ext cx="590550" cy="594360"/>
            <a:chOff x="5800725" y="3131820"/>
            <a:chExt cx="590550" cy="594360"/>
          </a:xfrm>
        </p:grpSpPr>
        <p:sp>
          <p:nvSpPr>
            <p:cNvPr id="1152" name="Circle: Hollow 1151">
              <a:extLst>
                <a:ext uri="{FF2B5EF4-FFF2-40B4-BE49-F238E27FC236}">
                  <a16:creationId xmlns:a16="http://schemas.microsoft.com/office/drawing/2014/main" id="{8455DEF8-136B-4F68-97DF-2D473885C51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3" name="Oval 1152">
              <a:extLst>
                <a:ext uri="{FF2B5EF4-FFF2-40B4-BE49-F238E27FC236}">
                  <a16:creationId xmlns:a16="http://schemas.microsoft.com/office/drawing/2014/main" id="{341D60E8-2EB9-48AC-A6E4-2D7DABB2FBE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4" name="Group 1153">
            <a:extLst>
              <a:ext uri="{FF2B5EF4-FFF2-40B4-BE49-F238E27FC236}">
                <a16:creationId xmlns:a16="http://schemas.microsoft.com/office/drawing/2014/main" id="{2DCAAB17-A748-444C-8467-2F5AC314C4B2}"/>
              </a:ext>
            </a:extLst>
          </p:cNvPr>
          <p:cNvGrpSpPr/>
          <p:nvPr/>
        </p:nvGrpSpPr>
        <p:grpSpPr>
          <a:xfrm>
            <a:off x="11750390" y="1699622"/>
            <a:ext cx="301752" cy="301752"/>
            <a:chOff x="4084318" y="1418208"/>
            <a:chExt cx="4023359" cy="4021584"/>
          </a:xfrm>
        </p:grpSpPr>
        <p:sp>
          <p:nvSpPr>
            <p:cNvPr id="1155" name="Sun 1154">
              <a:extLst>
                <a:ext uri="{FF2B5EF4-FFF2-40B4-BE49-F238E27FC236}">
                  <a16:creationId xmlns:a16="http://schemas.microsoft.com/office/drawing/2014/main" id="{4396C03D-4B8D-4806-9DF8-3EBD119662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6" name="Oval 1155">
              <a:extLst>
                <a:ext uri="{FF2B5EF4-FFF2-40B4-BE49-F238E27FC236}">
                  <a16:creationId xmlns:a16="http://schemas.microsoft.com/office/drawing/2014/main" id="{C6E96656-D2F3-4048-A6E3-1CB26704ED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7" name="Group 1156">
            <a:extLst>
              <a:ext uri="{FF2B5EF4-FFF2-40B4-BE49-F238E27FC236}">
                <a16:creationId xmlns:a16="http://schemas.microsoft.com/office/drawing/2014/main" id="{B05A0814-5745-4810-932E-117A7B892F7A}"/>
              </a:ext>
            </a:extLst>
          </p:cNvPr>
          <p:cNvGrpSpPr/>
          <p:nvPr/>
        </p:nvGrpSpPr>
        <p:grpSpPr>
          <a:xfrm>
            <a:off x="11605990" y="1945210"/>
            <a:ext cx="590550" cy="594360"/>
            <a:chOff x="5800725" y="3131820"/>
            <a:chExt cx="590550" cy="594360"/>
          </a:xfrm>
        </p:grpSpPr>
        <p:sp>
          <p:nvSpPr>
            <p:cNvPr id="1158" name="Circle: Hollow 1157">
              <a:extLst>
                <a:ext uri="{FF2B5EF4-FFF2-40B4-BE49-F238E27FC236}">
                  <a16:creationId xmlns:a16="http://schemas.microsoft.com/office/drawing/2014/main" id="{FA263FFC-05A9-4645-80C8-6B324B91EDA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9" name="Oval 1158">
              <a:extLst>
                <a:ext uri="{FF2B5EF4-FFF2-40B4-BE49-F238E27FC236}">
                  <a16:creationId xmlns:a16="http://schemas.microsoft.com/office/drawing/2014/main" id="{7970784A-22DD-4585-971A-6E1E0D18EDE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0" name="Group 1159">
            <a:extLst>
              <a:ext uri="{FF2B5EF4-FFF2-40B4-BE49-F238E27FC236}">
                <a16:creationId xmlns:a16="http://schemas.microsoft.com/office/drawing/2014/main" id="{E3FA290F-45C0-461B-AA90-44FA92CCBFDD}"/>
              </a:ext>
            </a:extLst>
          </p:cNvPr>
          <p:cNvGrpSpPr/>
          <p:nvPr/>
        </p:nvGrpSpPr>
        <p:grpSpPr>
          <a:xfrm>
            <a:off x="11750389" y="2091514"/>
            <a:ext cx="301752" cy="301752"/>
            <a:chOff x="4084318" y="1418208"/>
            <a:chExt cx="4023359" cy="4021584"/>
          </a:xfrm>
        </p:grpSpPr>
        <p:sp>
          <p:nvSpPr>
            <p:cNvPr id="1161" name="Sun 1160">
              <a:extLst>
                <a:ext uri="{FF2B5EF4-FFF2-40B4-BE49-F238E27FC236}">
                  <a16:creationId xmlns:a16="http://schemas.microsoft.com/office/drawing/2014/main" id="{6234661C-56B4-4665-BBB5-68ED56A437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2" name="Oval 1161">
              <a:extLst>
                <a:ext uri="{FF2B5EF4-FFF2-40B4-BE49-F238E27FC236}">
                  <a16:creationId xmlns:a16="http://schemas.microsoft.com/office/drawing/2014/main" id="{EB8482DB-A921-4182-B8FC-8FD3FB7A2A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3" name="Group 1162">
            <a:extLst>
              <a:ext uri="{FF2B5EF4-FFF2-40B4-BE49-F238E27FC236}">
                <a16:creationId xmlns:a16="http://schemas.microsoft.com/office/drawing/2014/main" id="{1BD6F1E7-EB28-4FDB-BB77-7986CD46A3F8}"/>
              </a:ext>
            </a:extLst>
          </p:cNvPr>
          <p:cNvGrpSpPr/>
          <p:nvPr/>
        </p:nvGrpSpPr>
        <p:grpSpPr>
          <a:xfrm>
            <a:off x="11605989" y="2337102"/>
            <a:ext cx="590550" cy="594360"/>
            <a:chOff x="5800725" y="3131820"/>
            <a:chExt cx="590550" cy="594360"/>
          </a:xfrm>
        </p:grpSpPr>
        <p:sp>
          <p:nvSpPr>
            <p:cNvPr id="1164" name="Circle: Hollow 1163">
              <a:extLst>
                <a:ext uri="{FF2B5EF4-FFF2-40B4-BE49-F238E27FC236}">
                  <a16:creationId xmlns:a16="http://schemas.microsoft.com/office/drawing/2014/main" id="{B3E8A1CA-F868-449D-8EE3-9B892081E7B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65" name="Oval 1164">
              <a:extLst>
                <a:ext uri="{FF2B5EF4-FFF2-40B4-BE49-F238E27FC236}">
                  <a16:creationId xmlns:a16="http://schemas.microsoft.com/office/drawing/2014/main" id="{7B76C637-E73A-401E-8412-C5CF2FF01EB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6" name="Group 1165">
            <a:extLst>
              <a:ext uri="{FF2B5EF4-FFF2-40B4-BE49-F238E27FC236}">
                <a16:creationId xmlns:a16="http://schemas.microsoft.com/office/drawing/2014/main" id="{440467B7-5222-484E-AA2B-B4C6C1732A40}"/>
              </a:ext>
            </a:extLst>
          </p:cNvPr>
          <p:cNvGrpSpPr/>
          <p:nvPr/>
        </p:nvGrpSpPr>
        <p:grpSpPr>
          <a:xfrm>
            <a:off x="11750388" y="2483406"/>
            <a:ext cx="301752" cy="301752"/>
            <a:chOff x="4084318" y="1418208"/>
            <a:chExt cx="4023359" cy="4021584"/>
          </a:xfrm>
        </p:grpSpPr>
        <p:sp>
          <p:nvSpPr>
            <p:cNvPr id="1167" name="Sun 1166">
              <a:extLst>
                <a:ext uri="{FF2B5EF4-FFF2-40B4-BE49-F238E27FC236}">
                  <a16:creationId xmlns:a16="http://schemas.microsoft.com/office/drawing/2014/main" id="{0F75A267-4276-4D7F-B4C5-8B1C7F0DB1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8" name="Oval 1167">
              <a:extLst>
                <a:ext uri="{FF2B5EF4-FFF2-40B4-BE49-F238E27FC236}">
                  <a16:creationId xmlns:a16="http://schemas.microsoft.com/office/drawing/2014/main" id="{2F9B4286-95B0-462B-83B5-C33F00B74A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9" name="Group 1168">
            <a:extLst>
              <a:ext uri="{FF2B5EF4-FFF2-40B4-BE49-F238E27FC236}">
                <a16:creationId xmlns:a16="http://schemas.microsoft.com/office/drawing/2014/main" id="{B60F9930-8282-4A03-AD15-DE451B0FCD82}"/>
              </a:ext>
            </a:extLst>
          </p:cNvPr>
          <p:cNvGrpSpPr/>
          <p:nvPr/>
        </p:nvGrpSpPr>
        <p:grpSpPr>
          <a:xfrm>
            <a:off x="11605988" y="2728994"/>
            <a:ext cx="590550" cy="594360"/>
            <a:chOff x="5800725" y="3131820"/>
            <a:chExt cx="590550" cy="594360"/>
          </a:xfrm>
        </p:grpSpPr>
        <p:sp>
          <p:nvSpPr>
            <p:cNvPr id="1170" name="Circle: Hollow 1169">
              <a:extLst>
                <a:ext uri="{FF2B5EF4-FFF2-40B4-BE49-F238E27FC236}">
                  <a16:creationId xmlns:a16="http://schemas.microsoft.com/office/drawing/2014/main" id="{F47B47CA-9300-4045-8C5A-77A5D4EFAE7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1" name="Oval 1170">
              <a:extLst>
                <a:ext uri="{FF2B5EF4-FFF2-40B4-BE49-F238E27FC236}">
                  <a16:creationId xmlns:a16="http://schemas.microsoft.com/office/drawing/2014/main" id="{C8FE5D1E-F895-4552-AE2F-D3CB51A4FE5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2" name="Group 1171">
            <a:extLst>
              <a:ext uri="{FF2B5EF4-FFF2-40B4-BE49-F238E27FC236}">
                <a16:creationId xmlns:a16="http://schemas.microsoft.com/office/drawing/2014/main" id="{F2855CC3-EE39-4EFB-901F-F5C5F812AB45}"/>
              </a:ext>
            </a:extLst>
          </p:cNvPr>
          <p:cNvGrpSpPr/>
          <p:nvPr/>
        </p:nvGrpSpPr>
        <p:grpSpPr>
          <a:xfrm>
            <a:off x="11750387" y="2875298"/>
            <a:ext cx="301752" cy="301752"/>
            <a:chOff x="4084318" y="1418208"/>
            <a:chExt cx="4023359" cy="4021584"/>
          </a:xfrm>
        </p:grpSpPr>
        <p:sp>
          <p:nvSpPr>
            <p:cNvPr id="1173" name="Sun 1172">
              <a:extLst>
                <a:ext uri="{FF2B5EF4-FFF2-40B4-BE49-F238E27FC236}">
                  <a16:creationId xmlns:a16="http://schemas.microsoft.com/office/drawing/2014/main" id="{C6C01916-0BDF-4C69-8F82-99F6C10652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4" name="Oval 1173">
              <a:extLst>
                <a:ext uri="{FF2B5EF4-FFF2-40B4-BE49-F238E27FC236}">
                  <a16:creationId xmlns:a16="http://schemas.microsoft.com/office/drawing/2014/main" id="{9100F1FA-2DD8-49CE-9079-CC903444C4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75" name="Group 1174">
            <a:extLst>
              <a:ext uri="{FF2B5EF4-FFF2-40B4-BE49-F238E27FC236}">
                <a16:creationId xmlns:a16="http://schemas.microsoft.com/office/drawing/2014/main" id="{D78115E4-58AD-458E-8172-1D49A7A8FCBA}"/>
              </a:ext>
            </a:extLst>
          </p:cNvPr>
          <p:cNvGrpSpPr/>
          <p:nvPr/>
        </p:nvGrpSpPr>
        <p:grpSpPr>
          <a:xfrm>
            <a:off x="11605987" y="3120886"/>
            <a:ext cx="590550" cy="594360"/>
            <a:chOff x="5800725" y="3131820"/>
            <a:chExt cx="590550" cy="594360"/>
          </a:xfrm>
        </p:grpSpPr>
        <p:sp>
          <p:nvSpPr>
            <p:cNvPr id="1176" name="Circle: Hollow 1175">
              <a:extLst>
                <a:ext uri="{FF2B5EF4-FFF2-40B4-BE49-F238E27FC236}">
                  <a16:creationId xmlns:a16="http://schemas.microsoft.com/office/drawing/2014/main" id="{5C1EF8AF-D7E9-4BC3-93CB-86562210D5B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7" name="Oval 1176">
              <a:extLst>
                <a:ext uri="{FF2B5EF4-FFF2-40B4-BE49-F238E27FC236}">
                  <a16:creationId xmlns:a16="http://schemas.microsoft.com/office/drawing/2014/main" id="{DFA681B7-E7ED-4768-AE17-418AE62CE46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8" name="Group 1177">
            <a:extLst>
              <a:ext uri="{FF2B5EF4-FFF2-40B4-BE49-F238E27FC236}">
                <a16:creationId xmlns:a16="http://schemas.microsoft.com/office/drawing/2014/main" id="{DA8B3651-580D-4C8D-BDE4-B7388D0346E7}"/>
              </a:ext>
            </a:extLst>
          </p:cNvPr>
          <p:cNvGrpSpPr/>
          <p:nvPr/>
        </p:nvGrpSpPr>
        <p:grpSpPr>
          <a:xfrm>
            <a:off x="11750386" y="3267190"/>
            <a:ext cx="301752" cy="301752"/>
            <a:chOff x="4084318" y="1418208"/>
            <a:chExt cx="4023359" cy="4021584"/>
          </a:xfrm>
        </p:grpSpPr>
        <p:sp>
          <p:nvSpPr>
            <p:cNvPr id="1179" name="Sun 1178">
              <a:extLst>
                <a:ext uri="{FF2B5EF4-FFF2-40B4-BE49-F238E27FC236}">
                  <a16:creationId xmlns:a16="http://schemas.microsoft.com/office/drawing/2014/main" id="{1B436236-D69B-4452-88A6-D11AD47729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0" name="Oval 1179">
              <a:extLst>
                <a:ext uri="{FF2B5EF4-FFF2-40B4-BE49-F238E27FC236}">
                  <a16:creationId xmlns:a16="http://schemas.microsoft.com/office/drawing/2014/main" id="{0D750407-F7F2-49DD-AC11-914EB6B652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81" name="Group 1180">
            <a:extLst>
              <a:ext uri="{FF2B5EF4-FFF2-40B4-BE49-F238E27FC236}">
                <a16:creationId xmlns:a16="http://schemas.microsoft.com/office/drawing/2014/main" id="{D9657C41-90C0-46EB-A0FD-F1473E12B040}"/>
              </a:ext>
            </a:extLst>
          </p:cNvPr>
          <p:cNvGrpSpPr/>
          <p:nvPr/>
        </p:nvGrpSpPr>
        <p:grpSpPr>
          <a:xfrm>
            <a:off x="11605986" y="3512778"/>
            <a:ext cx="590550" cy="594360"/>
            <a:chOff x="5800725" y="3131820"/>
            <a:chExt cx="590550" cy="594360"/>
          </a:xfrm>
        </p:grpSpPr>
        <p:sp>
          <p:nvSpPr>
            <p:cNvPr id="1182" name="Circle: Hollow 1181">
              <a:extLst>
                <a:ext uri="{FF2B5EF4-FFF2-40B4-BE49-F238E27FC236}">
                  <a16:creationId xmlns:a16="http://schemas.microsoft.com/office/drawing/2014/main" id="{346A8053-B893-4AD0-9C2E-2DB6422789C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83" name="Oval 1182">
              <a:extLst>
                <a:ext uri="{FF2B5EF4-FFF2-40B4-BE49-F238E27FC236}">
                  <a16:creationId xmlns:a16="http://schemas.microsoft.com/office/drawing/2014/main" id="{1AEAADF6-D582-43DE-9597-DE6BF2779EF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4" name="Group 1183">
            <a:extLst>
              <a:ext uri="{FF2B5EF4-FFF2-40B4-BE49-F238E27FC236}">
                <a16:creationId xmlns:a16="http://schemas.microsoft.com/office/drawing/2014/main" id="{838703ED-2622-43F7-A2C9-692059B9F83D}"/>
              </a:ext>
            </a:extLst>
          </p:cNvPr>
          <p:cNvGrpSpPr/>
          <p:nvPr/>
        </p:nvGrpSpPr>
        <p:grpSpPr>
          <a:xfrm>
            <a:off x="11750385" y="3659082"/>
            <a:ext cx="301752" cy="301752"/>
            <a:chOff x="4084318" y="1418208"/>
            <a:chExt cx="4023359" cy="4021584"/>
          </a:xfrm>
        </p:grpSpPr>
        <p:sp>
          <p:nvSpPr>
            <p:cNvPr id="1185" name="Sun 1184">
              <a:extLst>
                <a:ext uri="{FF2B5EF4-FFF2-40B4-BE49-F238E27FC236}">
                  <a16:creationId xmlns:a16="http://schemas.microsoft.com/office/drawing/2014/main" id="{43F6F7A9-9773-407E-8219-A36954C050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6" name="Oval 1185">
              <a:extLst>
                <a:ext uri="{FF2B5EF4-FFF2-40B4-BE49-F238E27FC236}">
                  <a16:creationId xmlns:a16="http://schemas.microsoft.com/office/drawing/2014/main" id="{D0839240-490D-445B-8490-C0D2C689BE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87" name="Group 1186">
            <a:extLst>
              <a:ext uri="{FF2B5EF4-FFF2-40B4-BE49-F238E27FC236}">
                <a16:creationId xmlns:a16="http://schemas.microsoft.com/office/drawing/2014/main" id="{36CDCAA0-3F37-4B6C-9C11-BA6CDB2C5B69}"/>
              </a:ext>
            </a:extLst>
          </p:cNvPr>
          <p:cNvGrpSpPr/>
          <p:nvPr/>
        </p:nvGrpSpPr>
        <p:grpSpPr>
          <a:xfrm>
            <a:off x="11605985" y="3904670"/>
            <a:ext cx="590550" cy="594360"/>
            <a:chOff x="5800725" y="3131820"/>
            <a:chExt cx="590550" cy="594360"/>
          </a:xfrm>
        </p:grpSpPr>
        <p:sp>
          <p:nvSpPr>
            <p:cNvPr id="1188" name="Circle: Hollow 1187">
              <a:extLst>
                <a:ext uri="{FF2B5EF4-FFF2-40B4-BE49-F238E27FC236}">
                  <a16:creationId xmlns:a16="http://schemas.microsoft.com/office/drawing/2014/main" id="{EC0DA497-F951-48A8-A727-1A4B4763771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89" name="Oval 1188">
              <a:extLst>
                <a:ext uri="{FF2B5EF4-FFF2-40B4-BE49-F238E27FC236}">
                  <a16:creationId xmlns:a16="http://schemas.microsoft.com/office/drawing/2014/main" id="{01E91011-D4F8-4079-A254-5222171E154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0" name="Group 1189">
            <a:extLst>
              <a:ext uri="{FF2B5EF4-FFF2-40B4-BE49-F238E27FC236}">
                <a16:creationId xmlns:a16="http://schemas.microsoft.com/office/drawing/2014/main" id="{A60715CD-95EF-4438-952D-B25D1537BB3C}"/>
              </a:ext>
            </a:extLst>
          </p:cNvPr>
          <p:cNvGrpSpPr/>
          <p:nvPr/>
        </p:nvGrpSpPr>
        <p:grpSpPr>
          <a:xfrm>
            <a:off x="11750384" y="4050974"/>
            <a:ext cx="301752" cy="301752"/>
            <a:chOff x="4084318" y="1418208"/>
            <a:chExt cx="4023359" cy="4021584"/>
          </a:xfrm>
        </p:grpSpPr>
        <p:sp>
          <p:nvSpPr>
            <p:cNvPr id="1191" name="Sun 1190">
              <a:extLst>
                <a:ext uri="{FF2B5EF4-FFF2-40B4-BE49-F238E27FC236}">
                  <a16:creationId xmlns:a16="http://schemas.microsoft.com/office/drawing/2014/main" id="{68358F77-2AF8-4438-A049-9B887C1E70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2" name="Oval 1191">
              <a:extLst>
                <a:ext uri="{FF2B5EF4-FFF2-40B4-BE49-F238E27FC236}">
                  <a16:creationId xmlns:a16="http://schemas.microsoft.com/office/drawing/2014/main" id="{EFCEB15D-3B80-4452-A0EB-0800780C8B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3" name="Group 1192">
            <a:extLst>
              <a:ext uri="{FF2B5EF4-FFF2-40B4-BE49-F238E27FC236}">
                <a16:creationId xmlns:a16="http://schemas.microsoft.com/office/drawing/2014/main" id="{D7EABCDF-E50D-445B-BE76-FB415319497A}"/>
              </a:ext>
            </a:extLst>
          </p:cNvPr>
          <p:cNvGrpSpPr/>
          <p:nvPr/>
        </p:nvGrpSpPr>
        <p:grpSpPr>
          <a:xfrm>
            <a:off x="11605984" y="4296562"/>
            <a:ext cx="590550" cy="594360"/>
            <a:chOff x="5800725" y="3131820"/>
            <a:chExt cx="590550" cy="594360"/>
          </a:xfrm>
        </p:grpSpPr>
        <p:sp>
          <p:nvSpPr>
            <p:cNvPr id="1194" name="Circle: Hollow 1193">
              <a:extLst>
                <a:ext uri="{FF2B5EF4-FFF2-40B4-BE49-F238E27FC236}">
                  <a16:creationId xmlns:a16="http://schemas.microsoft.com/office/drawing/2014/main" id="{9487015F-FF6F-4F6B-A2E4-F0E35D22161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5" name="Oval 1194">
              <a:extLst>
                <a:ext uri="{FF2B5EF4-FFF2-40B4-BE49-F238E27FC236}">
                  <a16:creationId xmlns:a16="http://schemas.microsoft.com/office/drawing/2014/main" id="{54343CF2-D256-4819-966E-69B11B7E9C4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6" name="Group 1195">
            <a:extLst>
              <a:ext uri="{FF2B5EF4-FFF2-40B4-BE49-F238E27FC236}">
                <a16:creationId xmlns:a16="http://schemas.microsoft.com/office/drawing/2014/main" id="{594CB99A-A715-4BAB-B294-19D813D05139}"/>
              </a:ext>
            </a:extLst>
          </p:cNvPr>
          <p:cNvGrpSpPr/>
          <p:nvPr/>
        </p:nvGrpSpPr>
        <p:grpSpPr>
          <a:xfrm>
            <a:off x="11750383" y="4442866"/>
            <a:ext cx="301752" cy="301752"/>
            <a:chOff x="4084318" y="1418208"/>
            <a:chExt cx="4023359" cy="4021584"/>
          </a:xfrm>
        </p:grpSpPr>
        <p:sp>
          <p:nvSpPr>
            <p:cNvPr id="1197" name="Sun 1196">
              <a:extLst>
                <a:ext uri="{FF2B5EF4-FFF2-40B4-BE49-F238E27FC236}">
                  <a16:creationId xmlns:a16="http://schemas.microsoft.com/office/drawing/2014/main" id="{E6D01F53-A228-46CA-A1AF-4F4DA6015E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8" name="Oval 1197">
              <a:extLst>
                <a:ext uri="{FF2B5EF4-FFF2-40B4-BE49-F238E27FC236}">
                  <a16:creationId xmlns:a16="http://schemas.microsoft.com/office/drawing/2014/main" id="{9B5508CB-F0BD-445B-88E1-022151C3FE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9" name="Group 1198">
            <a:extLst>
              <a:ext uri="{FF2B5EF4-FFF2-40B4-BE49-F238E27FC236}">
                <a16:creationId xmlns:a16="http://schemas.microsoft.com/office/drawing/2014/main" id="{864EDD17-EC4A-4141-A64C-32E4909110D8}"/>
              </a:ext>
            </a:extLst>
          </p:cNvPr>
          <p:cNvGrpSpPr/>
          <p:nvPr/>
        </p:nvGrpSpPr>
        <p:grpSpPr>
          <a:xfrm>
            <a:off x="11605983" y="4688454"/>
            <a:ext cx="590550" cy="594360"/>
            <a:chOff x="5800725" y="3131820"/>
            <a:chExt cx="590550" cy="594360"/>
          </a:xfrm>
        </p:grpSpPr>
        <p:sp>
          <p:nvSpPr>
            <p:cNvPr id="1200" name="Circle: Hollow 1199">
              <a:extLst>
                <a:ext uri="{FF2B5EF4-FFF2-40B4-BE49-F238E27FC236}">
                  <a16:creationId xmlns:a16="http://schemas.microsoft.com/office/drawing/2014/main" id="{B2F16871-0565-4745-8DE8-CBA6E3BED09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01" name="Oval 1200">
              <a:extLst>
                <a:ext uri="{FF2B5EF4-FFF2-40B4-BE49-F238E27FC236}">
                  <a16:creationId xmlns:a16="http://schemas.microsoft.com/office/drawing/2014/main" id="{6A48243D-B70C-4C26-AEB8-DBD3630891E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2" name="Group 1201">
            <a:extLst>
              <a:ext uri="{FF2B5EF4-FFF2-40B4-BE49-F238E27FC236}">
                <a16:creationId xmlns:a16="http://schemas.microsoft.com/office/drawing/2014/main" id="{DC544E4C-6FF9-4B21-85D1-F571DFC3EC27}"/>
              </a:ext>
            </a:extLst>
          </p:cNvPr>
          <p:cNvGrpSpPr/>
          <p:nvPr/>
        </p:nvGrpSpPr>
        <p:grpSpPr>
          <a:xfrm>
            <a:off x="11750382" y="4834758"/>
            <a:ext cx="301752" cy="301752"/>
            <a:chOff x="4084318" y="1418208"/>
            <a:chExt cx="4023359" cy="4021584"/>
          </a:xfrm>
        </p:grpSpPr>
        <p:sp>
          <p:nvSpPr>
            <p:cNvPr id="1203" name="Sun 1202">
              <a:extLst>
                <a:ext uri="{FF2B5EF4-FFF2-40B4-BE49-F238E27FC236}">
                  <a16:creationId xmlns:a16="http://schemas.microsoft.com/office/drawing/2014/main" id="{79685E8A-706E-4BE1-8252-8BF55B839A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4" name="Oval 1203">
              <a:extLst>
                <a:ext uri="{FF2B5EF4-FFF2-40B4-BE49-F238E27FC236}">
                  <a16:creationId xmlns:a16="http://schemas.microsoft.com/office/drawing/2014/main" id="{0D79A4C1-1F03-49B0-B17F-80188B308D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05" name="Group 1204">
            <a:extLst>
              <a:ext uri="{FF2B5EF4-FFF2-40B4-BE49-F238E27FC236}">
                <a16:creationId xmlns:a16="http://schemas.microsoft.com/office/drawing/2014/main" id="{C4CC80AD-CC91-4A14-86ED-747FBB687652}"/>
              </a:ext>
            </a:extLst>
          </p:cNvPr>
          <p:cNvGrpSpPr/>
          <p:nvPr/>
        </p:nvGrpSpPr>
        <p:grpSpPr>
          <a:xfrm>
            <a:off x="11605982" y="5080346"/>
            <a:ext cx="590550" cy="594360"/>
            <a:chOff x="5800725" y="3131820"/>
            <a:chExt cx="590550" cy="594360"/>
          </a:xfrm>
        </p:grpSpPr>
        <p:sp>
          <p:nvSpPr>
            <p:cNvPr id="1206" name="Circle: Hollow 1205">
              <a:extLst>
                <a:ext uri="{FF2B5EF4-FFF2-40B4-BE49-F238E27FC236}">
                  <a16:creationId xmlns:a16="http://schemas.microsoft.com/office/drawing/2014/main" id="{C7E0598E-E8CB-4150-BB64-8F292A41F88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07" name="Oval 1206">
              <a:extLst>
                <a:ext uri="{FF2B5EF4-FFF2-40B4-BE49-F238E27FC236}">
                  <a16:creationId xmlns:a16="http://schemas.microsoft.com/office/drawing/2014/main" id="{A643D2FC-894A-46B2-BE35-546C3E6BBC1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8" name="Group 1207">
            <a:extLst>
              <a:ext uri="{FF2B5EF4-FFF2-40B4-BE49-F238E27FC236}">
                <a16:creationId xmlns:a16="http://schemas.microsoft.com/office/drawing/2014/main" id="{C5AA6214-64E6-439C-A865-9FBA2035D6B8}"/>
              </a:ext>
            </a:extLst>
          </p:cNvPr>
          <p:cNvGrpSpPr/>
          <p:nvPr/>
        </p:nvGrpSpPr>
        <p:grpSpPr>
          <a:xfrm>
            <a:off x="11750381" y="5226650"/>
            <a:ext cx="301752" cy="301752"/>
            <a:chOff x="4084318" y="1418208"/>
            <a:chExt cx="4023359" cy="4021584"/>
          </a:xfrm>
        </p:grpSpPr>
        <p:sp>
          <p:nvSpPr>
            <p:cNvPr id="1209" name="Sun 1208">
              <a:extLst>
                <a:ext uri="{FF2B5EF4-FFF2-40B4-BE49-F238E27FC236}">
                  <a16:creationId xmlns:a16="http://schemas.microsoft.com/office/drawing/2014/main" id="{46641916-78FC-4093-AC73-723417F43D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0" name="Oval 1209">
              <a:extLst>
                <a:ext uri="{FF2B5EF4-FFF2-40B4-BE49-F238E27FC236}">
                  <a16:creationId xmlns:a16="http://schemas.microsoft.com/office/drawing/2014/main" id="{EAC41CB5-8374-4F7F-B610-14673515D6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1" name="Group 1210">
            <a:extLst>
              <a:ext uri="{FF2B5EF4-FFF2-40B4-BE49-F238E27FC236}">
                <a16:creationId xmlns:a16="http://schemas.microsoft.com/office/drawing/2014/main" id="{0FD47B13-231A-4775-944A-6632E3619BF9}"/>
              </a:ext>
            </a:extLst>
          </p:cNvPr>
          <p:cNvGrpSpPr/>
          <p:nvPr/>
        </p:nvGrpSpPr>
        <p:grpSpPr>
          <a:xfrm>
            <a:off x="11605981" y="5472238"/>
            <a:ext cx="590550" cy="594360"/>
            <a:chOff x="5800725" y="3131820"/>
            <a:chExt cx="590550" cy="594360"/>
          </a:xfrm>
        </p:grpSpPr>
        <p:sp>
          <p:nvSpPr>
            <p:cNvPr id="1212" name="Circle: Hollow 1211">
              <a:extLst>
                <a:ext uri="{FF2B5EF4-FFF2-40B4-BE49-F238E27FC236}">
                  <a16:creationId xmlns:a16="http://schemas.microsoft.com/office/drawing/2014/main" id="{00C9A509-C370-40DE-AFD9-3F6EC11FD71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3" name="Oval 1212">
              <a:extLst>
                <a:ext uri="{FF2B5EF4-FFF2-40B4-BE49-F238E27FC236}">
                  <a16:creationId xmlns:a16="http://schemas.microsoft.com/office/drawing/2014/main" id="{B2E11002-CAE7-451B-96AF-24701EAF48D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4" name="Group 1213">
            <a:extLst>
              <a:ext uri="{FF2B5EF4-FFF2-40B4-BE49-F238E27FC236}">
                <a16:creationId xmlns:a16="http://schemas.microsoft.com/office/drawing/2014/main" id="{2C79D80A-1CE3-4CAC-933E-C0E8627831DD}"/>
              </a:ext>
            </a:extLst>
          </p:cNvPr>
          <p:cNvGrpSpPr/>
          <p:nvPr/>
        </p:nvGrpSpPr>
        <p:grpSpPr>
          <a:xfrm>
            <a:off x="11750380" y="5618542"/>
            <a:ext cx="301752" cy="301752"/>
            <a:chOff x="4084318" y="1418208"/>
            <a:chExt cx="4023359" cy="4021584"/>
          </a:xfrm>
        </p:grpSpPr>
        <p:sp>
          <p:nvSpPr>
            <p:cNvPr id="1215" name="Sun 1214">
              <a:extLst>
                <a:ext uri="{FF2B5EF4-FFF2-40B4-BE49-F238E27FC236}">
                  <a16:creationId xmlns:a16="http://schemas.microsoft.com/office/drawing/2014/main" id="{397F3812-997A-4F6E-8F9E-B947A69F47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6" name="Oval 1215">
              <a:extLst>
                <a:ext uri="{FF2B5EF4-FFF2-40B4-BE49-F238E27FC236}">
                  <a16:creationId xmlns:a16="http://schemas.microsoft.com/office/drawing/2014/main" id="{1EE24786-2315-4E50-8710-4A5E56B980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7" name="Group 1216">
            <a:extLst>
              <a:ext uri="{FF2B5EF4-FFF2-40B4-BE49-F238E27FC236}">
                <a16:creationId xmlns:a16="http://schemas.microsoft.com/office/drawing/2014/main" id="{144BAA31-6C94-4680-B8B9-C483066D36B6}"/>
              </a:ext>
            </a:extLst>
          </p:cNvPr>
          <p:cNvGrpSpPr/>
          <p:nvPr/>
        </p:nvGrpSpPr>
        <p:grpSpPr>
          <a:xfrm>
            <a:off x="11605980" y="5864130"/>
            <a:ext cx="590550" cy="594360"/>
            <a:chOff x="5800725" y="3131820"/>
            <a:chExt cx="590550" cy="594360"/>
          </a:xfrm>
        </p:grpSpPr>
        <p:sp>
          <p:nvSpPr>
            <p:cNvPr id="1218" name="Circle: Hollow 1217">
              <a:extLst>
                <a:ext uri="{FF2B5EF4-FFF2-40B4-BE49-F238E27FC236}">
                  <a16:creationId xmlns:a16="http://schemas.microsoft.com/office/drawing/2014/main" id="{E64CC849-D642-4823-BCF2-1509982EBFB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9" name="Oval 1218">
              <a:extLst>
                <a:ext uri="{FF2B5EF4-FFF2-40B4-BE49-F238E27FC236}">
                  <a16:creationId xmlns:a16="http://schemas.microsoft.com/office/drawing/2014/main" id="{F5DDCFD3-52F8-4E29-90BF-BC2E384FA64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0" name="Group 1219">
            <a:extLst>
              <a:ext uri="{FF2B5EF4-FFF2-40B4-BE49-F238E27FC236}">
                <a16:creationId xmlns:a16="http://schemas.microsoft.com/office/drawing/2014/main" id="{4655B6A9-5147-4B30-B210-C45160A2E27B}"/>
              </a:ext>
            </a:extLst>
          </p:cNvPr>
          <p:cNvGrpSpPr/>
          <p:nvPr/>
        </p:nvGrpSpPr>
        <p:grpSpPr>
          <a:xfrm>
            <a:off x="11750379" y="6010434"/>
            <a:ext cx="301752" cy="301752"/>
            <a:chOff x="4084318" y="1418208"/>
            <a:chExt cx="4023359" cy="4021584"/>
          </a:xfrm>
        </p:grpSpPr>
        <p:sp>
          <p:nvSpPr>
            <p:cNvPr id="1221" name="Sun 1220">
              <a:extLst>
                <a:ext uri="{FF2B5EF4-FFF2-40B4-BE49-F238E27FC236}">
                  <a16:creationId xmlns:a16="http://schemas.microsoft.com/office/drawing/2014/main" id="{4E5C278D-6E0D-4F75-867B-95EB79E853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2" name="Oval 1221">
              <a:extLst>
                <a:ext uri="{FF2B5EF4-FFF2-40B4-BE49-F238E27FC236}">
                  <a16:creationId xmlns:a16="http://schemas.microsoft.com/office/drawing/2014/main" id="{187FC0C3-1FDA-4B5F-8E84-2789BE65E4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C0F8920-FAC0-4E56-9F74-F6E4501BF523}"/>
              </a:ext>
            </a:extLst>
          </p:cNvPr>
          <p:cNvGrpSpPr/>
          <p:nvPr/>
        </p:nvGrpSpPr>
        <p:grpSpPr>
          <a:xfrm>
            <a:off x="438745" y="211001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" name="Sun 2">
              <a:extLst>
                <a:ext uri="{FF2B5EF4-FFF2-40B4-BE49-F238E27FC236}">
                  <a16:creationId xmlns:a16="http://schemas.microsoft.com/office/drawing/2014/main" id="{390F6C1E-CED5-4085-B13A-70D3B24F88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9B6299B-8EE7-47F7-87EF-DDD241BC94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4EA2C03-5146-4082-AA62-0CFB8AAD02A2}"/>
              </a:ext>
            </a:extLst>
          </p:cNvPr>
          <p:cNvGrpSpPr/>
          <p:nvPr/>
        </p:nvGrpSpPr>
        <p:grpSpPr>
          <a:xfrm>
            <a:off x="621384" y="2115759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" name="Sun 5">
              <a:extLst>
                <a:ext uri="{FF2B5EF4-FFF2-40B4-BE49-F238E27FC236}">
                  <a16:creationId xmlns:a16="http://schemas.microsoft.com/office/drawing/2014/main" id="{9A51C0C0-6570-4B73-AD91-9EF518CF4F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42BB520-C0CE-4A7A-9F8F-C8146219E5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102C0C8-7946-4187-A863-209A3C0AD490}"/>
              </a:ext>
            </a:extLst>
          </p:cNvPr>
          <p:cNvGrpSpPr/>
          <p:nvPr/>
        </p:nvGrpSpPr>
        <p:grpSpPr>
          <a:xfrm>
            <a:off x="739160" y="228070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9" name="Sun 8">
              <a:extLst>
                <a:ext uri="{FF2B5EF4-FFF2-40B4-BE49-F238E27FC236}">
                  <a16:creationId xmlns:a16="http://schemas.microsoft.com/office/drawing/2014/main" id="{03536BAA-F444-470A-90F2-6F4F810B95B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CA8BFDB-9E9B-4C80-8022-582C170C92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CA0987B-713F-4997-A220-DA651468D7CD}"/>
              </a:ext>
            </a:extLst>
          </p:cNvPr>
          <p:cNvGrpSpPr/>
          <p:nvPr/>
        </p:nvGrpSpPr>
        <p:grpSpPr>
          <a:xfrm>
            <a:off x="301251" y="2205266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42CACF42-5ABB-40A7-8903-FA08CC0DE5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5941921-28A1-4DEE-A4A8-B63A4DB949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205DD1A-57CC-4C28-9AC3-EE6A5BC84E87}"/>
              </a:ext>
            </a:extLst>
          </p:cNvPr>
          <p:cNvGrpSpPr/>
          <p:nvPr/>
        </p:nvGrpSpPr>
        <p:grpSpPr>
          <a:xfrm>
            <a:off x="346971" y="252639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91A3B94A-1539-40B5-9795-A061AFF3ED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F04D341-E47F-4AE5-A487-CC22C24BC5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98200E1-784C-4349-A1AC-1F5D91412A23}"/>
              </a:ext>
            </a:extLst>
          </p:cNvPr>
          <p:cNvGrpSpPr/>
          <p:nvPr/>
        </p:nvGrpSpPr>
        <p:grpSpPr>
          <a:xfrm>
            <a:off x="434057" y="27223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D9937A5C-3BBD-4023-876D-95AFED9C9F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98291DB-D54F-454E-A87B-4BB542E70B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9BCADA-3C0E-421E-A2BC-773754C946EE}"/>
              </a:ext>
            </a:extLst>
          </p:cNvPr>
          <p:cNvGrpSpPr/>
          <p:nvPr/>
        </p:nvGrpSpPr>
        <p:grpSpPr>
          <a:xfrm>
            <a:off x="1537869" y="27854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BF7D9DD7-9A47-43AD-ABE0-0EA14343AF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214598E-A01A-465E-8B1B-E8D3E0B7FF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B7E2DA-E519-49D2-B5BD-4892A4565EB9}"/>
              </a:ext>
            </a:extLst>
          </p:cNvPr>
          <p:cNvGrpSpPr/>
          <p:nvPr/>
        </p:nvGrpSpPr>
        <p:grpSpPr>
          <a:xfrm>
            <a:off x="601473" y="2315982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DDA95F80-3C05-4029-895C-D9A1806D7A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E687DFF-4328-4968-91A2-8F980EA459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53A07BD-4B8B-4E50-B2AD-A47899713E87}"/>
              </a:ext>
            </a:extLst>
          </p:cNvPr>
          <p:cNvGrpSpPr/>
          <p:nvPr/>
        </p:nvGrpSpPr>
        <p:grpSpPr>
          <a:xfrm>
            <a:off x="632177" y="279091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62C742DA-8791-4E7F-A33B-5EBF6C83B9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41EEE9A-F1F1-4A51-9CF5-01AAB05E4E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9BD8ECC-F80F-4782-BC38-67272B7C5CB6}"/>
              </a:ext>
            </a:extLst>
          </p:cNvPr>
          <p:cNvGrpSpPr/>
          <p:nvPr/>
        </p:nvGrpSpPr>
        <p:grpSpPr>
          <a:xfrm>
            <a:off x="303429" y="270165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A0DECC63-1A89-4A53-9BFC-F547265EA8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B437AF-3227-458A-8855-C159BC0485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E712250-34C4-4116-BF82-34008C4DD3AA}"/>
              </a:ext>
            </a:extLst>
          </p:cNvPr>
          <p:cNvGrpSpPr/>
          <p:nvPr/>
        </p:nvGrpSpPr>
        <p:grpSpPr>
          <a:xfrm>
            <a:off x="432969" y="239685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59B8C1CB-CD5B-42BE-9F36-485FD909D2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CE860F7-8868-42D4-89EB-1E846BD445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F2FC9B9-ABEB-4520-AD4E-176ECAEB09AB}"/>
              </a:ext>
            </a:extLst>
          </p:cNvPr>
          <p:cNvGrpSpPr/>
          <p:nvPr/>
        </p:nvGrpSpPr>
        <p:grpSpPr>
          <a:xfrm>
            <a:off x="790685" y="2204873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6CB2481B-7925-4D98-9B37-213025E3BD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F735656-3124-4EBB-990C-E56568D65F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853BB15-B5DB-4595-AB7E-D430A7832928}"/>
              </a:ext>
            </a:extLst>
          </p:cNvPr>
          <p:cNvGrpSpPr/>
          <p:nvPr/>
        </p:nvGrpSpPr>
        <p:grpSpPr>
          <a:xfrm>
            <a:off x="1653257" y="2353193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27C3FC6D-A9BB-42CA-8DA7-2A5E69A160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239628C-501B-4695-AA87-36E4D0363D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0FB8D50-3588-4211-B0F1-53F40C28B0D0}"/>
              </a:ext>
            </a:extLst>
          </p:cNvPr>
          <p:cNvGrpSpPr/>
          <p:nvPr/>
        </p:nvGrpSpPr>
        <p:grpSpPr>
          <a:xfrm>
            <a:off x="1668497" y="256231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83E03959-031B-4FE8-8937-46AD632107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D92C3E4-FE92-4854-ADB8-C1A5EF11C5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0955732-BE01-47D6-86F5-1C921D5C7B8C}"/>
              </a:ext>
            </a:extLst>
          </p:cNvPr>
          <p:cNvGrpSpPr/>
          <p:nvPr/>
        </p:nvGrpSpPr>
        <p:grpSpPr>
          <a:xfrm>
            <a:off x="1653257" y="280615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189DCD8A-C983-4932-BEE6-B2FE998AF3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32D4742-13D0-400C-8FCF-AA48F101AE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010EAFB-6ACB-47B7-A467-4BA6AD42C1B1}"/>
              </a:ext>
            </a:extLst>
          </p:cNvPr>
          <p:cNvGrpSpPr/>
          <p:nvPr/>
        </p:nvGrpSpPr>
        <p:grpSpPr>
          <a:xfrm>
            <a:off x="1668497" y="304999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A3F7E39C-5A7E-41B5-BE04-8909C3A7B6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83C6A1F-0EA9-41B8-AFB0-91D5DFB77C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A4F8F9-2889-491C-BFC0-7CD2F3A7472D}"/>
              </a:ext>
            </a:extLst>
          </p:cNvPr>
          <p:cNvGrpSpPr/>
          <p:nvPr/>
        </p:nvGrpSpPr>
        <p:grpSpPr>
          <a:xfrm>
            <a:off x="1645637" y="446731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04A64F1E-21C5-4961-8C39-48B86CFDE7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2499B25-7D2E-4881-9DB9-96513F9583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ADB89C9-6D4C-4181-BB7E-717F81C8B19B}"/>
              </a:ext>
            </a:extLst>
          </p:cNvPr>
          <p:cNvGrpSpPr/>
          <p:nvPr/>
        </p:nvGrpSpPr>
        <p:grpSpPr>
          <a:xfrm>
            <a:off x="1645637" y="32938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B3F331A3-3FA7-4805-B644-4A4D6A9531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910FC8DC-6C84-4392-AD9F-1DB6BD6DFC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FB61EBC-F254-49DB-9E06-E97671E43143}"/>
              </a:ext>
            </a:extLst>
          </p:cNvPr>
          <p:cNvGrpSpPr/>
          <p:nvPr/>
        </p:nvGrpSpPr>
        <p:grpSpPr>
          <a:xfrm>
            <a:off x="1653257" y="35224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84939C0D-C0CB-4027-9F9D-B329CB2789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0BDE74B-7434-4EB3-9D19-E1E843171E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5D3C292-9980-413A-98DD-61CBAA1168F8}"/>
              </a:ext>
            </a:extLst>
          </p:cNvPr>
          <p:cNvGrpSpPr/>
          <p:nvPr/>
        </p:nvGrpSpPr>
        <p:grpSpPr>
          <a:xfrm>
            <a:off x="1645637" y="375865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D99DAE4A-0661-4D6D-84BC-A7D47AFACE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6104922B-C656-4CEF-808B-B51E623EB5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867859-76DD-4170-91EE-43A91BC689BA}"/>
              </a:ext>
            </a:extLst>
          </p:cNvPr>
          <p:cNvGrpSpPr/>
          <p:nvPr/>
        </p:nvGrpSpPr>
        <p:grpSpPr>
          <a:xfrm>
            <a:off x="1653257" y="40177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CE31FF03-3D4A-405C-B7AA-9A0A158CB6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B098770-F6AA-47A5-995C-26E0B65A7C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AAA9A9-422F-41B4-BC5C-383B7B6C1293}"/>
              </a:ext>
            </a:extLst>
          </p:cNvPr>
          <p:cNvGrpSpPr/>
          <p:nvPr/>
        </p:nvGrpSpPr>
        <p:grpSpPr>
          <a:xfrm>
            <a:off x="1638017" y="423109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55D3C8E8-2945-4AAD-B17B-61FE297FC2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80A1EFDE-2C13-4BB9-9CC1-9951DA1E88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CA2CAB8-24C4-4575-BE81-107CC1C76C7C}"/>
              </a:ext>
            </a:extLst>
          </p:cNvPr>
          <p:cNvGrpSpPr/>
          <p:nvPr/>
        </p:nvGrpSpPr>
        <p:grpSpPr>
          <a:xfrm>
            <a:off x="1432277" y="255469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AEE0CBD8-10A4-409B-AACD-C7095364AB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159BD3D-7BF2-4E0C-ACDE-BDF3C892AA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99A48E4-1764-42EC-A270-39540EF58BB2}"/>
              </a:ext>
            </a:extLst>
          </p:cNvPr>
          <p:cNvGrpSpPr/>
          <p:nvPr/>
        </p:nvGrpSpPr>
        <p:grpSpPr>
          <a:xfrm>
            <a:off x="1211297" y="267661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BACCDF50-977F-43C5-B85C-B4C9102AD6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0E54880-BEE8-450F-9E85-6CD80E88D6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E735DFE-0478-442B-90E4-D7F86A285EB6}"/>
              </a:ext>
            </a:extLst>
          </p:cNvPr>
          <p:cNvGrpSpPr/>
          <p:nvPr/>
        </p:nvGrpSpPr>
        <p:grpSpPr>
          <a:xfrm>
            <a:off x="1005557" y="279091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C63D6219-5D6B-4329-A52E-22F388E0E6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289DEA0E-3FAD-4CF6-8A6B-78E260397B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B45FE93-3EFF-4ADE-A549-E2E8EEC40D41}"/>
              </a:ext>
            </a:extLst>
          </p:cNvPr>
          <p:cNvGrpSpPr/>
          <p:nvPr/>
        </p:nvGrpSpPr>
        <p:grpSpPr>
          <a:xfrm>
            <a:off x="807437" y="288997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CF7CDCCC-7DC1-4090-AE8E-266CF7A342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C0FFC19-E340-4E38-946D-E7FAC3681E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F6CE545-0669-46ED-8204-6A36EA4024E7}"/>
              </a:ext>
            </a:extLst>
          </p:cNvPr>
          <p:cNvGrpSpPr/>
          <p:nvPr/>
        </p:nvGrpSpPr>
        <p:grpSpPr>
          <a:xfrm>
            <a:off x="616937" y="304999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2031F6DE-29C0-4E86-AB3C-0816692185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DDE29D1-9C11-4DCC-A4C3-079B5642D9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4C39D34-CF84-49ED-8FF3-F154AFF05FC7}"/>
              </a:ext>
            </a:extLst>
          </p:cNvPr>
          <p:cNvGrpSpPr/>
          <p:nvPr/>
        </p:nvGrpSpPr>
        <p:grpSpPr>
          <a:xfrm>
            <a:off x="418817" y="321001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E51EFFC0-A950-4642-AE27-93AD0E18AC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584DE315-57A5-4525-96AC-C4F446DE08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CA5A577-1B9F-42E0-B8DD-6B8E2606F55C}"/>
              </a:ext>
            </a:extLst>
          </p:cNvPr>
          <p:cNvGrpSpPr/>
          <p:nvPr/>
        </p:nvGrpSpPr>
        <p:grpSpPr>
          <a:xfrm>
            <a:off x="213077" y="337765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6E2DF2D5-BBBE-4C33-A203-88E39CBCBD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F0CC03E-4C60-4490-9453-B6775D249E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12A6ADB-B489-46F5-93DF-58CAB760573F}"/>
              </a:ext>
            </a:extLst>
          </p:cNvPr>
          <p:cNvGrpSpPr/>
          <p:nvPr/>
        </p:nvGrpSpPr>
        <p:grpSpPr>
          <a:xfrm>
            <a:off x="334997" y="362149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913E4312-B42E-4FB2-AB76-39334C1FE5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2D06D210-0035-4874-8F63-ABA8752E27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3C5361-C345-474A-9AA6-41B400FB32A2}"/>
              </a:ext>
            </a:extLst>
          </p:cNvPr>
          <p:cNvGrpSpPr/>
          <p:nvPr/>
        </p:nvGrpSpPr>
        <p:grpSpPr>
          <a:xfrm>
            <a:off x="563597" y="369007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4E4FAB11-2185-4400-BDBB-4F656F8429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6EC8CF4D-E155-4B2D-BE6B-AD815C056A8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5030FCA-7C71-4878-BBA9-969F3030FCB9}"/>
              </a:ext>
            </a:extLst>
          </p:cNvPr>
          <p:cNvGrpSpPr/>
          <p:nvPr/>
        </p:nvGrpSpPr>
        <p:grpSpPr>
          <a:xfrm>
            <a:off x="746477" y="374341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F44BDC81-CA03-4038-A54A-89E93F1C88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67C3BAF-828E-400C-9A83-2A5507F1DC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2681803-71DA-4AB2-820C-44748479D24F}"/>
              </a:ext>
            </a:extLst>
          </p:cNvPr>
          <p:cNvGrpSpPr/>
          <p:nvPr/>
        </p:nvGrpSpPr>
        <p:grpSpPr>
          <a:xfrm>
            <a:off x="952217" y="383485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386C0A82-AEA6-4DFA-9B78-CA9430E426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E78C57BE-1C9B-4828-B35A-7D9723EF2F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3BD86BD-6585-444D-90E6-93C372D3DF0F}"/>
              </a:ext>
            </a:extLst>
          </p:cNvPr>
          <p:cNvGrpSpPr/>
          <p:nvPr/>
        </p:nvGrpSpPr>
        <p:grpSpPr>
          <a:xfrm>
            <a:off x="2564271" y="3372672"/>
            <a:ext cx="594994" cy="564328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44FDC2F4-B513-4E91-839A-755E2A647D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7C9F931-5413-4887-9EE5-FBEBC57AC9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62DA12B-6F79-42F4-A13F-D1CE1D18DB28}"/>
              </a:ext>
            </a:extLst>
          </p:cNvPr>
          <p:cNvGrpSpPr/>
          <p:nvPr/>
        </p:nvGrpSpPr>
        <p:grpSpPr>
          <a:xfrm>
            <a:off x="1144411" y="397371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EF7BCAE7-ECFC-41E8-BA44-2AC84E7893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84BD9F0-949F-4E37-92FA-5AC29BFA9C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D93B1AB-72A7-4506-A203-D0BF7D5C2B6D}"/>
              </a:ext>
            </a:extLst>
          </p:cNvPr>
          <p:cNvGrpSpPr/>
          <p:nvPr/>
        </p:nvGrpSpPr>
        <p:grpSpPr>
          <a:xfrm>
            <a:off x="1735989" y="473619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2F22EE1E-BDD5-4681-BD70-60879EDCBD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50400CAA-6D6A-4577-8A85-E3D2B001EF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5FA064F-9D3C-4149-9B57-A58E76A06364}"/>
              </a:ext>
            </a:extLst>
          </p:cNvPr>
          <p:cNvGrpSpPr/>
          <p:nvPr/>
        </p:nvGrpSpPr>
        <p:grpSpPr>
          <a:xfrm>
            <a:off x="255222" y="240354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A2060B13-87D4-463F-B055-FCFB16A47E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55C3372-7B85-470D-AA52-41926E5E59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FDFBB6C-833B-48AD-A8E8-B138B0CBFAAD}"/>
              </a:ext>
            </a:extLst>
          </p:cNvPr>
          <p:cNvGrpSpPr/>
          <p:nvPr/>
        </p:nvGrpSpPr>
        <p:grpSpPr>
          <a:xfrm>
            <a:off x="6331936" y="317107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4CDB8933-701D-4F82-82CB-965286CCA3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A706B263-4013-4246-B691-6025B660AE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04CF9CE1-A79A-4B3F-9C0F-E9FAC162524C}"/>
              </a:ext>
            </a:extLst>
          </p:cNvPr>
          <p:cNvGrpSpPr/>
          <p:nvPr/>
        </p:nvGrpSpPr>
        <p:grpSpPr>
          <a:xfrm>
            <a:off x="1419153" y="21391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4B6D2294-4AAC-4F54-9716-5564BB89F0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CCAF44D-A89E-4C5D-84D7-DA4D31E459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D84ECF8-1D4E-4D16-BDD0-760DA88B6A6A}"/>
              </a:ext>
            </a:extLst>
          </p:cNvPr>
          <p:cNvGrpSpPr/>
          <p:nvPr/>
        </p:nvGrpSpPr>
        <p:grpSpPr>
          <a:xfrm>
            <a:off x="6247270" y="339967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2AC2D853-33DE-4A94-8A62-BA9EF7BC3B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0540555F-16B6-4DC7-8FBB-8D017E8404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0AF31E6-1BCE-4870-BEB6-60F19D9BD9F9}"/>
              </a:ext>
            </a:extLst>
          </p:cNvPr>
          <p:cNvGrpSpPr/>
          <p:nvPr/>
        </p:nvGrpSpPr>
        <p:grpSpPr>
          <a:xfrm>
            <a:off x="4037470" y="23667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B2B8A636-D4AF-4470-8B1F-134771CD2F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894F0EA-0D1A-4303-8A14-CC8255A6BB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1131C66-087A-44D6-9BD6-8D57E6131F5C}"/>
              </a:ext>
            </a:extLst>
          </p:cNvPr>
          <p:cNvGrpSpPr/>
          <p:nvPr/>
        </p:nvGrpSpPr>
        <p:grpSpPr>
          <a:xfrm>
            <a:off x="1336603" y="416167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3530C4EF-E052-4294-A7A6-10B5CDDE3B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1C701E2-4C63-473A-84BD-5E31176011F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767D98C-4A3F-4E11-A72E-B87946045D38}"/>
              </a:ext>
            </a:extLst>
          </p:cNvPr>
          <p:cNvGrpSpPr/>
          <p:nvPr/>
        </p:nvGrpSpPr>
        <p:grpSpPr>
          <a:xfrm>
            <a:off x="1666806" y="212967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706FB7BC-6B08-4D8E-B784-0FA19F3092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12C148A-8C2D-4F2D-84A8-D4529BEC71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A2CE7567-1B4E-4763-AD13-0D4D92D0606C}"/>
              </a:ext>
            </a:extLst>
          </p:cNvPr>
          <p:cNvGrpSpPr/>
          <p:nvPr/>
        </p:nvGrpSpPr>
        <p:grpSpPr>
          <a:xfrm>
            <a:off x="6408137" y="35774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D7C63D38-914C-42B0-B3B7-9F24AC40B2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4AB7F9CC-2BFF-4DBA-BEE7-FEF145B57A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CEDE618D-7D79-45D1-8126-B131CE3BF2DA}"/>
              </a:ext>
            </a:extLst>
          </p:cNvPr>
          <p:cNvGrpSpPr/>
          <p:nvPr/>
        </p:nvGrpSpPr>
        <p:grpSpPr>
          <a:xfrm>
            <a:off x="6619803" y="359440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4590F47A-CBAB-4EAB-939D-A90CA5FB4D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2FE4EF4D-3E44-44F0-9886-AF4429BA34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BF24921-E4E4-4AD5-8102-D41FE4227768}"/>
              </a:ext>
            </a:extLst>
          </p:cNvPr>
          <p:cNvGrpSpPr/>
          <p:nvPr/>
        </p:nvGrpSpPr>
        <p:grpSpPr>
          <a:xfrm>
            <a:off x="6780670" y="36790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4B44D1F8-8B50-4E1F-BFE0-F261D6EDAE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F694EFE3-1BCE-499D-AFAE-A3658DE0B3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AA47E79C-E651-4A73-BAE4-79EE0836BC4F}"/>
              </a:ext>
            </a:extLst>
          </p:cNvPr>
          <p:cNvGrpSpPr/>
          <p:nvPr/>
        </p:nvGrpSpPr>
        <p:grpSpPr>
          <a:xfrm>
            <a:off x="6975403" y="37637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7DDFF3AB-C2FA-4A18-B828-68C5FCCA27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326B1586-4ECA-48E3-B168-10D7EC263D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6262760-9AF3-47FD-A41A-29840A02BC2E}"/>
              </a:ext>
            </a:extLst>
          </p:cNvPr>
          <p:cNvGrpSpPr/>
          <p:nvPr/>
        </p:nvGrpSpPr>
        <p:grpSpPr>
          <a:xfrm>
            <a:off x="7170138" y="392460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9CC70513-4CE1-4F54-B691-4478FC0D5F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5988E63-6CF4-4B84-A8C6-DD658844EC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4ADE13C3-D258-4B4F-8DA6-BACD9888E34E}"/>
              </a:ext>
            </a:extLst>
          </p:cNvPr>
          <p:cNvGrpSpPr/>
          <p:nvPr/>
        </p:nvGrpSpPr>
        <p:grpSpPr>
          <a:xfrm>
            <a:off x="7347936" y="41024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E2B8542B-1DE7-4A16-90BE-C87E492C2B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1DCFC214-2151-4E75-9B9C-2C9612C4A3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5F85F358-054A-47E3-ACB5-4E60C990206A}"/>
              </a:ext>
            </a:extLst>
          </p:cNvPr>
          <p:cNvGrpSpPr/>
          <p:nvPr/>
        </p:nvGrpSpPr>
        <p:grpSpPr>
          <a:xfrm>
            <a:off x="2792870" y="322187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A655E355-1AF5-4C04-942E-08E047ED2C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96E23DF6-06F4-4C99-86E8-16499C46D0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3E19781-1EEC-404D-B596-D9BB1ECC6CD4}"/>
              </a:ext>
            </a:extLst>
          </p:cNvPr>
          <p:cNvGrpSpPr/>
          <p:nvPr/>
        </p:nvGrpSpPr>
        <p:grpSpPr>
          <a:xfrm>
            <a:off x="3673403" y="346740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4E132CF7-E28C-4D7D-BF33-08D4160322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62677258-AB16-4F13-840B-303C28E909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679DDF6-4016-4CB6-A6F5-720F6249FF0C}"/>
              </a:ext>
            </a:extLst>
          </p:cNvPr>
          <p:cNvGrpSpPr/>
          <p:nvPr/>
        </p:nvGrpSpPr>
        <p:grpSpPr>
          <a:xfrm>
            <a:off x="3537937" y="32557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BC113377-119B-445E-AC86-E7574E51D6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10C941D8-6C75-42A2-9B40-73E9E88E88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8B9A4670-DC35-4158-96C1-372994542F15}"/>
              </a:ext>
            </a:extLst>
          </p:cNvPr>
          <p:cNvGrpSpPr/>
          <p:nvPr/>
        </p:nvGrpSpPr>
        <p:grpSpPr>
          <a:xfrm>
            <a:off x="3360137" y="311180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CCAB22C9-47B7-4922-AC3C-F0CE8CB528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41A47CCC-07F8-4608-B900-90A98641FC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B8A94A0F-14C6-4BA9-8EEB-AAEA47CC3028}"/>
              </a:ext>
            </a:extLst>
          </p:cNvPr>
          <p:cNvGrpSpPr/>
          <p:nvPr/>
        </p:nvGrpSpPr>
        <p:grpSpPr>
          <a:xfrm>
            <a:off x="3173870" y="300173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7200430C-0ECA-4562-8DAC-4EBE42156E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1671B53E-CA36-4230-A954-5CAA108BB8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9E09E059-F326-4961-9AB2-742E434F3F45}"/>
              </a:ext>
            </a:extLst>
          </p:cNvPr>
          <p:cNvGrpSpPr/>
          <p:nvPr/>
        </p:nvGrpSpPr>
        <p:grpSpPr>
          <a:xfrm>
            <a:off x="2945271" y="2925536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184919D6-DB9E-410D-A7CE-B4A15972B9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7C10A5F7-1CFA-4275-870D-5D61E8B192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4EA599A3-BCAD-467B-B3F4-68D1969C09F9}"/>
              </a:ext>
            </a:extLst>
          </p:cNvPr>
          <p:cNvGrpSpPr/>
          <p:nvPr/>
        </p:nvGrpSpPr>
        <p:grpSpPr>
          <a:xfrm>
            <a:off x="2970670" y="3357336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26724712-7424-4046-9FB7-D278FFC1C5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952FA036-5C05-48A4-8A46-C240D882E3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38554577-A789-4D8A-9CB4-1CF596CB2497}"/>
              </a:ext>
            </a:extLst>
          </p:cNvPr>
          <p:cNvGrpSpPr/>
          <p:nvPr/>
        </p:nvGrpSpPr>
        <p:grpSpPr>
          <a:xfrm>
            <a:off x="3021470" y="359440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A6DC4419-D6AC-405D-8F26-C95935EEC4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66C565BE-2988-4113-9769-FC97390828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460EB334-78F4-42C4-BEB5-CFB379565FC9}"/>
              </a:ext>
            </a:extLst>
          </p:cNvPr>
          <p:cNvGrpSpPr/>
          <p:nvPr/>
        </p:nvGrpSpPr>
        <p:grpSpPr>
          <a:xfrm>
            <a:off x="2716672" y="3010204"/>
            <a:ext cx="307126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EA5A0492-A4F5-45CC-B17C-FDD4D199D0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5EE4B45D-9685-49A6-BB43-4023B964B7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82F3570C-BB14-46DA-8111-3D7252F51358}"/>
              </a:ext>
            </a:extLst>
          </p:cNvPr>
          <p:cNvGrpSpPr/>
          <p:nvPr/>
        </p:nvGrpSpPr>
        <p:grpSpPr>
          <a:xfrm>
            <a:off x="2521937" y="3120270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1D5C770B-D2F4-4A9D-9668-900FBC2CD6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305B8ECB-E677-430F-A4AB-2F698595E1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9FC36AA4-0957-43F9-B282-1356473AAD4C}"/>
              </a:ext>
            </a:extLst>
          </p:cNvPr>
          <p:cNvGrpSpPr/>
          <p:nvPr/>
        </p:nvGrpSpPr>
        <p:grpSpPr>
          <a:xfrm>
            <a:off x="2420336" y="334040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17768C86-2FF7-49DA-8D5E-7646D49D5C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D5C6CD43-8E26-4BC3-8647-BA6909EB91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F5084179-D8F4-4A58-B0C4-DC85EDFC31AA}"/>
              </a:ext>
            </a:extLst>
          </p:cNvPr>
          <p:cNvGrpSpPr/>
          <p:nvPr/>
        </p:nvGrpSpPr>
        <p:grpSpPr>
          <a:xfrm>
            <a:off x="2403404" y="355207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43C92018-92CA-4044-BDEC-65DFA80CAC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1DBBA230-B2DC-4F61-8A5F-7840D242C2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AC034828-BC89-4A77-87F3-3CECA2E691C1}"/>
              </a:ext>
            </a:extLst>
          </p:cNvPr>
          <p:cNvGrpSpPr/>
          <p:nvPr/>
        </p:nvGrpSpPr>
        <p:grpSpPr>
          <a:xfrm>
            <a:off x="2581204" y="374680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49BE6084-20A8-425E-8640-5B2DA99AAE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14D22F92-A55B-4A87-AF11-002B0AB366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57CCBBF3-431D-4532-B928-A9F89FCEF3B3}"/>
              </a:ext>
            </a:extLst>
          </p:cNvPr>
          <p:cNvGrpSpPr/>
          <p:nvPr/>
        </p:nvGrpSpPr>
        <p:grpSpPr>
          <a:xfrm>
            <a:off x="2826736" y="37891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73E355E4-922D-4283-9FFD-448161934F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33E69919-3A94-478C-BFD2-2CC8F7F28C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6E6FD39F-CF4D-410F-B58C-B5769D20BA23}"/>
              </a:ext>
            </a:extLst>
          </p:cNvPr>
          <p:cNvGrpSpPr/>
          <p:nvPr/>
        </p:nvGrpSpPr>
        <p:grpSpPr>
          <a:xfrm>
            <a:off x="1368543" y="284474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CAF736B1-2E70-4472-B53E-B7774B9BFC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FC5D6720-4217-4DEC-9949-D025A730760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8E61D8E7-0C28-4FEF-A9F2-C33B9510B601}"/>
              </a:ext>
            </a:extLst>
          </p:cNvPr>
          <p:cNvGrpSpPr/>
          <p:nvPr/>
        </p:nvGrpSpPr>
        <p:grpSpPr>
          <a:xfrm>
            <a:off x="1190744" y="2946341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CB0A5CDE-EFEC-4A6D-B6BB-0784EF85DE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1D7AED9E-B3D3-47F6-9F36-6B7B17C5C3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29714B1A-6348-435F-A489-C9C376AC2DCC}"/>
              </a:ext>
            </a:extLst>
          </p:cNvPr>
          <p:cNvGrpSpPr/>
          <p:nvPr/>
        </p:nvGrpSpPr>
        <p:grpSpPr>
          <a:xfrm>
            <a:off x="6160673" y="3301943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60915EC9-19B9-4BE1-AEFD-47EE834A0E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BA08B809-03C6-47F2-978F-A2C57F271F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EF901EB7-4DE3-48F1-B761-462BB0F33458}"/>
              </a:ext>
            </a:extLst>
          </p:cNvPr>
          <p:cNvGrpSpPr/>
          <p:nvPr/>
        </p:nvGrpSpPr>
        <p:grpSpPr>
          <a:xfrm>
            <a:off x="8904935" y="497622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A65028CB-DE17-4BC5-A637-6DBFF4C6D2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04243332-19C4-48DE-8992-35317478D0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513546BB-0E42-4925-AC75-392C1D1A6452}"/>
              </a:ext>
            </a:extLst>
          </p:cNvPr>
          <p:cNvGrpSpPr/>
          <p:nvPr/>
        </p:nvGrpSpPr>
        <p:grpSpPr>
          <a:xfrm>
            <a:off x="4111745" y="4768405"/>
            <a:ext cx="224389" cy="224389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D35DAFE8-BC05-4291-821E-CD780C711E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415A6253-C02E-4EDC-B3AA-232151C50D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68F32504-8E39-491A-8AB8-6A6ED16FE020}"/>
              </a:ext>
            </a:extLst>
          </p:cNvPr>
          <p:cNvGrpSpPr/>
          <p:nvPr/>
        </p:nvGrpSpPr>
        <p:grpSpPr>
          <a:xfrm>
            <a:off x="6854943" y="3149542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1667E5F9-CFD5-4966-8550-8CE888605A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F184B817-2D32-473E-B701-1B4850C212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7F6A75A3-2CC6-4343-9C90-69F6E9BB233E}"/>
              </a:ext>
            </a:extLst>
          </p:cNvPr>
          <p:cNvGrpSpPr/>
          <p:nvPr/>
        </p:nvGrpSpPr>
        <p:grpSpPr>
          <a:xfrm>
            <a:off x="7015809" y="3056409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82E3A5C3-A34C-4EDD-A12B-5D6A794680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ABE83C3-A234-489F-B718-9FC0220320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094A5F0B-9B3A-4C66-B207-49DD70160A7E}"/>
              </a:ext>
            </a:extLst>
          </p:cNvPr>
          <p:cNvGrpSpPr/>
          <p:nvPr/>
        </p:nvGrpSpPr>
        <p:grpSpPr>
          <a:xfrm>
            <a:off x="7176676" y="2971742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3B7F891A-683A-404E-B924-9CABAD200D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03830A0B-8F89-437A-A314-68692A3D60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3A41C5C6-BA63-4716-BEA0-C10B1B967F59}"/>
              </a:ext>
            </a:extLst>
          </p:cNvPr>
          <p:cNvGrpSpPr/>
          <p:nvPr/>
        </p:nvGrpSpPr>
        <p:grpSpPr>
          <a:xfrm>
            <a:off x="7320610" y="2895542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D5FB0B9A-19AC-4FB3-B88D-AB05FF1D87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7FA414A4-79D3-43CF-964D-E7828787C3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DF3693FA-3A95-4E1B-9B7F-93A6D4E606FF}"/>
              </a:ext>
            </a:extLst>
          </p:cNvPr>
          <p:cNvGrpSpPr/>
          <p:nvPr/>
        </p:nvGrpSpPr>
        <p:grpSpPr>
          <a:xfrm>
            <a:off x="7523809" y="281001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394FBCDD-E06D-4CB8-8773-A8A626AAAB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0CC5BE68-61E7-4292-8D28-50DDA909DA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B8ECE7B9-21DA-495B-9A2E-0B32068CD6F9}"/>
              </a:ext>
            </a:extLst>
          </p:cNvPr>
          <p:cNvGrpSpPr/>
          <p:nvPr/>
        </p:nvGrpSpPr>
        <p:grpSpPr>
          <a:xfrm>
            <a:off x="7650811" y="4480538"/>
            <a:ext cx="182056" cy="182056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0D4A6AFA-CEEE-4CA1-B398-969AE84C94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9DE1B214-4E89-473A-9824-4219BD6CC4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4D642CA1-A7B5-4B43-B6D8-4B79C4603D6B}"/>
              </a:ext>
            </a:extLst>
          </p:cNvPr>
          <p:cNvGrpSpPr/>
          <p:nvPr/>
        </p:nvGrpSpPr>
        <p:grpSpPr>
          <a:xfrm>
            <a:off x="7549209" y="4317941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3E7C532A-FA57-418A-AD0E-C6C2A93CF0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C87E505D-C3C9-40BF-A966-D5809EF049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3B530F1E-E48A-498F-8C3F-4E678744158A}"/>
              </a:ext>
            </a:extLst>
          </p:cNvPr>
          <p:cNvGrpSpPr/>
          <p:nvPr/>
        </p:nvGrpSpPr>
        <p:grpSpPr>
          <a:xfrm>
            <a:off x="7820143" y="47920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F09E1E93-925A-4D7A-AD93-DBD8AD584F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050EAC81-E024-459C-AC1A-6EF3502F4A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3840F615-6E28-47F9-992E-D9FB86DF4616}"/>
              </a:ext>
            </a:extLst>
          </p:cNvPr>
          <p:cNvGrpSpPr/>
          <p:nvPr/>
        </p:nvGrpSpPr>
        <p:grpSpPr>
          <a:xfrm>
            <a:off x="4103277" y="4605809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4EB96288-AF3F-4F9A-A907-7AA6C375FA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6C247D50-6B2F-4438-99F3-DEBB496813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8617E2F7-4979-490F-A4F3-CD94A115865D}"/>
              </a:ext>
            </a:extLst>
          </p:cNvPr>
          <p:cNvGrpSpPr/>
          <p:nvPr/>
        </p:nvGrpSpPr>
        <p:grpSpPr>
          <a:xfrm>
            <a:off x="4103278" y="4428008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EFF18728-C43D-41DC-97AE-6401D30461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806E531E-9F8B-49DF-9615-38A4D676DA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C720A5D5-81F3-429A-8AC2-2C9594797A94}"/>
              </a:ext>
            </a:extLst>
          </p:cNvPr>
          <p:cNvGrpSpPr/>
          <p:nvPr/>
        </p:nvGrpSpPr>
        <p:grpSpPr>
          <a:xfrm>
            <a:off x="3917010" y="3894608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E9BE7E4F-4599-4F99-B115-6C96AC007B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9FEB2A1F-0951-4E6E-B863-A4F541AEF6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F12FC07E-90E0-4A34-9AD9-ACADD4D12DB1}"/>
              </a:ext>
            </a:extLst>
          </p:cNvPr>
          <p:cNvGrpSpPr/>
          <p:nvPr/>
        </p:nvGrpSpPr>
        <p:grpSpPr>
          <a:xfrm>
            <a:off x="3840810" y="3691408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20A23DD5-372B-4FE3-A344-7A6EEE77B6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AF6FFC1B-78F9-4301-A990-6BFAF285E6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E0AE9F91-CAEB-4901-AED9-DCB4834792A4}"/>
              </a:ext>
            </a:extLst>
          </p:cNvPr>
          <p:cNvGrpSpPr/>
          <p:nvPr/>
        </p:nvGrpSpPr>
        <p:grpSpPr>
          <a:xfrm>
            <a:off x="1512476" y="43602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6FE9F871-1758-4287-936E-FA0381F068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F8374A2F-E771-4542-88F2-CEF9EBE7AE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33B263BC-D0B3-42A3-BCB0-8FF3E861317D}"/>
              </a:ext>
            </a:extLst>
          </p:cNvPr>
          <p:cNvGrpSpPr/>
          <p:nvPr/>
        </p:nvGrpSpPr>
        <p:grpSpPr>
          <a:xfrm>
            <a:off x="437210" y="34458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FBDC4A05-856F-417E-979D-36EC714352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6C83B771-6106-4704-8D67-E2E543E0BA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96B8F93C-1AE2-46D5-984E-E4EC4A8D04E1}"/>
              </a:ext>
            </a:extLst>
          </p:cNvPr>
          <p:cNvGrpSpPr/>
          <p:nvPr/>
        </p:nvGrpSpPr>
        <p:grpSpPr>
          <a:xfrm>
            <a:off x="1920806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8C2B2E85-51B6-4F6C-B386-450C38092D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9A7BC649-51E5-46F7-A65E-644C2C4D97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8A9302D1-5F12-4603-9F44-3E7AFD5AA53D}"/>
              </a:ext>
            </a:extLst>
          </p:cNvPr>
          <p:cNvGrpSpPr/>
          <p:nvPr/>
        </p:nvGrpSpPr>
        <p:grpSpPr>
          <a:xfrm>
            <a:off x="2191739" y="212120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16910011-E941-461E-BD8F-8BEEE05BE5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EF6EBD13-4ED0-4EFD-884A-496F3F50C8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E21ED4A6-306B-4370-A86A-730F381CBCD6}"/>
              </a:ext>
            </a:extLst>
          </p:cNvPr>
          <p:cNvGrpSpPr/>
          <p:nvPr/>
        </p:nvGrpSpPr>
        <p:grpSpPr>
          <a:xfrm>
            <a:off x="2437273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B560728B-612C-438C-BE18-29F5BA2427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F42979D4-3E37-4648-8676-2489A9428A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4401FBD6-155E-495F-87D1-C5989CC72882}"/>
              </a:ext>
            </a:extLst>
          </p:cNvPr>
          <p:cNvGrpSpPr/>
          <p:nvPr/>
        </p:nvGrpSpPr>
        <p:grpSpPr>
          <a:xfrm>
            <a:off x="2691277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894E3287-E7C5-4E83-A386-BB2F9600D6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980EDFFA-E845-45B9-A139-B6442D1DCB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91261164-A6FE-4A2F-9113-D09496ED1C8C}"/>
              </a:ext>
            </a:extLst>
          </p:cNvPr>
          <p:cNvGrpSpPr/>
          <p:nvPr/>
        </p:nvGrpSpPr>
        <p:grpSpPr>
          <a:xfrm>
            <a:off x="2945281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85799B31-B789-409D-B2D0-EA587AB9D4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E373D1D2-858C-4466-B902-AD218D1E68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5760BE30-3344-47BB-8FDA-222B1DF5074D}"/>
              </a:ext>
            </a:extLst>
          </p:cNvPr>
          <p:cNvGrpSpPr/>
          <p:nvPr/>
        </p:nvGrpSpPr>
        <p:grpSpPr>
          <a:xfrm>
            <a:off x="3199285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7B5D0117-E8F8-4C2B-8CB4-1A3509EF0C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F737C02C-CB25-488A-A389-BB3B30FAAF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8EEEFCFC-99D8-488B-85AB-7E989A3014FB}"/>
              </a:ext>
            </a:extLst>
          </p:cNvPr>
          <p:cNvGrpSpPr/>
          <p:nvPr/>
        </p:nvGrpSpPr>
        <p:grpSpPr>
          <a:xfrm>
            <a:off x="3453289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D0F6025E-BABD-4C82-8245-0235748A1D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BDCD5232-A05B-47E8-80A1-5A38152895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81D53456-C2B4-4D51-AB5F-EF54E9CADFB5}"/>
              </a:ext>
            </a:extLst>
          </p:cNvPr>
          <p:cNvGrpSpPr/>
          <p:nvPr/>
        </p:nvGrpSpPr>
        <p:grpSpPr>
          <a:xfrm>
            <a:off x="3707293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88FDAE79-63DA-465B-911C-0B9DBC1C64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BE47139D-FB0D-45BF-A7CD-81C37C9561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5D676A2D-F3DA-443A-BAEB-3F1329FA6C3E}"/>
              </a:ext>
            </a:extLst>
          </p:cNvPr>
          <p:cNvGrpSpPr/>
          <p:nvPr/>
        </p:nvGrpSpPr>
        <p:grpSpPr>
          <a:xfrm>
            <a:off x="3961297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381FFD21-E986-4091-8668-65C4DBDCA6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84A1116B-2C29-43B2-956F-C0E366D5B4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EA29D5BA-7BB4-4181-99A5-ABE176B18B93}"/>
              </a:ext>
            </a:extLst>
          </p:cNvPr>
          <p:cNvGrpSpPr/>
          <p:nvPr/>
        </p:nvGrpSpPr>
        <p:grpSpPr>
          <a:xfrm>
            <a:off x="4215301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819526D6-65A3-4525-919C-CF5BC03AAD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40F4221A-8975-495A-92CA-C5C931BD26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85FAE837-A5DB-4E94-8162-3D3AF4DB3333}"/>
              </a:ext>
            </a:extLst>
          </p:cNvPr>
          <p:cNvGrpSpPr/>
          <p:nvPr/>
        </p:nvGrpSpPr>
        <p:grpSpPr>
          <a:xfrm>
            <a:off x="4469305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7ABB0E35-B49A-453E-9BEE-861B78FB12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E37F9B50-1850-46A5-8AD7-E72BF08C30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3137D29B-E7BB-41BF-84C7-9EC6CEC7A5B9}"/>
              </a:ext>
            </a:extLst>
          </p:cNvPr>
          <p:cNvGrpSpPr/>
          <p:nvPr/>
        </p:nvGrpSpPr>
        <p:grpSpPr>
          <a:xfrm>
            <a:off x="4723309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B6ACAF0C-E854-4548-8A03-A9F3452A05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053A60EB-3585-4050-9884-3534F8BEAB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0B5939BE-AC4F-4EA4-BE39-73753E20F80A}"/>
              </a:ext>
            </a:extLst>
          </p:cNvPr>
          <p:cNvGrpSpPr/>
          <p:nvPr/>
        </p:nvGrpSpPr>
        <p:grpSpPr>
          <a:xfrm>
            <a:off x="4977313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0D82CB7D-2AD4-487C-BDE1-0F00165BBB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47AA9AC4-288B-465E-881F-80556786C9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3D56E703-8926-48E2-B554-2F3E1616CA2F}"/>
              </a:ext>
            </a:extLst>
          </p:cNvPr>
          <p:cNvGrpSpPr/>
          <p:nvPr/>
        </p:nvGrpSpPr>
        <p:grpSpPr>
          <a:xfrm>
            <a:off x="5231317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BFFE45CA-75C0-468C-BE15-B739E6907A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39EF699D-E3C5-4A61-935C-7A673AA78C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D988952F-F704-4FAA-9537-912A3118DCB1}"/>
              </a:ext>
            </a:extLst>
          </p:cNvPr>
          <p:cNvGrpSpPr/>
          <p:nvPr/>
        </p:nvGrpSpPr>
        <p:grpSpPr>
          <a:xfrm>
            <a:off x="5485321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F5DC83BC-0FB3-4B61-B341-105C5308D6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65165C3C-0B95-49AE-9F4C-016AE6635F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8B8FB9E2-827B-44D7-88DE-84711E99F125}"/>
              </a:ext>
            </a:extLst>
          </p:cNvPr>
          <p:cNvGrpSpPr/>
          <p:nvPr/>
        </p:nvGrpSpPr>
        <p:grpSpPr>
          <a:xfrm>
            <a:off x="5739325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C8368162-B8DA-40CA-B760-79383F1B84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A8806FB4-52A5-4BEC-9788-EDAE920322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DCC78EFD-6FBB-4D46-B451-465603116BC3}"/>
              </a:ext>
            </a:extLst>
          </p:cNvPr>
          <p:cNvGrpSpPr/>
          <p:nvPr/>
        </p:nvGrpSpPr>
        <p:grpSpPr>
          <a:xfrm>
            <a:off x="5993329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F4B0EE80-07E9-4E6C-8ECE-FDE455CF5A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5FF990B7-6121-43C9-9DA5-44344384AB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D00CDDF9-4787-49C2-A2C7-ECD8506664A2}"/>
              </a:ext>
            </a:extLst>
          </p:cNvPr>
          <p:cNvGrpSpPr/>
          <p:nvPr/>
        </p:nvGrpSpPr>
        <p:grpSpPr>
          <a:xfrm>
            <a:off x="6247333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A4A6CB0D-CC3D-4476-BC34-981B0A3987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85B98506-1C04-45FF-82B5-179218E383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5C58BD89-7F16-4A5F-9DEF-2F1964D3EFC3}"/>
              </a:ext>
            </a:extLst>
          </p:cNvPr>
          <p:cNvGrpSpPr/>
          <p:nvPr/>
        </p:nvGrpSpPr>
        <p:grpSpPr>
          <a:xfrm>
            <a:off x="6501337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2F5C6296-EB5B-4E66-9F22-DDD8E743D0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92D32CD1-E991-4596-BF8E-BC2921E947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1F11BD8D-4024-4558-9066-B58000402409}"/>
              </a:ext>
            </a:extLst>
          </p:cNvPr>
          <p:cNvGrpSpPr/>
          <p:nvPr/>
        </p:nvGrpSpPr>
        <p:grpSpPr>
          <a:xfrm>
            <a:off x="6755341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8E139963-A7BD-4E36-B769-D2A2F887F9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C452FE66-F088-4333-9C4F-E9839D9CFC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7800230F-4F39-4095-A310-3D4F8EBE86E3}"/>
              </a:ext>
            </a:extLst>
          </p:cNvPr>
          <p:cNvGrpSpPr/>
          <p:nvPr/>
        </p:nvGrpSpPr>
        <p:grpSpPr>
          <a:xfrm>
            <a:off x="7009345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26638547-45BE-4F19-9885-62EA1E3CD3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3B67A9FE-3BDD-4AE0-B25D-5655276D861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31BEEEE9-2CD6-4C97-B1C1-2390E0C4FB00}"/>
              </a:ext>
            </a:extLst>
          </p:cNvPr>
          <p:cNvGrpSpPr/>
          <p:nvPr/>
        </p:nvGrpSpPr>
        <p:grpSpPr>
          <a:xfrm>
            <a:off x="7263349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A35C1B07-0912-44DF-A878-F9D3CFB388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F9AAB603-E9C4-475B-A31A-EA187BFC5F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1025098D-6913-432A-A719-02171BBC7930}"/>
              </a:ext>
            </a:extLst>
          </p:cNvPr>
          <p:cNvGrpSpPr/>
          <p:nvPr/>
        </p:nvGrpSpPr>
        <p:grpSpPr>
          <a:xfrm>
            <a:off x="7517353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9E04047D-7EE9-4E77-9FB7-DA982AC0DF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BF4235EC-E04B-43E4-912B-321E25577C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753B8AF9-C2CE-44C0-ABC9-6F87E724CD41}"/>
              </a:ext>
            </a:extLst>
          </p:cNvPr>
          <p:cNvGrpSpPr/>
          <p:nvPr/>
        </p:nvGrpSpPr>
        <p:grpSpPr>
          <a:xfrm>
            <a:off x="7771357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CFACEA51-2569-45A1-A958-C57A7EAC61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32E41EF3-9EBB-49E4-889D-8FE00EE259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5F417414-3E27-4A1D-BD77-6601E3D44684}"/>
              </a:ext>
            </a:extLst>
          </p:cNvPr>
          <p:cNvGrpSpPr/>
          <p:nvPr/>
        </p:nvGrpSpPr>
        <p:grpSpPr>
          <a:xfrm>
            <a:off x="8025361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8AD55B77-D8CE-4A6E-BE5E-2773BA9816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7ACD0C82-8C47-443A-9D69-080A6FF9FD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7CA4F847-2EC6-4E8B-AABD-6780791408F2}"/>
              </a:ext>
            </a:extLst>
          </p:cNvPr>
          <p:cNvGrpSpPr/>
          <p:nvPr/>
        </p:nvGrpSpPr>
        <p:grpSpPr>
          <a:xfrm>
            <a:off x="8279365" y="2121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0F62D49F-BC60-4AC3-A0AD-88BF5E9CB3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91E42B30-59E4-4ACC-AA0A-FE28C01C20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55B347F8-AC3C-4337-940D-13B7AF239B32}"/>
              </a:ext>
            </a:extLst>
          </p:cNvPr>
          <p:cNvGrpSpPr/>
          <p:nvPr/>
        </p:nvGrpSpPr>
        <p:grpSpPr>
          <a:xfrm>
            <a:off x="4037472" y="25868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511638B4-3BB2-48F3-B101-943C26DB67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BB8C290E-EE6C-4474-AF4E-E51F61ED0D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1BA7BFAE-E852-4DFD-BAB8-5CF43DBB8800}"/>
              </a:ext>
            </a:extLst>
          </p:cNvPr>
          <p:cNvGrpSpPr/>
          <p:nvPr/>
        </p:nvGrpSpPr>
        <p:grpSpPr>
          <a:xfrm>
            <a:off x="4037472" y="28493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F61C9B61-4AF2-418F-9BB8-5780A2F8DD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E0CE28E9-B1D9-4327-869F-BCBEFD0AEA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DC169195-395C-4D48-987C-D5C8BD980630}"/>
              </a:ext>
            </a:extLst>
          </p:cNvPr>
          <p:cNvGrpSpPr/>
          <p:nvPr/>
        </p:nvGrpSpPr>
        <p:grpSpPr>
          <a:xfrm>
            <a:off x="4037472" y="31118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D5F03994-F20F-4580-968C-9824AA1459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8A2DC35E-A0B0-439F-B90F-7A9A412458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99A4EE8F-5DA1-414D-9389-711716D5BF0A}"/>
              </a:ext>
            </a:extLst>
          </p:cNvPr>
          <p:cNvGrpSpPr/>
          <p:nvPr/>
        </p:nvGrpSpPr>
        <p:grpSpPr>
          <a:xfrm>
            <a:off x="4037472" y="3374270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39E88AE1-97B0-4480-BC65-993C3AD809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3570D5BD-ABF7-4411-9C66-13B23ECE3E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74202085-42D3-437A-AE3E-67F02754639E}"/>
              </a:ext>
            </a:extLst>
          </p:cNvPr>
          <p:cNvGrpSpPr/>
          <p:nvPr/>
        </p:nvGrpSpPr>
        <p:grpSpPr>
          <a:xfrm>
            <a:off x="4037472" y="3636736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952251B8-BEAC-41AA-8406-895AB41768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F84FF9B4-C2D8-4CCE-BA14-FA76AD4FC0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3842E9F5-C304-4508-AF0E-61A704DA6EBE}"/>
              </a:ext>
            </a:extLst>
          </p:cNvPr>
          <p:cNvGrpSpPr/>
          <p:nvPr/>
        </p:nvGrpSpPr>
        <p:grpSpPr>
          <a:xfrm>
            <a:off x="4037472" y="389920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F38977A6-16A6-453B-ABD1-F023AF2B48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17D77D48-E803-448D-B90A-1751D2D39B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BC5EFC2D-F2C9-4902-9B09-F45A037D59BA}"/>
              </a:ext>
            </a:extLst>
          </p:cNvPr>
          <p:cNvGrpSpPr/>
          <p:nvPr/>
        </p:nvGrpSpPr>
        <p:grpSpPr>
          <a:xfrm>
            <a:off x="4037472" y="416166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31991510-2707-4D24-B3A3-02DAEBE2C3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4B1812A8-0AF3-4AB1-A03C-38F7663B68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D92165B3-7007-40E2-86EA-55E40DBEE813}"/>
              </a:ext>
            </a:extLst>
          </p:cNvPr>
          <p:cNvGrpSpPr/>
          <p:nvPr/>
        </p:nvGrpSpPr>
        <p:grpSpPr>
          <a:xfrm>
            <a:off x="1029877" y="304794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9957D182-99D3-4BBF-8CC1-5A79EC5DC2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B4555899-1D5F-42B8-BCE8-1562FBEB99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7BC96D72-1152-4F26-A5C6-D1E3041E00E5}"/>
              </a:ext>
            </a:extLst>
          </p:cNvPr>
          <p:cNvGrpSpPr/>
          <p:nvPr/>
        </p:nvGrpSpPr>
        <p:grpSpPr>
          <a:xfrm>
            <a:off x="869010" y="3149539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51" name="Sun 350">
              <a:extLst>
                <a:ext uri="{FF2B5EF4-FFF2-40B4-BE49-F238E27FC236}">
                  <a16:creationId xmlns:a16="http://schemas.microsoft.com/office/drawing/2014/main" id="{F3EBA4E2-5CFC-47D7-84B9-5B5BE53256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CE0C28C5-8976-4F24-83CD-ECEE53C4B5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4764A91B-ABDE-49A8-9B27-359CCEF65D3A}"/>
              </a:ext>
            </a:extLst>
          </p:cNvPr>
          <p:cNvGrpSpPr/>
          <p:nvPr/>
        </p:nvGrpSpPr>
        <p:grpSpPr>
          <a:xfrm>
            <a:off x="708143" y="3251138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54" name="Sun 353">
              <a:extLst>
                <a:ext uri="{FF2B5EF4-FFF2-40B4-BE49-F238E27FC236}">
                  <a16:creationId xmlns:a16="http://schemas.microsoft.com/office/drawing/2014/main" id="{152FC959-B2DC-448C-8CD4-111518CD8D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6DA66BC0-BD88-44E6-BDE4-839F81F12E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C1F9F13E-0DE0-4A33-809F-EEC210563E6D}"/>
              </a:ext>
            </a:extLst>
          </p:cNvPr>
          <p:cNvGrpSpPr/>
          <p:nvPr/>
        </p:nvGrpSpPr>
        <p:grpSpPr>
          <a:xfrm>
            <a:off x="589611" y="338660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57" name="Sun 356">
              <a:extLst>
                <a:ext uri="{FF2B5EF4-FFF2-40B4-BE49-F238E27FC236}">
                  <a16:creationId xmlns:a16="http://schemas.microsoft.com/office/drawing/2014/main" id="{7136CE34-95CB-478A-AA95-90C9207C59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DD678082-F84F-466B-89D5-BCF56C5626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03BAF6D7-A4EF-4C9C-963E-10D26A81F700}"/>
              </a:ext>
            </a:extLst>
          </p:cNvPr>
          <p:cNvGrpSpPr/>
          <p:nvPr/>
        </p:nvGrpSpPr>
        <p:grpSpPr>
          <a:xfrm>
            <a:off x="521873" y="3564406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60" name="Sun 359">
              <a:extLst>
                <a:ext uri="{FF2B5EF4-FFF2-40B4-BE49-F238E27FC236}">
                  <a16:creationId xmlns:a16="http://schemas.microsoft.com/office/drawing/2014/main" id="{32B408D3-E3D5-4F3B-8EAC-3164890195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FF7E31DA-1168-458A-8B62-CED4113B91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A2F7D6D1-42EB-448F-9DAB-FDDFF4C3E925}"/>
              </a:ext>
            </a:extLst>
          </p:cNvPr>
          <p:cNvGrpSpPr/>
          <p:nvPr/>
        </p:nvGrpSpPr>
        <p:grpSpPr>
          <a:xfrm>
            <a:off x="682740" y="3598273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63" name="Sun 362">
              <a:extLst>
                <a:ext uri="{FF2B5EF4-FFF2-40B4-BE49-F238E27FC236}">
                  <a16:creationId xmlns:a16="http://schemas.microsoft.com/office/drawing/2014/main" id="{2439950F-41EF-4F6E-A1FE-82A8436E67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22E8190D-4A2B-4DDA-8546-A4C6E503DC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725AEF44-55C8-4E34-959E-A2E4B689A401}"/>
              </a:ext>
            </a:extLst>
          </p:cNvPr>
          <p:cNvGrpSpPr/>
          <p:nvPr/>
        </p:nvGrpSpPr>
        <p:grpSpPr>
          <a:xfrm>
            <a:off x="860541" y="36744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66" name="Sun 365">
              <a:extLst>
                <a:ext uri="{FF2B5EF4-FFF2-40B4-BE49-F238E27FC236}">
                  <a16:creationId xmlns:a16="http://schemas.microsoft.com/office/drawing/2014/main" id="{08624B74-D19F-4DA9-89FD-B20A912A6D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C1FD4DFE-7885-4D3F-8FCE-D32F9528F1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9B7384D7-B337-4232-A7BA-AC3E95622A89}"/>
              </a:ext>
            </a:extLst>
          </p:cNvPr>
          <p:cNvGrpSpPr/>
          <p:nvPr/>
        </p:nvGrpSpPr>
        <p:grpSpPr>
          <a:xfrm>
            <a:off x="7703631" y="238367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69" name="Sun 368">
              <a:extLst>
                <a:ext uri="{FF2B5EF4-FFF2-40B4-BE49-F238E27FC236}">
                  <a16:creationId xmlns:a16="http://schemas.microsoft.com/office/drawing/2014/main" id="{70D9F13B-274E-4130-813F-9B2F7CB731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AFDA7610-E7C9-47AF-9149-F49F88C754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F2069675-29D1-496F-8A6B-01D1EF62AA09}"/>
              </a:ext>
            </a:extLst>
          </p:cNvPr>
          <p:cNvGrpSpPr/>
          <p:nvPr/>
        </p:nvGrpSpPr>
        <p:grpSpPr>
          <a:xfrm>
            <a:off x="7703629" y="262920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72" name="Sun 371">
              <a:extLst>
                <a:ext uri="{FF2B5EF4-FFF2-40B4-BE49-F238E27FC236}">
                  <a16:creationId xmlns:a16="http://schemas.microsoft.com/office/drawing/2014/main" id="{30ECE922-DB56-4201-ACA1-561755B902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BE5123CA-77B2-41B9-AB60-1C50807FDC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59186059-94B8-4A38-B2D1-D8316B23F8A9}"/>
              </a:ext>
            </a:extLst>
          </p:cNvPr>
          <p:cNvGrpSpPr/>
          <p:nvPr/>
        </p:nvGrpSpPr>
        <p:grpSpPr>
          <a:xfrm>
            <a:off x="7703627" y="2874733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75" name="Sun 374">
              <a:extLst>
                <a:ext uri="{FF2B5EF4-FFF2-40B4-BE49-F238E27FC236}">
                  <a16:creationId xmlns:a16="http://schemas.microsoft.com/office/drawing/2014/main" id="{996314C9-1E68-40FE-8D1C-6334C470B2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38AF3FF2-85D1-470C-9469-D716E06E48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4724CC04-DD17-4583-ACA3-1ECFE3D1CF16}"/>
              </a:ext>
            </a:extLst>
          </p:cNvPr>
          <p:cNvGrpSpPr/>
          <p:nvPr/>
        </p:nvGrpSpPr>
        <p:grpSpPr>
          <a:xfrm>
            <a:off x="7703625" y="312026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78" name="Sun 377">
              <a:extLst>
                <a:ext uri="{FF2B5EF4-FFF2-40B4-BE49-F238E27FC236}">
                  <a16:creationId xmlns:a16="http://schemas.microsoft.com/office/drawing/2014/main" id="{ADAC778A-8E84-4565-A2E5-44992EAC4C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8BF98832-EC37-4D2C-9E41-CD994691A1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C7538ECB-9D4A-42A9-919B-2957195C1994}"/>
              </a:ext>
            </a:extLst>
          </p:cNvPr>
          <p:cNvGrpSpPr/>
          <p:nvPr/>
        </p:nvGrpSpPr>
        <p:grpSpPr>
          <a:xfrm>
            <a:off x="7703623" y="336579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81" name="Sun 380">
              <a:extLst>
                <a:ext uri="{FF2B5EF4-FFF2-40B4-BE49-F238E27FC236}">
                  <a16:creationId xmlns:a16="http://schemas.microsoft.com/office/drawing/2014/main" id="{3FC07484-6DE0-4F4F-BE54-04A684B7F2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94A8554B-95D0-4E2F-B8F7-EE9FFD2BA3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C4F0158F-2654-467B-8CA2-F8B1AF22A445}"/>
              </a:ext>
            </a:extLst>
          </p:cNvPr>
          <p:cNvGrpSpPr/>
          <p:nvPr/>
        </p:nvGrpSpPr>
        <p:grpSpPr>
          <a:xfrm>
            <a:off x="7703621" y="3611326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84" name="Sun 383">
              <a:extLst>
                <a:ext uri="{FF2B5EF4-FFF2-40B4-BE49-F238E27FC236}">
                  <a16:creationId xmlns:a16="http://schemas.microsoft.com/office/drawing/2014/main" id="{E762EA03-3A32-44B1-AE21-6A932119EE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E6040A94-021B-42A5-A6B2-116B5B1FDB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D7D93C89-B757-4FB4-8C0F-657C57F23FCB}"/>
              </a:ext>
            </a:extLst>
          </p:cNvPr>
          <p:cNvGrpSpPr/>
          <p:nvPr/>
        </p:nvGrpSpPr>
        <p:grpSpPr>
          <a:xfrm>
            <a:off x="7703619" y="385685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87" name="Sun 386">
              <a:extLst>
                <a:ext uri="{FF2B5EF4-FFF2-40B4-BE49-F238E27FC236}">
                  <a16:creationId xmlns:a16="http://schemas.microsoft.com/office/drawing/2014/main" id="{C908B24B-4318-49CE-BC07-25D18C936C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3EBDCFAC-CD89-43ED-9DFC-91110ECF1A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BAC9BFA8-256E-4DC5-9047-D7A3C9F746AA}"/>
              </a:ext>
            </a:extLst>
          </p:cNvPr>
          <p:cNvGrpSpPr/>
          <p:nvPr/>
        </p:nvGrpSpPr>
        <p:grpSpPr>
          <a:xfrm>
            <a:off x="7703617" y="410238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90" name="Sun 389">
              <a:extLst>
                <a:ext uri="{FF2B5EF4-FFF2-40B4-BE49-F238E27FC236}">
                  <a16:creationId xmlns:a16="http://schemas.microsoft.com/office/drawing/2014/main" id="{50E1483E-F018-4044-B6E0-65C2B16B9C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1CFE59E4-E5CB-456A-9180-8AB2DC407E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0A26F2AB-4D40-47A8-8703-BA2CED48C426}"/>
              </a:ext>
            </a:extLst>
          </p:cNvPr>
          <p:cNvGrpSpPr/>
          <p:nvPr/>
        </p:nvGrpSpPr>
        <p:grpSpPr>
          <a:xfrm>
            <a:off x="7703615" y="4347919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93" name="Sun 392">
              <a:extLst>
                <a:ext uri="{FF2B5EF4-FFF2-40B4-BE49-F238E27FC236}">
                  <a16:creationId xmlns:a16="http://schemas.microsoft.com/office/drawing/2014/main" id="{A758FA66-3C3F-4D6E-B680-A5C3486569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4F58D48A-7D4C-490F-A316-9C8DAB4CA6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DBEBBA94-70E1-451A-B408-108C24190FB1}"/>
              </a:ext>
            </a:extLst>
          </p:cNvPr>
          <p:cNvGrpSpPr/>
          <p:nvPr/>
        </p:nvGrpSpPr>
        <p:grpSpPr>
          <a:xfrm>
            <a:off x="7703613" y="4593450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96" name="Sun 395">
              <a:extLst>
                <a:ext uri="{FF2B5EF4-FFF2-40B4-BE49-F238E27FC236}">
                  <a16:creationId xmlns:a16="http://schemas.microsoft.com/office/drawing/2014/main" id="{6264606C-E626-4AB0-9913-390CEB9D0E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72C80074-4AED-4A48-A5A7-3B23E40F65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809F9D63-C7D4-4FD1-B4F0-1E53525F35E6}"/>
              </a:ext>
            </a:extLst>
          </p:cNvPr>
          <p:cNvGrpSpPr/>
          <p:nvPr/>
        </p:nvGrpSpPr>
        <p:grpSpPr>
          <a:xfrm>
            <a:off x="6535137" y="30525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399" name="Sun 398">
              <a:extLst>
                <a:ext uri="{FF2B5EF4-FFF2-40B4-BE49-F238E27FC236}">
                  <a16:creationId xmlns:a16="http://schemas.microsoft.com/office/drawing/2014/main" id="{2AC1F792-BC8E-4071-9460-26FC914588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B12B2897-5312-44A2-BBB6-49B6F26E3F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F0D3DD14-2E9A-48B1-BE5A-64728B3BBF21}"/>
              </a:ext>
            </a:extLst>
          </p:cNvPr>
          <p:cNvGrpSpPr/>
          <p:nvPr/>
        </p:nvGrpSpPr>
        <p:grpSpPr>
          <a:xfrm>
            <a:off x="8753403" y="19105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02" name="Sun 401">
              <a:extLst>
                <a:ext uri="{FF2B5EF4-FFF2-40B4-BE49-F238E27FC236}">
                  <a16:creationId xmlns:a16="http://schemas.microsoft.com/office/drawing/2014/main" id="{D2BEA9F8-C2A1-4E93-85BB-B9583E7192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9DFFAF29-FEDE-457D-BA13-BCA5DCAD20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E64675FA-A7C5-41F7-A295-067319D8A389}"/>
              </a:ext>
            </a:extLst>
          </p:cNvPr>
          <p:cNvGrpSpPr/>
          <p:nvPr/>
        </p:nvGrpSpPr>
        <p:grpSpPr>
          <a:xfrm>
            <a:off x="5143428" y="36155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05" name="Sun 404">
              <a:extLst>
                <a:ext uri="{FF2B5EF4-FFF2-40B4-BE49-F238E27FC236}">
                  <a16:creationId xmlns:a16="http://schemas.microsoft.com/office/drawing/2014/main" id="{E66A5A48-DCE1-435B-B54E-B93FD6BC39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7F7F5430-1F14-4B85-B2F8-8FDB77CFF3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C6EE4CAA-3929-4602-A86A-0DDA9154A71E}"/>
              </a:ext>
            </a:extLst>
          </p:cNvPr>
          <p:cNvGrpSpPr/>
          <p:nvPr/>
        </p:nvGrpSpPr>
        <p:grpSpPr>
          <a:xfrm>
            <a:off x="5114853" y="33964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08" name="Sun 407">
              <a:extLst>
                <a:ext uri="{FF2B5EF4-FFF2-40B4-BE49-F238E27FC236}">
                  <a16:creationId xmlns:a16="http://schemas.microsoft.com/office/drawing/2014/main" id="{30A81E77-AFE3-4A3C-A50E-E9040C9A87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0979139F-1846-4CEE-9402-119B381A28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E70D8B60-A773-4F4D-B480-9A9EA05A47CC}"/>
              </a:ext>
            </a:extLst>
          </p:cNvPr>
          <p:cNvGrpSpPr/>
          <p:nvPr/>
        </p:nvGrpSpPr>
        <p:grpSpPr>
          <a:xfrm>
            <a:off x="5105328" y="31678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11" name="Sun 410">
              <a:extLst>
                <a:ext uri="{FF2B5EF4-FFF2-40B4-BE49-F238E27FC236}">
                  <a16:creationId xmlns:a16="http://schemas.microsoft.com/office/drawing/2014/main" id="{0BD0ADF6-5D4D-474E-841F-32D145EF5C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12F74054-7E2B-4AEC-A65B-0B02966DEC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F8E39375-5FEE-4EC8-877A-597B9265CC0B}"/>
              </a:ext>
            </a:extLst>
          </p:cNvPr>
          <p:cNvGrpSpPr/>
          <p:nvPr/>
        </p:nvGrpSpPr>
        <p:grpSpPr>
          <a:xfrm>
            <a:off x="5095803" y="29773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14" name="Sun 413">
              <a:extLst>
                <a:ext uri="{FF2B5EF4-FFF2-40B4-BE49-F238E27FC236}">
                  <a16:creationId xmlns:a16="http://schemas.microsoft.com/office/drawing/2014/main" id="{105BC1C3-F506-4F9A-8D59-51A6629D75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04A00EE0-2F78-41EF-AF16-90353771E5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EF23D26C-6BA6-4745-B14A-EC8DFBAE0B4A}"/>
              </a:ext>
            </a:extLst>
          </p:cNvPr>
          <p:cNvGrpSpPr/>
          <p:nvPr/>
        </p:nvGrpSpPr>
        <p:grpSpPr>
          <a:xfrm>
            <a:off x="5152953" y="27773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17" name="Sun 416">
              <a:extLst>
                <a:ext uri="{FF2B5EF4-FFF2-40B4-BE49-F238E27FC236}">
                  <a16:creationId xmlns:a16="http://schemas.microsoft.com/office/drawing/2014/main" id="{BBEF7CA2-BFAC-48D2-A270-4D942C48A8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24E8AB2F-BE6A-41B5-A5B6-7DF74E6889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9BBFE0AC-E65D-4D6A-BD39-7147B3AE2604}"/>
              </a:ext>
            </a:extLst>
          </p:cNvPr>
          <p:cNvGrpSpPr/>
          <p:nvPr/>
        </p:nvGrpSpPr>
        <p:grpSpPr>
          <a:xfrm>
            <a:off x="8753404" y="2798539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20" name="Sun 419">
              <a:extLst>
                <a:ext uri="{FF2B5EF4-FFF2-40B4-BE49-F238E27FC236}">
                  <a16:creationId xmlns:a16="http://schemas.microsoft.com/office/drawing/2014/main" id="{AF517C5D-DCBF-4F0C-AC84-3E317CF038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3AC7E583-7D8E-4FC1-B6E8-95D05FF389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9CFBFB32-D896-4F89-A4CE-5643BEDFA4D0}"/>
              </a:ext>
            </a:extLst>
          </p:cNvPr>
          <p:cNvGrpSpPr/>
          <p:nvPr/>
        </p:nvGrpSpPr>
        <p:grpSpPr>
          <a:xfrm>
            <a:off x="7501201" y="255127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23" name="Sun 422">
              <a:extLst>
                <a:ext uri="{FF2B5EF4-FFF2-40B4-BE49-F238E27FC236}">
                  <a16:creationId xmlns:a16="http://schemas.microsoft.com/office/drawing/2014/main" id="{42C136C1-E14F-48C9-A8CD-83D6153F10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6FEA06D1-AF2B-4907-9A9F-6857D70717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BE35D1E8-0D16-4308-A3CD-010E93587387}"/>
              </a:ext>
            </a:extLst>
          </p:cNvPr>
          <p:cNvGrpSpPr/>
          <p:nvPr/>
        </p:nvGrpSpPr>
        <p:grpSpPr>
          <a:xfrm>
            <a:off x="7322536" y="263767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26" name="Sun 425">
              <a:extLst>
                <a:ext uri="{FF2B5EF4-FFF2-40B4-BE49-F238E27FC236}">
                  <a16:creationId xmlns:a16="http://schemas.microsoft.com/office/drawing/2014/main" id="{DABBE0B4-7A46-4BFE-9BCB-DD2FE06043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366A5794-5718-4AA4-A98B-44E4848C77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7676AB18-AEE8-4270-8458-9FA42DE60BF6}"/>
              </a:ext>
            </a:extLst>
          </p:cNvPr>
          <p:cNvGrpSpPr/>
          <p:nvPr/>
        </p:nvGrpSpPr>
        <p:grpSpPr>
          <a:xfrm>
            <a:off x="7127804" y="2747739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29" name="Sun 428">
              <a:extLst>
                <a:ext uri="{FF2B5EF4-FFF2-40B4-BE49-F238E27FC236}">
                  <a16:creationId xmlns:a16="http://schemas.microsoft.com/office/drawing/2014/main" id="{CAA8492C-CF4B-4A5F-B87C-7069954009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FC2C192C-3864-44C5-A718-F26BAD9CBF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B4C2810D-DC29-4436-9589-AF8BB2E83783}"/>
              </a:ext>
            </a:extLst>
          </p:cNvPr>
          <p:cNvGrpSpPr/>
          <p:nvPr/>
        </p:nvGrpSpPr>
        <p:grpSpPr>
          <a:xfrm>
            <a:off x="6950003" y="28239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32" name="Sun 431">
              <a:extLst>
                <a:ext uri="{FF2B5EF4-FFF2-40B4-BE49-F238E27FC236}">
                  <a16:creationId xmlns:a16="http://schemas.microsoft.com/office/drawing/2014/main" id="{316C1016-9450-4093-9C76-1D907B7A78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7F460F58-A246-4536-858A-69D4580EB7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9C263669-F31D-48FD-90FC-B610B5337AB4}"/>
              </a:ext>
            </a:extLst>
          </p:cNvPr>
          <p:cNvGrpSpPr/>
          <p:nvPr/>
        </p:nvGrpSpPr>
        <p:grpSpPr>
          <a:xfrm>
            <a:off x="6746803" y="2934006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35" name="Sun 434">
              <a:extLst>
                <a:ext uri="{FF2B5EF4-FFF2-40B4-BE49-F238E27FC236}">
                  <a16:creationId xmlns:a16="http://schemas.microsoft.com/office/drawing/2014/main" id="{F0EDF236-FCAD-4750-9C61-1D557CB330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9108984B-145E-4E5C-B1A5-86A7985A45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E6FD6694-12B6-42C0-8C1E-7A941D40A23C}"/>
              </a:ext>
            </a:extLst>
          </p:cNvPr>
          <p:cNvGrpSpPr/>
          <p:nvPr/>
        </p:nvGrpSpPr>
        <p:grpSpPr>
          <a:xfrm>
            <a:off x="9914585" y="370940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38" name="Sun 437">
              <a:extLst>
                <a:ext uri="{FF2B5EF4-FFF2-40B4-BE49-F238E27FC236}">
                  <a16:creationId xmlns:a16="http://schemas.microsoft.com/office/drawing/2014/main" id="{0DFFC0B4-C43F-4316-AEDF-7C13626A48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299941D5-0C5C-4CEC-B51A-A5E882A2C7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A1136E64-62FC-4781-B780-41FB773BD0FC}"/>
              </a:ext>
            </a:extLst>
          </p:cNvPr>
          <p:cNvGrpSpPr/>
          <p:nvPr/>
        </p:nvGrpSpPr>
        <p:grpSpPr>
          <a:xfrm>
            <a:off x="11238560" y="485240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41" name="Sun 440">
              <a:extLst>
                <a:ext uri="{FF2B5EF4-FFF2-40B4-BE49-F238E27FC236}">
                  <a16:creationId xmlns:a16="http://schemas.microsoft.com/office/drawing/2014/main" id="{292A3C88-B6EE-45DD-B69F-7970584F0C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770EC3E4-852C-404C-84EE-07739C67A9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51FC4450-DD10-459E-807B-3B7FF35191A1}"/>
              </a:ext>
            </a:extLst>
          </p:cNvPr>
          <p:cNvGrpSpPr/>
          <p:nvPr/>
        </p:nvGrpSpPr>
        <p:grpSpPr>
          <a:xfrm>
            <a:off x="11162360" y="470952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44" name="Sun 443">
              <a:extLst>
                <a:ext uri="{FF2B5EF4-FFF2-40B4-BE49-F238E27FC236}">
                  <a16:creationId xmlns:a16="http://schemas.microsoft.com/office/drawing/2014/main" id="{FF51757E-0779-482B-B378-76DD26E9BA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713199D9-AF37-4EE5-90F0-C350BB5760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27891907-B8E7-4E1F-82B6-E948BED7271E}"/>
              </a:ext>
            </a:extLst>
          </p:cNvPr>
          <p:cNvGrpSpPr/>
          <p:nvPr/>
        </p:nvGrpSpPr>
        <p:grpSpPr>
          <a:xfrm>
            <a:off x="11768989" y="22139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47" name="Sun 446">
              <a:extLst>
                <a:ext uri="{FF2B5EF4-FFF2-40B4-BE49-F238E27FC236}">
                  <a16:creationId xmlns:a16="http://schemas.microsoft.com/office/drawing/2014/main" id="{2F0267CE-CB4B-4BEB-8459-83FF902030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CBB36E93-5352-412A-8000-40B74B6339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8C0E78BD-64F3-410A-8390-EC628660C9E4}"/>
              </a:ext>
            </a:extLst>
          </p:cNvPr>
          <p:cNvGrpSpPr/>
          <p:nvPr/>
        </p:nvGrpSpPr>
        <p:grpSpPr>
          <a:xfrm>
            <a:off x="5399735" y="43856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50" name="Sun 449">
              <a:extLst>
                <a:ext uri="{FF2B5EF4-FFF2-40B4-BE49-F238E27FC236}">
                  <a16:creationId xmlns:a16="http://schemas.microsoft.com/office/drawing/2014/main" id="{87ABD551-19A6-4CC4-8908-2FCFECEB09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36F1255F-B04F-4B56-8A93-8854B17686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B5D80489-BB76-4DA7-8238-BF62A198B478}"/>
              </a:ext>
            </a:extLst>
          </p:cNvPr>
          <p:cNvGrpSpPr/>
          <p:nvPr/>
        </p:nvGrpSpPr>
        <p:grpSpPr>
          <a:xfrm>
            <a:off x="5428310" y="421422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53" name="Sun 452">
              <a:extLst>
                <a:ext uri="{FF2B5EF4-FFF2-40B4-BE49-F238E27FC236}">
                  <a16:creationId xmlns:a16="http://schemas.microsoft.com/office/drawing/2014/main" id="{7D3C0575-FBC7-4DA4-96FE-20A915C02F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3FBBAF1C-8D4D-4150-B014-AFCCF4D973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9573A1E5-0427-41EB-97C3-A5349EED9C1D}"/>
              </a:ext>
            </a:extLst>
          </p:cNvPr>
          <p:cNvGrpSpPr/>
          <p:nvPr/>
        </p:nvGrpSpPr>
        <p:grpSpPr>
          <a:xfrm>
            <a:off x="5418785" y="40427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56" name="Sun 455">
              <a:extLst>
                <a:ext uri="{FF2B5EF4-FFF2-40B4-BE49-F238E27FC236}">
                  <a16:creationId xmlns:a16="http://schemas.microsoft.com/office/drawing/2014/main" id="{CF4E1B30-9C87-4702-8BCB-7E8856C65D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5D697A69-B081-4E6C-8806-C34F779C17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B615F81E-3C51-4404-A801-9DE89D188B32}"/>
              </a:ext>
            </a:extLst>
          </p:cNvPr>
          <p:cNvGrpSpPr/>
          <p:nvPr/>
        </p:nvGrpSpPr>
        <p:grpSpPr>
          <a:xfrm>
            <a:off x="5371160" y="388085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59" name="Sun 458">
              <a:extLst>
                <a:ext uri="{FF2B5EF4-FFF2-40B4-BE49-F238E27FC236}">
                  <a16:creationId xmlns:a16="http://schemas.microsoft.com/office/drawing/2014/main" id="{3C548CDF-0896-4498-B482-B7A60772DB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32E72BE2-DDAB-4D5E-819E-D625FF8B30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71382436-645B-4DFA-9CD6-8720B8F85658}"/>
              </a:ext>
            </a:extLst>
          </p:cNvPr>
          <p:cNvGrpSpPr/>
          <p:nvPr/>
        </p:nvGrpSpPr>
        <p:grpSpPr>
          <a:xfrm>
            <a:off x="5352110" y="36998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62" name="Sun 461">
              <a:extLst>
                <a:ext uri="{FF2B5EF4-FFF2-40B4-BE49-F238E27FC236}">
                  <a16:creationId xmlns:a16="http://schemas.microsoft.com/office/drawing/2014/main" id="{5D7A871C-5B62-463C-AD97-DCA7E566F8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56C8157E-DB40-4A93-B2EA-61741079AC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D7E15ED8-DFA4-4965-A0BA-084162BFE3B1}"/>
              </a:ext>
            </a:extLst>
          </p:cNvPr>
          <p:cNvGrpSpPr/>
          <p:nvPr/>
        </p:nvGrpSpPr>
        <p:grpSpPr>
          <a:xfrm>
            <a:off x="5314010" y="351890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65" name="Sun 464">
              <a:extLst>
                <a:ext uri="{FF2B5EF4-FFF2-40B4-BE49-F238E27FC236}">
                  <a16:creationId xmlns:a16="http://schemas.microsoft.com/office/drawing/2014/main" id="{13AF1792-0C08-4ED0-8845-D1710789FF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020DEBFE-C8FB-4574-B906-592E8CCCCC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43ADDDC8-3416-48AE-B2DF-2F281FD43485}"/>
              </a:ext>
            </a:extLst>
          </p:cNvPr>
          <p:cNvGrpSpPr/>
          <p:nvPr/>
        </p:nvGrpSpPr>
        <p:grpSpPr>
          <a:xfrm>
            <a:off x="5294960" y="334745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68" name="Sun 467">
              <a:extLst>
                <a:ext uri="{FF2B5EF4-FFF2-40B4-BE49-F238E27FC236}">
                  <a16:creationId xmlns:a16="http://schemas.microsoft.com/office/drawing/2014/main" id="{8F2B91AF-13EC-4677-A041-F14552B470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166BF085-1C60-495E-A557-3AC24B8C83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3541B938-96A0-4DC5-9B2F-EB80677F63CB}"/>
              </a:ext>
            </a:extLst>
          </p:cNvPr>
          <p:cNvGrpSpPr/>
          <p:nvPr/>
        </p:nvGrpSpPr>
        <p:grpSpPr>
          <a:xfrm>
            <a:off x="5285435" y="319505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71" name="Sun 470">
              <a:extLst>
                <a:ext uri="{FF2B5EF4-FFF2-40B4-BE49-F238E27FC236}">
                  <a16:creationId xmlns:a16="http://schemas.microsoft.com/office/drawing/2014/main" id="{F4653861-2600-43F9-9376-EE0C46A00F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4E0043FC-67E0-475B-8B88-C0C2C13B2B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3" name="Group 472">
            <a:extLst>
              <a:ext uri="{FF2B5EF4-FFF2-40B4-BE49-F238E27FC236}">
                <a16:creationId xmlns:a16="http://schemas.microsoft.com/office/drawing/2014/main" id="{69DAEDD9-95A4-441A-9CF5-E444EE218203}"/>
              </a:ext>
            </a:extLst>
          </p:cNvPr>
          <p:cNvGrpSpPr/>
          <p:nvPr/>
        </p:nvGrpSpPr>
        <p:grpSpPr>
          <a:xfrm>
            <a:off x="5256860" y="302360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74" name="Sun 473">
              <a:extLst>
                <a:ext uri="{FF2B5EF4-FFF2-40B4-BE49-F238E27FC236}">
                  <a16:creationId xmlns:a16="http://schemas.microsoft.com/office/drawing/2014/main" id="{5171175D-5C1C-482C-A8F5-34A60A78C5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BC3EEE1F-A6DC-440D-98E9-9E566D02B9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F292FF5F-CB67-4E51-9E90-6CD68FBCDDCF}"/>
              </a:ext>
            </a:extLst>
          </p:cNvPr>
          <p:cNvGrpSpPr/>
          <p:nvPr/>
        </p:nvGrpSpPr>
        <p:grpSpPr>
          <a:xfrm>
            <a:off x="5466410" y="23663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77" name="Sun 476">
              <a:extLst>
                <a:ext uri="{FF2B5EF4-FFF2-40B4-BE49-F238E27FC236}">
                  <a16:creationId xmlns:a16="http://schemas.microsoft.com/office/drawing/2014/main" id="{28C1584A-65A9-4D36-BD9D-ACA6EF6C7D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FD1677A6-DF13-4BC2-9051-43715C268E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3017DF21-3CC8-4833-A43C-14D3D12101A0}"/>
              </a:ext>
            </a:extLst>
          </p:cNvPr>
          <p:cNvGrpSpPr/>
          <p:nvPr/>
        </p:nvGrpSpPr>
        <p:grpSpPr>
          <a:xfrm>
            <a:off x="5352110" y="24806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80" name="Sun 479">
              <a:extLst>
                <a:ext uri="{FF2B5EF4-FFF2-40B4-BE49-F238E27FC236}">
                  <a16:creationId xmlns:a16="http://schemas.microsoft.com/office/drawing/2014/main" id="{799A003C-3076-4D07-81CE-3BC3F15C2E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0C1A1976-0BDA-40B2-A9F3-4E03B549F5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1EAD128B-C463-4A51-B00E-7569F56835BA}"/>
              </a:ext>
            </a:extLst>
          </p:cNvPr>
          <p:cNvGrpSpPr/>
          <p:nvPr/>
        </p:nvGrpSpPr>
        <p:grpSpPr>
          <a:xfrm>
            <a:off x="4837760" y="492860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83" name="Sun 482">
              <a:extLst>
                <a:ext uri="{FF2B5EF4-FFF2-40B4-BE49-F238E27FC236}">
                  <a16:creationId xmlns:a16="http://schemas.microsoft.com/office/drawing/2014/main" id="{3798D236-D225-42A4-8423-AD57BC5F0F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1F452966-10AB-4307-A2E9-51C1E6F9E9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09AA9844-EECD-4DD2-8FB3-7840AA566F1F}"/>
              </a:ext>
            </a:extLst>
          </p:cNvPr>
          <p:cNvGrpSpPr/>
          <p:nvPr/>
        </p:nvGrpSpPr>
        <p:grpSpPr>
          <a:xfrm>
            <a:off x="6516276" y="3378142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86" name="Sun 485">
              <a:extLst>
                <a:ext uri="{FF2B5EF4-FFF2-40B4-BE49-F238E27FC236}">
                  <a16:creationId xmlns:a16="http://schemas.microsoft.com/office/drawing/2014/main" id="{D24A413F-407A-435A-BB53-E06B51FEA4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80160013-1BCF-49D3-A6E3-5A9FAD3230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F5C98DD3-24E0-47EF-8297-17D27ECDB681}"/>
              </a:ext>
            </a:extLst>
          </p:cNvPr>
          <p:cNvGrpSpPr/>
          <p:nvPr/>
        </p:nvGrpSpPr>
        <p:grpSpPr>
          <a:xfrm>
            <a:off x="6685610" y="3268076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89" name="Sun 488">
              <a:extLst>
                <a:ext uri="{FF2B5EF4-FFF2-40B4-BE49-F238E27FC236}">
                  <a16:creationId xmlns:a16="http://schemas.microsoft.com/office/drawing/2014/main" id="{75716267-EFAF-42C5-B0EF-09D3BA26B4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76256DE8-10A8-41DE-98D6-B9707A593E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A7C2F6AD-44EA-4FEA-A693-C736C19A5DA5}"/>
              </a:ext>
            </a:extLst>
          </p:cNvPr>
          <p:cNvGrpSpPr/>
          <p:nvPr/>
        </p:nvGrpSpPr>
        <p:grpSpPr>
          <a:xfrm>
            <a:off x="8753404" y="30440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92" name="Sun 491">
              <a:extLst>
                <a:ext uri="{FF2B5EF4-FFF2-40B4-BE49-F238E27FC236}">
                  <a16:creationId xmlns:a16="http://schemas.microsoft.com/office/drawing/2014/main" id="{1F21D648-A897-4A85-94B5-85C9A722DF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E90FC3E4-4599-4710-8D9D-9E33DD357B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4F4F78D7-47AE-4847-A62F-25CAAE29D92F}"/>
              </a:ext>
            </a:extLst>
          </p:cNvPr>
          <p:cNvGrpSpPr/>
          <p:nvPr/>
        </p:nvGrpSpPr>
        <p:grpSpPr>
          <a:xfrm>
            <a:off x="8753404" y="328960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95" name="Sun 494">
              <a:extLst>
                <a:ext uri="{FF2B5EF4-FFF2-40B4-BE49-F238E27FC236}">
                  <a16:creationId xmlns:a16="http://schemas.microsoft.com/office/drawing/2014/main" id="{FEE4886C-36F6-4942-9D06-3C6F71F7E0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90B292E2-E2FD-433D-843D-3DB6FDA54D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C4DE471C-E850-4BC4-8C9B-0C92321DAE58}"/>
              </a:ext>
            </a:extLst>
          </p:cNvPr>
          <p:cNvGrpSpPr/>
          <p:nvPr/>
        </p:nvGrpSpPr>
        <p:grpSpPr>
          <a:xfrm>
            <a:off x="8753404" y="353513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498" name="Sun 497">
              <a:extLst>
                <a:ext uri="{FF2B5EF4-FFF2-40B4-BE49-F238E27FC236}">
                  <a16:creationId xmlns:a16="http://schemas.microsoft.com/office/drawing/2014/main" id="{4ED662AF-F1D9-479A-9112-6AF3BFDA24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DEF0550C-0B9B-4654-9F06-91583A3C2F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ECBD5F3F-44CC-4224-9C12-82601135F6C7}"/>
              </a:ext>
            </a:extLst>
          </p:cNvPr>
          <p:cNvGrpSpPr/>
          <p:nvPr/>
        </p:nvGrpSpPr>
        <p:grpSpPr>
          <a:xfrm>
            <a:off x="8753404" y="378067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01" name="Sun 500">
              <a:extLst>
                <a:ext uri="{FF2B5EF4-FFF2-40B4-BE49-F238E27FC236}">
                  <a16:creationId xmlns:a16="http://schemas.microsoft.com/office/drawing/2014/main" id="{EC74EA74-9DD9-4F2D-8AAD-F2AA38D736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934C77B2-C0E2-402C-8A79-583846A88F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EC255D59-EB69-43FE-B1B7-9EC2BEB1EBB3}"/>
              </a:ext>
            </a:extLst>
          </p:cNvPr>
          <p:cNvGrpSpPr/>
          <p:nvPr/>
        </p:nvGrpSpPr>
        <p:grpSpPr>
          <a:xfrm>
            <a:off x="8753404" y="4026204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04" name="Sun 503">
              <a:extLst>
                <a:ext uri="{FF2B5EF4-FFF2-40B4-BE49-F238E27FC236}">
                  <a16:creationId xmlns:a16="http://schemas.microsoft.com/office/drawing/2014/main" id="{4F8D2A3F-2FD8-4F8C-B61D-BB73A23330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33D9C06D-69FD-453E-8991-06A28AD140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9D0F76C1-D385-4F4A-BFBF-C2120B004A61}"/>
              </a:ext>
            </a:extLst>
          </p:cNvPr>
          <p:cNvGrpSpPr/>
          <p:nvPr/>
        </p:nvGrpSpPr>
        <p:grpSpPr>
          <a:xfrm>
            <a:off x="8753404" y="427173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07" name="Sun 506">
              <a:extLst>
                <a:ext uri="{FF2B5EF4-FFF2-40B4-BE49-F238E27FC236}">
                  <a16:creationId xmlns:a16="http://schemas.microsoft.com/office/drawing/2014/main" id="{128B64E5-6D32-4258-9244-10680034E8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EDAB8165-F3D1-45E8-A328-ACDD1576A0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07EC210F-7D3E-49C5-AC8C-3BFB7D027255}"/>
              </a:ext>
            </a:extLst>
          </p:cNvPr>
          <p:cNvGrpSpPr/>
          <p:nvPr/>
        </p:nvGrpSpPr>
        <p:grpSpPr>
          <a:xfrm>
            <a:off x="8753404" y="4517270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10" name="Sun 509">
              <a:extLst>
                <a:ext uri="{FF2B5EF4-FFF2-40B4-BE49-F238E27FC236}">
                  <a16:creationId xmlns:a16="http://schemas.microsoft.com/office/drawing/2014/main" id="{251E45F1-A262-442C-9968-C6CEEB79A5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605AA558-5196-4D2E-9C6F-DE45F504AC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09D48FBD-CB2C-4AF1-B122-60CE8A5E5C60}"/>
              </a:ext>
            </a:extLst>
          </p:cNvPr>
          <p:cNvGrpSpPr/>
          <p:nvPr/>
        </p:nvGrpSpPr>
        <p:grpSpPr>
          <a:xfrm>
            <a:off x="8762929" y="4753278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13" name="Sun 512">
              <a:extLst>
                <a:ext uri="{FF2B5EF4-FFF2-40B4-BE49-F238E27FC236}">
                  <a16:creationId xmlns:a16="http://schemas.microsoft.com/office/drawing/2014/main" id="{FFDC7FA4-F775-4A1D-B2A1-D83E6DA7A4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5CCB9069-F4B2-4A4D-96B1-0E12DC6D5E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C9DC040D-E83E-48B6-BD03-8FAC892CDDF3}"/>
              </a:ext>
            </a:extLst>
          </p:cNvPr>
          <p:cNvGrpSpPr/>
          <p:nvPr/>
        </p:nvGrpSpPr>
        <p:grpSpPr>
          <a:xfrm>
            <a:off x="9693204" y="237520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16" name="Sun 515">
              <a:extLst>
                <a:ext uri="{FF2B5EF4-FFF2-40B4-BE49-F238E27FC236}">
                  <a16:creationId xmlns:a16="http://schemas.microsoft.com/office/drawing/2014/main" id="{CD85762D-8B1D-43FA-8349-6FAAE4B6ED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231AD882-BBA8-492D-9225-45C1500F52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4D3C6BF3-3FE4-46F8-90E5-FF3AB9E8C953}"/>
              </a:ext>
            </a:extLst>
          </p:cNvPr>
          <p:cNvGrpSpPr/>
          <p:nvPr/>
        </p:nvGrpSpPr>
        <p:grpSpPr>
          <a:xfrm>
            <a:off x="9693204" y="262073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19" name="Sun 518">
              <a:extLst>
                <a:ext uri="{FF2B5EF4-FFF2-40B4-BE49-F238E27FC236}">
                  <a16:creationId xmlns:a16="http://schemas.microsoft.com/office/drawing/2014/main" id="{DED9C6FA-CE98-41BB-B2EA-9FE5352345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74697B95-30E8-4152-BB44-0761387069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D2A27DCF-A6EE-4932-A21D-5492483E4303}"/>
              </a:ext>
            </a:extLst>
          </p:cNvPr>
          <p:cNvGrpSpPr/>
          <p:nvPr/>
        </p:nvGrpSpPr>
        <p:grpSpPr>
          <a:xfrm>
            <a:off x="9693204" y="2866269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22" name="Sun 521">
              <a:extLst>
                <a:ext uri="{FF2B5EF4-FFF2-40B4-BE49-F238E27FC236}">
                  <a16:creationId xmlns:a16="http://schemas.microsoft.com/office/drawing/2014/main" id="{02BAE503-B6D6-4B04-91CF-9391311A16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D403D248-3D0F-47B8-9D20-D933953003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61A69904-CE1A-46E8-9C5F-F6E2DC7FBFC5}"/>
              </a:ext>
            </a:extLst>
          </p:cNvPr>
          <p:cNvGrpSpPr/>
          <p:nvPr/>
        </p:nvGrpSpPr>
        <p:grpSpPr>
          <a:xfrm>
            <a:off x="9693204" y="3111801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25" name="Sun 524">
              <a:extLst>
                <a:ext uri="{FF2B5EF4-FFF2-40B4-BE49-F238E27FC236}">
                  <a16:creationId xmlns:a16="http://schemas.microsoft.com/office/drawing/2014/main" id="{9F927660-16C3-4253-86FC-86B3C04D91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0B742BF1-70CA-46FB-ABA9-CD936B447C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2CEC68C5-C7B1-4B52-9557-37256DC86471}"/>
              </a:ext>
            </a:extLst>
          </p:cNvPr>
          <p:cNvGrpSpPr/>
          <p:nvPr/>
        </p:nvGrpSpPr>
        <p:grpSpPr>
          <a:xfrm>
            <a:off x="9693204" y="3357333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28" name="Sun 527">
              <a:extLst>
                <a:ext uri="{FF2B5EF4-FFF2-40B4-BE49-F238E27FC236}">
                  <a16:creationId xmlns:a16="http://schemas.microsoft.com/office/drawing/2014/main" id="{9CD8ED18-47D2-47AC-877F-5493778244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B1610806-03EA-41ED-90A4-F62A0CA851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61DC5ECF-166B-4CF7-85A1-89319640E2BD}"/>
              </a:ext>
            </a:extLst>
          </p:cNvPr>
          <p:cNvGrpSpPr/>
          <p:nvPr/>
        </p:nvGrpSpPr>
        <p:grpSpPr>
          <a:xfrm>
            <a:off x="9693204" y="3602865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31" name="Sun 530">
              <a:extLst>
                <a:ext uri="{FF2B5EF4-FFF2-40B4-BE49-F238E27FC236}">
                  <a16:creationId xmlns:a16="http://schemas.microsoft.com/office/drawing/2014/main" id="{066C3CB4-2B1E-4F84-9D37-37D00F8BDF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21C9891A-5F4A-48DD-92F7-7AE2D610F0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D4D0327F-E216-415A-88D5-01CBCFBFE54F}"/>
              </a:ext>
            </a:extLst>
          </p:cNvPr>
          <p:cNvGrpSpPr/>
          <p:nvPr/>
        </p:nvGrpSpPr>
        <p:grpSpPr>
          <a:xfrm>
            <a:off x="9693204" y="38483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34" name="Sun 533">
              <a:extLst>
                <a:ext uri="{FF2B5EF4-FFF2-40B4-BE49-F238E27FC236}">
                  <a16:creationId xmlns:a16="http://schemas.microsoft.com/office/drawing/2014/main" id="{84D1E817-C095-4885-A994-37DCB6C474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C85E4227-2D6C-4A60-8179-432E14EA91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E35C1D61-350A-461C-A8BB-13C7DBEF40E4}"/>
              </a:ext>
            </a:extLst>
          </p:cNvPr>
          <p:cNvGrpSpPr/>
          <p:nvPr/>
        </p:nvGrpSpPr>
        <p:grpSpPr>
          <a:xfrm>
            <a:off x="8467653" y="230112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37" name="Sun 536">
              <a:extLst>
                <a:ext uri="{FF2B5EF4-FFF2-40B4-BE49-F238E27FC236}">
                  <a16:creationId xmlns:a16="http://schemas.microsoft.com/office/drawing/2014/main" id="{08A6E2C1-26C7-460B-AB83-4338A6CD31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8C36EF9E-471C-4CB0-905C-4B5BB75E9A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6A353B38-ABB7-4418-8BEE-85B61E58DDBD}"/>
              </a:ext>
            </a:extLst>
          </p:cNvPr>
          <p:cNvGrpSpPr/>
          <p:nvPr/>
        </p:nvGrpSpPr>
        <p:grpSpPr>
          <a:xfrm>
            <a:off x="10029753" y="36917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40" name="Sun 539">
              <a:extLst>
                <a:ext uri="{FF2B5EF4-FFF2-40B4-BE49-F238E27FC236}">
                  <a16:creationId xmlns:a16="http://schemas.microsoft.com/office/drawing/2014/main" id="{6CD6142C-8B23-4DE6-A72C-DC1CCB7EBE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F790513D-59BB-4EA7-BFCA-0A25F105D6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08CC84DC-8913-4EB0-BF0C-D830B7582B03}"/>
              </a:ext>
            </a:extLst>
          </p:cNvPr>
          <p:cNvGrpSpPr/>
          <p:nvPr/>
        </p:nvGrpSpPr>
        <p:grpSpPr>
          <a:xfrm>
            <a:off x="9896403" y="391084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43" name="Sun 542">
              <a:extLst>
                <a:ext uri="{FF2B5EF4-FFF2-40B4-BE49-F238E27FC236}">
                  <a16:creationId xmlns:a16="http://schemas.microsoft.com/office/drawing/2014/main" id="{2F33A28C-2FA3-4B5D-9847-7270C2BDBD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B031C836-5FDF-47A4-B4EA-A0A3B6FE98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C4F6C57E-6864-4841-8075-AA8623C5F044}"/>
              </a:ext>
            </a:extLst>
          </p:cNvPr>
          <p:cNvGrpSpPr/>
          <p:nvPr/>
        </p:nvGrpSpPr>
        <p:grpSpPr>
          <a:xfrm>
            <a:off x="8762928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46" name="Sun 545">
              <a:extLst>
                <a:ext uri="{FF2B5EF4-FFF2-40B4-BE49-F238E27FC236}">
                  <a16:creationId xmlns:a16="http://schemas.microsoft.com/office/drawing/2014/main" id="{D39FD2DA-BEE9-450E-8BC5-97A091D420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432F0B8A-0AEF-452B-BF1A-9DA9F175F1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D233BDFF-F1DF-48B2-B552-2E8A80DB8E30}"/>
              </a:ext>
            </a:extLst>
          </p:cNvPr>
          <p:cNvGrpSpPr/>
          <p:nvPr/>
        </p:nvGrpSpPr>
        <p:grpSpPr>
          <a:xfrm>
            <a:off x="5219628" y="260592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49" name="Sun 548">
              <a:extLst>
                <a:ext uri="{FF2B5EF4-FFF2-40B4-BE49-F238E27FC236}">
                  <a16:creationId xmlns:a16="http://schemas.microsoft.com/office/drawing/2014/main" id="{AA6E154C-6A01-4474-A31E-D301C3E54D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9581A57D-3769-4B29-8DE6-EF8C90B14C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5D509F85-2558-4948-8E8A-F04CACA30F32}"/>
              </a:ext>
            </a:extLst>
          </p:cNvPr>
          <p:cNvGrpSpPr/>
          <p:nvPr/>
        </p:nvGrpSpPr>
        <p:grpSpPr>
          <a:xfrm>
            <a:off x="4962453" y="4796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52" name="Sun 551">
              <a:extLst>
                <a:ext uri="{FF2B5EF4-FFF2-40B4-BE49-F238E27FC236}">
                  <a16:creationId xmlns:a16="http://schemas.microsoft.com/office/drawing/2014/main" id="{794E7E17-0E2C-4090-A195-0405D037CE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DECC5D1B-A723-43C8-9E37-F866A99F8C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DD16F792-10E7-4EE5-AF3B-9AD430F58D71}"/>
              </a:ext>
            </a:extLst>
          </p:cNvPr>
          <p:cNvGrpSpPr/>
          <p:nvPr/>
        </p:nvGrpSpPr>
        <p:grpSpPr>
          <a:xfrm>
            <a:off x="5124378" y="46537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55" name="Sun 554">
              <a:extLst>
                <a:ext uri="{FF2B5EF4-FFF2-40B4-BE49-F238E27FC236}">
                  <a16:creationId xmlns:a16="http://schemas.microsoft.com/office/drawing/2014/main" id="{9771B49A-8CD8-4213-9A67-E2B8BE4A34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0AFF2A6A-FC93-49BF-815A-DCB25E9782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10CB34D2-6CA2-4A02-A893-397622F903F1}"/>
              </a:ext>
            </a:extLst>
          </p:cNvPr>
          <p:cNvGrpSpPr/>
          <p:nvPr/>
        </p:nvGrpSpPr>
        <p:grpSpPr>
          <a:xfrm>
            <a:off x="5229153" y="448234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58" name="Sun 557">
              <a:extLst>
                <a:ext uri="{FF2B5EF4-FFF2-40B4-BE49-F238E27FC236}">
                  <a16:creationId xmlns:a16="http://schemas.microsoft.com/office/drawing/2014/main" id="{B53A52B4-ADF4-4205-8DD7-E75CF6F8A5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66428488-8F1B-42D7-A0DF-864B38681E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52FAFB40-2107-40DF-B4BB-974670D4EA4C}"/>
              </a:ext>
            </a:extLst>
          </p:cNvPr>
          <p:cNvGrpSpPr/>
          <p:nvPr/>
        </p:nvGrpSpPr>
        <p:grpSpPr>
          <a:xfrm>
            <a:off x="5238678" y="425374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61" name="Sun 560">
              <a:extLst>
                <a:ext uri="{FF2B5EF4-FFF2-40B4-BE49-F238E27FC236}">
                  <a16:creationId xmlns:a16="http://schemas.microsoft.com/office/drawing/2014/main" id="{774546F5-0A17-47D9-AD95-CC5C10C518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A1C85CBF-7197-4340-8364-D0E6467563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3" name="Group 562">
            <a:extLst>
              <a:ext uri="{FF2B5EF4-FFF2-40B4-BE49-F238E27FC236}">
                <a16:creationId xmlns:a16="http://schemas.microsoft.com/office/drawing/2014/main" id="{173642C9-C1EF-4BD9-8909-622C8C1F673C}"/>
              </a:ext>
            </a:extLst>
          </p:cNvPr>
          <p:cNvGrpSpPr/>
          <p:nvPr/>
        </p:nvGrpSpPr>
        <p:grpSpPr>
          <a:xfrm>
            <a:off x="5210103" y="4034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64" name="Sun 563">
              <a:extLst>
                <a:ext uri="{FF2B5EF4-FFF2-40B4-BE49-F238E27FC236}">
                  <a16:creationId xmlns:a16="http://schemas.microsoft.com/office/drawing/2014/main" id="{628B9117-BCFB-4641-BBB8-3254ED7260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0FC8B6AE-2E0E-478B-B86B-76E9B7F585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D9AB9079-B648-41F2-80D1-A2023BCDE905}"/>
              </a:ext>
            </a:extLst>
          </p:cNvPr>
          <p:cNvGrpSpPr/>
          <p:nvPr/>
        </p:nvGrpSpPr>
        <p:grpSpPr>
          <a:xfrm>
            <a:off x="5200578" y="38155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67" name="Sun 566">
              <a:extLst>
                <a:ext uri="{FF2B5EF4-FFF2-40B4-BE49-F238E27FC236}">
                  <a16:creationId xmlns:a16="http://schemas.microsoft.com/office/drawing/2014/main" id="{2760FBFC-804C-4B1A-8D92-74EC07EE25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E82E7DFD-EF8B-46C9-9CA2-81868BB6D6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2EFB30C1-0FA6-43EE-9733-0D0F8C3FD491}"/>
              </a:ext>
            </a:extLst>
          </p:cNvPr>
          <p:cNvGrpSpPr/>
          <p:nvPr/>
        </p:nvGrpSpPr>
        <p:grpSpPr>
          <a:xfrm>
            <a:off x="90201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70" name="Sun 569">
              <a:extLst>
                <a:ext uri="{FF2B5EF4-FFF2-40B4-BE49-F238E27FC236}">
                  <a16:creationId xmlns:a16="http://schemas.microsoft.com/office/drawing/2014/main" id="{2E6C3EFB-0181-4878-A0C0-EF737C2123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D8E36FD2-8BD9-4DCC-96E7-2EBC9EA815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7F287242-BEF9-4CA3-8BE5-08792FA762F1}"/>
              </a:ext>
            </a:extLst>
          </p:cNvPr>
          <p:cNvGrpSpPr/>
          <p:nvPr/>
        </p:nvGrpSpPr>
        <p:grpSpPr>
          <a:xfrm>
            <a:off x="92487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73" name="Sun 572">
              <a:extLst>
                <a:ext uri="{FF2B5EF4-FFF2-40B4-BE49-F238E27FC236}">
                  <a16:creationId xmlns:a16="http://schemas.microsoft.com/office/drawing/2014/main" id="{8E746D1F-3924-41D4-92D0-BF2B701017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68AA7096-F71E-4452-9145-0F55610CE3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DD91E572-40C6-4360-98ED-77515B3E9E1E}"/>
              </a:ext>
            </a:extLst>
          </p:cNvPr>
          <p:cNvGrpSpPr/>
          <p:nvPr/>
        </p:nvGrpSpPr>
        <p:grpSpPr>
          <a:xfrm>
            <a:off x="94773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76" name="Sun 575">
              <a:extLst>
                <a:ext uri="{FF2B5EF4-FFF2-40B4-BE49-F238E27FC236}">
                  <a16:creationId xmlns:a16="http://schemas.microsoft.com/office/drawing/2014/main" id="{FC9A8533-8141-4156-86FF-62FFFB4543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E8D4C482-7CFB-41C1-B531-512E9755A9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68702F11-0CD3-4AC7-8920-26FDD379597E}"/>
              </a:ext>
            </a:extLst>
          </p:cNvPr>
          <p:cNvGrpSpPr/>
          <p:nvPr/>
        </p:nvGrpSpPr>
        <p:grpSpPr>
          <a:xfrm>
            <a:off x="97059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79" name="Sun 578">
              <a:extLst>
                <a:ext uri="{FF2B5EF4-FFF2-40B4-BE49-F238E27FC236}">
                  <a16:creationId xmlns:a16="http://schemas.microsoft.com/office/drawing/2014/main" id="{2C0775B3-D8C2-42A7-8901-C1FCB43D5B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0" name="Oval 579">
              <a:extLst>
                <a:ext uri="{FF2B5EF4-FFF2-40B4-BE49-F238E27FC236}">
                  <a16:creationId xmlns:a16="http://schemas.microsoft.com/office/drawing/2014/main" id="{56A69D69-F35D-4D24-9E30-7ADEF2401A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1420C8AF-82D2-4349-B616-292D9A330634}"/>
              </a:ext>
            </a:extLst>
          </p:cNvPr>
          <p:cNvGrpSpPr/>
          <p:nvPr/>
        </p:nvGrpSpPr>
        <p:grpSpPr>
          <a:xfrm>
            <a:off x="99345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82" name="Sun 581">
              <a:extLst>
                <a:ext uri="{FF2B5EF4-FFF2-40B4-BE49-F238E27FC236}">
                  <a16:creationId xmlns:a16="http://schemas.microsoft.com/office/drawing/2014/main" id="{31A61B4D-0032-4122-8A80-53150B58F4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BDACFB88-111B-4489-A118-3265B01B31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2BC4B581-25CD-46AF-8A08-AE3684420FD5}"/>
              </a:ext>
            </a:extLst>
          </p:cNvPr>
          <p:cNvGrpSpPr/>
          <p:nvPr/>
        </p:nvGrpSpPr>
        <p:grpSpPr>
          <a:xfrm>
            <a:off x="101631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85" name="Sun 584">
              <a:extLst>
                <a:ext uri="{FF2B5EF4-FFF2-40B4-BE49-F238E27FC236}">
                  <a16:creationId xmlns:a16="http://schemas.microsoft.com/office/drawing/2014/main" id="{31BB572F-FF85-429F-A68F-4A4A18890A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A754453F-EF83-42E0-9345-7BA3FFF36E9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9189E8B0-5D7B-40AF-9D02-8A67ED3ECAF0}"/>
              </a:ext>
            </a:extLst>
          </p:cNvPr>
          <p:cNvGrpSpPr/>
          <p:nvPr/>
        </p:nvGrpSpPr>
        <p:grpSpPr>
          <a:xfrm>
            <a:off x="103917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88" name="Sun 587">
              <a:extLst>
                <a:ext uri="{FF2B5EF4-FFF2-40B4-BE49-F238E27FC236}">
                  <a16:creationId xmlns:a16="http://schemas.microsoft.com/office/drawing/2014/main" id="{013ABCD4-626F-46C4-B7F2-0A8DC77C94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1EF9FA7F-0A52-4AB3-98F7-8D16597222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76387337-1E35-4348-8191-4090644A5DE4}"/>
              </a:ext>
            </a:extLst>
          </p:cNvPr>
          <p:cNvGrpSpPr/>
          <p:nvPr/>
        </p:nvGrpSpPr>
        <p:grpSpPr>
          <a:xfrm>
            <a:off x="106203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91" name="Sun 590">
              <a:extLst>
                <a:ext uri="{FF2B5EF4-FFF2-40B4-BE49-F238E27FC236}">
                  <a16:creationId xmlns:a16="http://schemas.microsoft.com/office/drawing/2014/main" id="{3ADE9DCC-72C8-4A15-8DB7-7E911B2787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6DD56650-407B-4129-91F7-5B02A743D5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50F929D2-453D-49D7-88F0-E30F11ECB482}"/>
              </a:ext>
            </a:extLst>
          </p:cNvPr>
          <p:cNvGrpSpPr/>
          <p:nvPr/>
        </p:nvGrpSpPr>
        <p:grpSpPr>
          <a:xfrm>
            <a:off x="108489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94" name="Sun 593">
              <a:extLst>
                <a:ext uri="{FF2B5EF4-FFF2-40B4-BE49-F238E27FC236}">
                  <a16:creationId xmlns:a16="http://schemas.microsoft.com/office/drawing/2014/main" id="{D972C6D4-D0CF-4DA5-9D07-74E3BF68EB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E448E20A-6BC8-408F-9A7F-8D06C387C1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A05663D0-DF6B-4D2D-A34D-20F3D11951CC}"/>
              </a:ext>
            </a:extLst>
          </p:cNvPr>
          <p:cNvGrpSpPr/>
          <p:nvPr/>
        </p:nvGrpSpPr>
        <p:grpSpPr>
          <a:xfrm>
            <a:off x="110775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597" name="Sun 596">
              <a:extLst>
                <a:ext uri="{FF2B5EF4-FFF2-40B4-BE49-F238E27FC236}">
                  <a16:creationId xmlns:a16="http://schemas.microsoft.com/office/drawing/2014/main" id="{892D7F9C-9911-4279-9A9D-7F5F4C1515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8" name="Oval 597">
              <a:extLst>
                <a:ext uri="{FF2B5EF4-FFF2-40B4-BE49-F238E27FC236}">
                  <a16:creationId xmlns:a16="http://schemas.microsoft.com/office/drawing/2014/main" id="{C509AD48-87E7-4DEA-BF8B-1EE9D518D6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711DC134-20B2-4F4E-9B12-DCE8A96E686A}"/>
              </a:ext>
            </a:extLst>
          </p:cNvPr>
          <p:cNvGrpSpPr/>
          <p:nvPr/>
        </p:nvGrpSpPr>
        <p:grpSpPr>
          <a:xfrm>
            <a:off x="113061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00" name="Sun 599">
              <a:extLst>
                <a:ext uri="{FF2B5EF4-FFF2-40B4-BE49-F238E27FC236}">
                  <a16:creationId xmlns:a16="http://schemas.microsoft.com/office/drawing/2014/main" id="{B801811E-4428-4B04-9AB9-9FF74E0BA2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5D0E0CD8-A235-4438-B401-E4F250F32D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0A2210A2-8008-4BA7-8A3D-4C562B22CCF8}"/>
              </a:ext>
            </a:extLst>
          </p:cNvPr>
          <p:cNvGrpSpPr/>
          <p:nvPr/>
        </p:nvGrpSpPr>
        <p:grpSpPr>
          <a:xfrm>
            <a:off x="11534703" y="21296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03" name="Sun 602">
              <a:extLst>
                <a:ext uri="{FF2B5EF4-FFF2-40B4-BE49-F238E27FC236}">
                  <a16:creationId xmlns:a16="http://schemas.microsoft.com/office/drawing/2014/main" id="{F59FED3A-50FA-4D40-8BD9-20F5B2EB62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25054451-9434-4283-BA86-8C7E5838DD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88518961-DD53-4D62-B8C5-8060C2811CB9}"/>
              </a:ext>
            </a:extLst>
          </p:cNvPr>
          <p:cNvGrpSpPr/>
          <p:nvPr/>
        </p:nvGrpSpPr>
        <p:grpSpPr>
          <a:xfrm>
            <a:off x="11067978" y="44918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06" name="Sun 605">
              <a:extLst>
                <a:ext uri="{FF2B5EF4-FFF2-40B4-BE49-F238E27FC236}">
                  <a16:creationId xmlns:a16="http://schemas.microsoft.com/office/drawing/2014/main" id="{49219995-70E5-47EA-9AEA-3C770C695D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B1E524C5-3A7E-428D-9AA7-520B5CCB9C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318864F1-45EB-4C7D-B96B-04CB245A96ED}"/>
              </a:ext>
            </a:extLst>
          </p:cNvPr>
          <p:cNvGrpSpPr/>
          <p:nvPr/>
        </p:nvGrpSpPr>
        <p:grpSpPr>
          <a:xfrm>
            <a:off x="11058453" y="42727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09" name="Sun 608">
              <a:extLst>
                <a:ext uri="{FF2B5EF4-FFF2-40B4-BE49-F238E27FC236}">
                  <a16:creationId xmlns:a16="http://schemas.microsoft.com/office/drawing/2014/main" id="{E79314FD-C55E-4AB7-9E7E-B18F1FACDA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909C7B32-080C-4A12-B144-C76508F198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2D9EBC26-6D4C-40B7-B17B-45230ABA73E3}"/>
              </a:ext>
            </a:extLst>
          </p:cNvPr>
          <p:cNvGrpSpPr/>
          <p:nvPr/>
        </p:nvGrpSpPr>
        <p:grpSpPr>
          <a:xfrm>
            <a:off x="11067978" y="401562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12" name="Sun 611">
              <a:extLst>
                <a:ext uri="{FF2B5EF4-FFF2-40B4-BE49-F238E27FC236}">
                  <a16:creationId xmlns:a16="http://schemas.microsoft.com/office/drawing/2014/main" id="{C4A19F4E-CE0C-411D-869D-F700466EA8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949DB4E0-0F2C-42B9-B0B3-D3BE301191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4" name="Group 613">
            <a:extLst>
              <a:ext uri="{FF2B5EF4-FFF2-40B4-BE49-F238E27FC236}">
                <a16:creationId xmlns:a16="http://schemas.microsoft.com/office/drawing/2014/main" id="{E4C9DB15-DF87-410D-8720-80854B930862}"/>
              </a:ext>
            </a:extLst>
          </p:cNvPr>
          <p:cNvGrpSpPr/>
          <p:nvPr/>
        </p:nvGrpSpPr>
        <p:grpSpPr>
          <a:xfrm>
            <a:off x="11067978" y="38155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15" name="Sun 614">
              <a:extLst>
                <a:ext uri="{FF2B5EF4-FFF2-40B4-BE49-F238E27FC236}">
                  <a16:creationId xmlns:a16="http://schemas.microsoft.com/office/drawing/2014/main" id="{19B14783-19DA-4ECE-9486-033C8DD7B8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D601B9BE-1DF2-4CBA-8AC3-32A7BC2042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DF36B87F-3F12-435B-8C5E-18AB399CB0A1}"/>
              </a:ext>
            </a:extLst>
          </p:cNvPr>
          <p:cNvGrpSpPr/>
          <p:nvPr/>
        </p:nvGrpSpPr>
        <p:grpSpPr>
          <a:xfrm>
            <a:off x="11087028" y="360604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18" name="Sun 617">
              <a:extLst>
                <a:ext uri="{FF2B5EF4-FFF2-40B4-BE49-F238E27FC236}">
                  <a16:creationId xmlns:a16="http://schemas.microsoft.com/office/drawing/2014/main" id="{5278D227-EE12-496F-BFAA-3DC6B07E7E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9" name="Oval 618">
              <a:extLst>
                <a:ext uri="{FF2B5EF4-FFF2-40B4-BE49-F238E27FC236}">
                  <a16:creationId xmlns:a16="http://schemas.microsoft.com/office/drawing/2014/main" id="{AAD9E549-B881-4DFB-AFF8-C813461469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558FC436-193A-47A2-83B7-24F5D2D9303C}"/>
              </a:ext>
            </a:extLst>
          </p:cNvPr>
          <p:cNvGrpSpPr/>
          <p:nvPr/>
        </p:nvGrpSpPr>
        <p:grpSpPr>
          <a:xfrm>
            <a:off x="11134653" y="33869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21" name="Sun 620">
              <a:extLst>
                <a:ext uri="{FF2B5EF4-FFF2-40B4-BE49-F238E27FC236}">
                  <a16:creationId xmlns:a16="http://schemas.microsoft.com/office/drawing/2014/main" id="{FA136492-6683-42D5-8EDD-64E70B5761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F63AE34F-C60C-4DA7-B3F8-6261213FD9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3" name="Group 622">
            <a:extLst>
              <a:ext uri="{FF2B5EF4-FFF2-40B4-BE49-F238E27FC236}">
                <a16:creationId xmlns:a16="http://schemas.microsoft.com/office/drawing/2014/main" id="{93D2028A-271D-4031-BBF6-A3CDE58EF094}"/>
              </a:ext>
            </a:extLst>
          </p:cNvPr>
          <p:cNvGrpSpPr/>
          <p:nvPr/>
        </p:nvGrpSpPr>
        <p:grpSpPr>
          <a:xfrm>
            <a:off x="11182278" y="31583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24" name="Sun 623">
              <a:extLst>
                <a:ext uri="{FF2B5EF4-FFF2-40B4-BE49-F238E27FC236}">
                  <a16:creationId xmlns:a16="http://schemas.microsoft.com/office/drawing/2014/main" id="{B351F1A8-6980-4AFF-9435-2C7D617D09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0DD4A692-A69B-4A72-AC74-6BFBC7AAEB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69B64032-2E8F-44B8-94CD-5A8B607C9F5C}"/>
              </a:ext>
            </a:extLst>
          </p:cNvPr>
          <p:cNvGrpSpPr/>
          <p:nvPr/>
        </p:nvGrpSpPr>
        <p:grpSpPr>
          <a:xfrm>
            <a:off x="11268003" y="29678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27" name="Sun 626">
              <a:extLst>
                <a:ext uri="{FF2B5EF4-FFF2-40B4-BE49-F238E27FC236}">
                  <a16:creationId xmlns:a16="http://schemas.microsoft.com/office/drawing/2014/main" id="{74E25925-F52B-40A4-BA4F-9ED08C0E69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6F2092E2-4934-47D8-979F-16030733D4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885E7FDF-B5A0-4CC3-A30A-CCAB6251AAA9}"/>
              </a:ext>
            </a:extLst>
          </p:cNvPr>
          <p:cNvGrpSpPr/>
          <p:nvPr/>
        </p:nvGrpSpPr>
        <p:grpSpPr>
          <a:xfrm>
            <a:off x="11001303" y="29392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30" name="Sun 629">
              <a:extLst>
                <a:ext uri="{FF2B5EF4-FFF2-40B4-BE49-F238E27FC236}">
                  <a16:creationId xmlns:a16="http://schemas.microsoft.com/office/drawing/2014/main" id="{3CD31B70-87A6-47A0-9D88-90AE938208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C066FB11-9050-48B9-9495-B7AAB94DF5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422630AB-4051-431D-8DBE-AF634D734B8E}"/>
              </a:ext>
            </a:extLst>
          </p:cNvPr>
          <p:cNvGrpSpPr/>
          <p:nvPr/>
        </p:nvGrpSpPr>
        <p:grpSpPr>
          <a:xfrm>
            <a:off x="10772703" y="302502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33" name="Sun 632">
              <a:extLst>
                <a:ext uri="{FF2B5EF4-FFF2-40B4-BE49-F238E27FC236}">
                  <a16:creationId xmlns:a16="http://schemas.microsoft.com/office/drawing/2014/main" id="{EED1A43A-38E7-4968-BA97-544867CEA7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DA81E630-D399-4672-A3A3-537A3A4A26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206456B9-51EA-41F9-B0D3-547D5565C2B9}"/>
              </a:ext>
            </a:extLst>
          </p:cNvPr>
          <p:cNvGrpSpPr/>
          <p:nvPr/>
        </p:nvGrpSpPr>
        <p:grpSpPr>
          <a:xfrm>
            <a:off x="10563153" y="314884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36" name="Sun 635">
              <a:extLst>
                <a:ext uri="{FF2B5EF4-FFF2-40B4-BE49-F238E27FC236}">
                  <a16:creationId xmlns:a16="http://schemas.microsoft.com/office/drawing/2014/main" id="{B7AE3855-16CE-44A6-8F28-4FAD3C1AB4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3AB0DF89-67A8-4D43-A428-6EB8778B6D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2BDF537E-3363-4EB3-89F6-46EAC238973F}"/>
              </a:ext>
            </a:extLst>
          </p:cNvPr>
          <p:cNvGrpSpPr/>
          <p:nvPr/>
        </p:nvGrpSpPr>
        <p:grpSpPr>
          <a:xfrm>
            <a:off x="10363128" y="330124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39" name="Sun 638">
              <a:extLst>
                <a:ext uri="{FF2B5EF4-FFF2-40B4-BE49-F238E27FC236}">
                  <a16:creationId xmlns:a16="http://schemas.microsoft.com/office/drawing/2014/main" id="{557C89DE-75CD-41A6-BB91-E2BC91237A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56EE3FA2-6460-454A-A522-4958E99215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22A45189-9C4B-43C4-8F0A-16ADBCA12535}"/>
              </a:ext>
            </a:extLst>
          </p:cNvPr>
          <p:cNvGrpSpPr/>
          <p:nvPr/>
        </p:nvGrpSpPr>
        <p:grpSpPr>
          <a:xfrm>
            <a:off x="10191678" y="3501272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42" name="Sun 641">
              <a:extLst>
                <a:ext uri="{FF2B5EF4-FFF2-40B4-BE49-F238E27FC236}">
                  <a16:creationId xmlns:a16="http://schemas.microsoft.com/office/drawing/2014/main" id="{55E15B48-8AA1-4FDC-AA33-E61B2E7F21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53C4891C-EB7C-42C2-92F6-103827DF23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4" name="Group 643">
            <a:extLst>
              <a:ext uri="{FF2B5EF4-FFF2-40B4-BE49-F238E27FC236}">
                <a16:creationId xmlns:a16="http://schemas.microsoft.com/office/drawing/2014/main" id="{B5FAA714-7E27-46E9-9544-89A3B6BD76ED}"/>
              </a:ext>
            </a:extLst>
          </p:cNvPr>
          <p:cNvGrpSpPr/>
          <p:nvPr/>
        </p:nvGrpSpPr>
        <p:grpSpPr>
          <a:xfrm>
            <a:off x="8743010" y="17567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45" name="Sun 644">
              <a:extLst>
                <a:ext uri="{FF2B5EF4-FFF2-40B4-BE49-F238E27FC236}">
                  <a16:creationId xmlns:a16="http://schemas.microsoft.com/office/drawing/2014/main" id="{D3A9C607-7D82-4E09-B278-D0D70C9845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6" name="Oval 645">
              <a:extLst>
                <a:ext uri="{FF2B5EF4-FFF2-40B4-BE49-F238E27FC236}">
                  <a16:creationId xmlns:a16="http://schemas.microsoft.com/office/drawing/2014/main" id="{5FB92BDC-8912-45D1-8869-1E466B84C3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9B6DB534-E0B3-4D5C-B1C6-DBB1BCB934B0}"/>
              </a:ext>
            </a:extLst>
          </p:cNvPr>
          <p:cNvGrpSpPr/>
          <p:nvPr/>
        </p:nvGrpSpPr>
        <p:grpSpPr>
          <a:xfrm>
            <a:off x="8647760" y="249020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48" name="Sun 647">
              <a:extLst>
                <a:ext uri="{FF2B5EF4-FFF2-40B4-BE49-F238E27FC236}">
                  <a16:creationId xmlns:a16="http://schemas.microsoft.com/office/drawing/2014/main" id="{D7EB0D0D-99BE-4660-8D4D-38C0E8496E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9" name="Oval 648">
              <a:extLst>
                <a:ext uri="{FF2B5EF4-FFF2-40B4-BE49-F238E27FC236}">
                  <a16:creationId xmlns:a16="http://schemas.microsoft.com/office/drawing/2014/main" id="{33B2A700-E590-4978-9BC2-FD527C3892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84530294-1DC0-40B8-A156-293A9250E79D}"/>
              </a:ext>
            </a:extLst>
          </p:cNvPr>
          <p:cNvGrpSpPr/>
          <p:nvPr/>
        </p:nvGrpSpPr>
        <p:grpSpPr>
          <a:xfrm>
            <a:off x="11190935" y="28616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51" name="Sun 650">
              <a:extLst>
                <a:ext uri="{FF2B5EF4-FFF2-40B4-BE49-F238E27FC236}">
                  <a16:creationId xmlns:a16="http://schemas.microsoft.com/office/drawing/2014/main" id="{46B593FE-B095-48AA-9F12-DC65B3F0D4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40E31151-0578-409B-8AD9-856A517C8A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5C2B6F25-6D43-4A56-B26A-96EDFDD651DF}"/>
              </a:ext>
            </a:extLst>
          </p:cNvPr>
          <p:cNvGrpSpPr/>
          <p:nvPr/>
        </p:nvGrpSpPr>
        <p:grpSpPr>
          <a:xfrm>
            <a:off x="11048060" y="27473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54" name="Sun 653">
              <a:extLst>
                <a:ext uri="{FF2B5EF4-FFF2-40B4-BE49-F238E27FC236}">
                  <a16:creationId xmlns:a16="http://schemas.microsoft.com/office/drawing/2014/main" id="{2E1E8DC5-8654-4461-962B-2764212ABE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174A6D01-9C85-4D89-A2B7-BBB5B77485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6" name="Group 655">
            <a:extLst>
              <a:ext uri="{FF2B5EF4-FFF2-40B4-BE49-F238E27FC236}">
                <a16:creationId xmlns:a16="http://schemas.microsoft.com/office/drawing/2014/main" id="{5A34133A-64FF-4A2A-97BE-E5B482ECCF91}"/>
              </a:ext>
            </a:extLst>
          </p:cNvPr>
          <p:cNvGrpSpPr/>
          <p:nvPr/>
        </p:nvGrpSpPr>
        <p:grpSpPr>
          <a:xfrm>
            <a:off x="10895660" y="281405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57" name="Sun 656">
              <a:extLst>
                <a:ext uri="{FF2B5EF4-FFF2-40B4-BE49-F238E27FC236}">
                  <a16:creationId xmlns:a16="http://schemas.microsoft.com/office/drawing/2014/main" id="{0D618EBE-624C-422F-8CA9-918D66060A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8" name="Oval 657">
              <a:extLst>
                <a:ext uri="{FF2B5EF4-FFF2-40B4-BE49-F238E27FC236}">
                  <a16:creationId xmlns:a16="http://schemas.microsoft.com/office/drawing/2014/main" id="{14737482-07AB-4C67-8B8F-D9F5BA16EA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71256B7C-1172-43E0-9F98-1F9468291D0B}"/>
              </a:ext>
            </a:extLst>
          </p:cNvPr>
          <p:cNvGrpSpPr/>
          <p:nvPr/>
        </p:nvGrpSpPr>
        <p:grpSpPr>
          <a:xfrm>
            <a:off x="10743260" y="289977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60" name="Sun 659">
              <a:extLst>
                <a:ext uri="{FF2B5EF4-FFF2-40B4-BE49-F238E27FC236}">
                  <a16:creationId xmlns:a16="http://schemas.microsoft.com/office/drawing/2014/main" id="{E5FFA086-5C7A-46D7-AC0E-2E9014FE10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CD44E451-6C20-4E61-8F78-4FAE6F108B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7792E062-6454-4A25-8DEF-9EBF2B588648}"/>
              </a:ext>
            </a:extLst>
          </p:cNvPr>
          <p:cNvGrpSpPr/>
          <p:nvPr/>
        </p:nvGrpSpPr>
        <p:grpSpPr>
          <a:xfrm>
            <a:off x="10581335" y="298550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63" name="Sun 662">
              <a:extLst>
                <a:ext uri="{FF2B5EF4-FFF2-40B4-BE49-F238E27FC236}">
                  <a16:creationId xmlns:a16="http://schemas.microsoft.com/office/drawing/2014/main" id="{26BDC59A-1E86-424E-A423-DD6078E6AA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36B7F31D-7048-4390-B3D4-406AF9F48E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5" name="Group 664">
            <a:extLst>
              <a:ext uri="{FF2B5EF4-FFF2-40B4-BE49-F238E27FC236}">
                <a16:creationId xmlns:a16="http://schemas.microsoft.com/office/drawing/2014/main" id="{D581D5D6-EA8B-4B82-8519-4F8ACE9BDE85}"/>
              </a:ext>
            </a:extLst>
          </p:cNvPr>
          <p:cNvGrpSpPr/>
          <p:nvPr/>
        </p:nvGrpSpPr>
        <p:grpSpPr>
          <a:xfrm>
            <a:off x="10419410" y="311885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66" name="Sun 665">
              <a:extLst>
                <a:ext uri="{FF2B5EF4-FFF2-40B4-BE49-F238E27FC236}">
                  <a16:creationId xmlns:a16="http://schemas.microsoft.com/office/drawing/2014/main" id="{B4EC1FE5-7CC1-481D-9B5E-4992BC4F17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7F17B34A-5678-4C3A-86CD-2215EB783C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645C56DD-A3BE-4748-9D7D-9F5AB56DE9F8}"/>
              </a:ext>
            </a:extLst>
          </p:cNvPr>
          <p:cNvGrpSpPr/>
          <p:nvPr/>
        </p:nvGrpSpPr>
        <p:grpSpPr>
          <a:xfrm>
            <a:off x="10247960" y="327125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69" name="Sun 668">
              <a:extLst>
                <a:ext uri="{FF2B5EF4-FFF2-40B4-BE49-F238E27FC236}">
                  <a16:creationId xmlns:a16="http://schemas.microsoft.com/office/drawing/2014/main" id="{87B13ED8-7E3F-457E-A616-301476B335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0" name="Oval 669">
              <a:extLst>
                <a:ext uri="{FF2B5EF4-FFF2-40B4-BE49-F238E27FC236}">
                  <a16:creationId xmlns:a16="http://schemas.microsoft.com/office/drawing/2014/main" id="{DAC1C437-2336-4693-A3A1-AE13ED38A8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59D7C176-2FBA-4776-B927-1797CCE72FFA}"/>
              </a:ext>
            </a:extLst>
          </p:cNvPr>
          <p:cNvGrpSpPr/>
          <p:nvPr/>
        </p:nvGrpSpPr>
        <p:grpSpPr>
          <a:xfrm>
            <a:off x="10124135" y="3414125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72" name="Sun 671">
              <a:extLst>
                <a:ext uri="{FF2B5EF4-FFF2-40B4-BE49-F238E27FC236}">
                  <a16:creationId xmlns:a16="http://schemas.microsoft.com/office/drawing/2014/main" id="{3B55065D-3C00-4AA0-B689-02E4643BC3B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553BA62E-0026-41B2-A50F-4D431F2DEA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4" name="Group 673">
            <a:extLst>
              <a:ext uri="{FF2B5EF4-FFF2-40B4-BE49-F238E27FC236}">
                <a16:creationId xmlns:a16="http://schemas.microsoft.com/office/drawing/2014/main" id="{71BCE0C4-7BC2-491B-9B04-8A9A24FB4C82}"/>
              </a:ext>
            </a:extLst>
          </p:cNvPr>
          <p:cNvGrpSpPr/>
          <p:nvPr/>
        </p:nvGrpSpPr>
        <p:grpSpPr>
          <a:xfrm>
            <a:off x="10009835" y="3537950"/>
            <a:ext cx="209185" cy="209185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75" name="Sun 674">
              <a:extLst>
                <a:ext uri="{FF2B5EF4-FFF2-40B4-BE49-F238E27FC236}">
                  <a16:creationId xmlns:a16="http://schemas.microsoft.com/office/drawing/2014/main" id="{977365A7-50C4-47D8-89CE-357CE3ADD8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99F189A0-F40A-41FA-A599-6D4960B754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7" name="Group 676">
            <a:extLst>
              <a:ext uri="{FF2B5EF4-FFF2-40B4-BE49-F238E27FC236}">
                <a16:creationId xmlns:a16="http://schemas.microsoft.com/office/drawing/2014/main" id="{A35B6F40-000C-4239-8A3E-3DDDAA3E76CF}"/>
              </a:ext>
            </a:extLst>
          </p:cNvPr>
          <p:cNvGrpSpPr/>
          <p:nvPr/>
        </p:nvGrpSpPr>
        <p:grpSpPr>
          <a:xfrm>
            <a:off x="8762928" y="234874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78" name="Sun 677">
              <a:extLst>
                <a:ext uri="{FF2B5EF4-FFF2-40B4-BE49-F238E27FC236}">
                  <a16:creationId xmlns:a16="http://schemas.microsoft.com/office/drawing/2014/main" id="{6FBEED7B-99DE-4CAA-BDE7-8EA79DF426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B58E16E5-647F-484B-BB3B-CA36896B06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AB9EA8F1-24E0-4585-8F5A-4EB1E335EF65}"/>
              </a:ext>
            </a:extLst>
          </p:cNvPr>
          <p:cNvGrpSpPr/>
          <p:nvPr/>
        </p:nvGrpSpPr>
        <p:grpSpPr>
          <a:xfrm>
            <a:off x="8772453" y="255829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81" name="Sun 680">
              <a:extLst>
                <a:ext uri="{FF2B5EF4-FFF2-40B4-BE49-F238E27FC236}">
                  <a16:creationId xmlns:a16="http://schemas.microsoft.com/office/drawing/2014/main" id="{29C3038A-DA96-475F-B739-136E3034AC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2837BCD7-51C8-4B2A-B314-8DC2FE5CC1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F9AF2858-212A-4E0E-ADBC-DBD353C2B352}"/>
              </a:ext>
            </a:extLst>
          </p:cNvPr>
          <p:cNvGrpSpPr/>
          <p:nvPr/>
        </p:nvGrpSpPr>
        <p:grpSpPr>
          <a:xfrm>
            <a:off x="574319" y="2405117"/>
            <a:ext cx="301752" cy="301752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84" name="Sun 683">
              <a:extLst>
                <a:ext uri="{FF2B5EF4-FFF2-40B4-BE49-F238E27FC236}">
                  <a16:creationId xmlns:a16="http://schemas.microsoft.com/office/drawing/2014/main" id="{04E44144-D3E3-4E62-94A8-C157FFDE66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E24456E2-E4D6-4226-AC02-1BF52475DD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46D30EBB-2A15-41F5-8676-D2CF6379FFC0}"/>
              </a:ext>
            </a:extLst>
          </p:cNvPr>
          <p:cNvGrpSpPr/>
          <p:nvPr/>
        </p:nvGrpSpPr>
        <p:grpSpPr>
          <a:xfrm>
            <a:off x="233322" y="2550831"/>
            <a:ext cx="224389" cy="224389"/>
            <a:chOff x="4084318" y="1418208"/>
            <a:chExt cx="4023359" cy="4021584"/>
          </a:xfrm>
          <a:gradFill>
            <a:gsLst>
              <a:gs pos="91156">
                <a:srgbClr val="0000FF"/>
              </a:gs>
              <a:gs pos="0">
                <a:srgbClr val="FF00FF"/>
              </a:gs>
              <a:gs pos="53000">
                <a:srgbClr val="1BF520"/>
              </a:gs>
            </a:gsLst>
            <a:lin ang="5400000" scaled="1"/>
          </a:gradFill>
        </p:grpSpPr>
        <p:sp>
          <p:nvSpPr>
            <p:cNvPr id="687" name="Sun 686">
              <a:extLst>
                <a:ext uri="{FF2B5EF4-FFF2-40B4-BE49-F238E27FC236}">
                  <a16:creationId xmlns:a16="http://schemas.microsoft.com/office/drawing/2014/main" id="{F52EA331-4123-40BB-8FCF-AC08925D60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8" name="Oval 687">
              <a:extLst>
                <a:ext uri="{FF2B5EF4-FFF2-40B4-BE49-F238E27FC236}">
                  <a16:creationId xmlns:a16="http://schemas.microsoft.com/office/drawing/2014/main" id="{188B9F9F-2C2E-4831-A686-43064EC775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pic>
        <p:nvPicPr>
          <p:cNvPr id="689" name="Picture 688" descr="redroses86.gif">
            <a:extLst>
              <a:ext uri="{FF2B5EF4-FFF2-40B4-BE49-F238E27FC236}">
                <a16:creationId xmlns:a16="http://schemas.microsoft.com/office/drawing/2014/main" id="{DDFC392F-A0E8-47F6-8CEC-CED640BAB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79324" y="643810"/>
            <a:ext cx="1455814" cy="1335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0" name="Picture 689" descr="redroses86.gif">
            <a:extLst>
              <a:ext uri="{FF2B5EF4-FFF2-40B4-BE49-F238E27FC236}">
                <a16:creationId xmlns:a16="http://schemas.microsoft.com/office/drawing/2014/main" id="{8D69CCB1-9420-4DBC-B55D-B8D700AA9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2419" y="618847"/>
            <a:ext cx="1573702" cy="1443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1" name="Picture 690" descr="redroses86.gif">
            <a:extLst>
              <a:ext uri="{FF2B5EF4-FFF2-40B4-BE49-F238E27FC236}">
                <a16:creationId xmlns:a16="http://schemas.microsoft.com/office/drawing/2014/main" id="{3128A91F-31AE-4254-8389-95253969D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H="1">
            <a:off x="860119" y="4972713"/>
            <a:ext cx="1266755" cy="1286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2" name="Picture 691" descr="redroses86.gif">
            <a:extLst>
              <a:ext uri="{FF2B5EF4-FFF2-40B4-BE49-F238E27FC236}">
                <a16:creationId xmlns:a16="http://schemas.microsoft.com/office/drawing/2014/main" id="{D94164FE-27BB-4650-89A4-1CF10101E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64685" y="4951074"/>
            <a:ext cx="1288476" cy="1311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415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5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4" dur="50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6" dur="5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8" dur="5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0" dur="5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2" dur="5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4" dur="5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6" dur="50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8" dur="5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0" dur="5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2" dur="5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4" dur="5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6" dur="5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8" dur="50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0" dur="50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92" dur="5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4" dur="50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96" dur="500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8" dur="5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0" dur="5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2" dur="5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4" dur="5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6" dur="50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8" dur="5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0" dur="5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12" dur="50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4" dur="5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16" dur="5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8" dur="5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0" dur="5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2" dur="5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4" dur="5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6" dur="5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8" dur="5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0" dur="50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32" dur="50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4" dur="5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36" dur="50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8" dur="50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0" dur="500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2" dur="50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4" dur="50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6" dur="50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8" dur="500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0" dur="50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52" dur="50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4" dur="5000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56" dur="50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8" dur="50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60" dur="50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2" dur="50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64" dur="50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6" dur="50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68" dur="500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0" dur="50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72" dur="5000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4" dur="50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76" dur="500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8" dur="5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0" dur="5000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2" dur="5000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4" dur="5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6" dur="5000" fill="hold"/>
                                        <p:tgtEl>
                                          <p:spTgt spid="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8" dur="5000" fill="hold"/>
                                        <p:tgtEl>
                                          <p:spTgt spid="8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0" dur="500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92" dur="50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4" dur="5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96" dur="5000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8" dur="5000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00" dur="5000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2" dur="5000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04" dur="5000" fill="hold"/>
                                        <p:tgtEl>
                                          <p:spTgt spid="9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6" dur="5000" fill="hold"/>
                                        <p:tgtEl>
                                          <p:spTgt spid="9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08" dur="5000" fill="hold"/>
                                        <p:tgtEl>
                                          <p:spTgt spid="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0" dur="5000" fill="hold"/>
                                        <p:tgtEl>
                                          <p:spTgt spid="9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12" dur="5000" fill="hold"/>
                                        <p:tgtEl>
                                          <p:spTgt spid="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4" dur="5000" fill="hold"/>
                                        <p:tgtEl>
                                          <p:spTgt spid="9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16" dur="50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8" dur="50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0" dur="50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2" dur="5000" fill="hold"/>
                                        <p:tgtEl>
                                          <p:spTgt spid="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4" dur="5000" fill="hold"/>
                                        <p:tgtEl>
                                          <p:spTgt spid="9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6" dur="5000" fill="hold"/>
                                        <p:tgtEl>
                                          <p:spTgt spid="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8" dur="5000" fill="hold"/>
                                        <p:tgtEl>
                                          <p:spTgt spid="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0" dur="5000" fill="hold"/>
                                        <p:tgtEl>
                                          <p:spTgt spid="9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32" dur="5000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4" dur="5000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36" dur="5000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8" dur="5000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40" dur="50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2" dur="5000" fill="hold"/>
                                        <p:tgtEl>
                                          <p:spTgt spid="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44" dur="50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6" dur="5000" fill="hold"/>
                                        <p:tgtEl>
                                          <p:spTgt spid="9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48" dur="50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0" dur="5000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52" dur="5000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4" dur="5000" fill="hold"/>
                                        <p:tgtEl>
                                          <p:spTgt spid="9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56" dur="500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8" dur="5000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0" dur="5000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2" dur="5000" fill="hold"/>
                                        <p:tgtEl>
                                          <p:spTgt spid="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4" dur="5000" fill="hold"/>
                                        <p:tgtEl>
                                          <p:spTgt spid="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6" dur="50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8" dur="50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0" dur="50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72" dur="50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4" dur="50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76" dur="5000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8" dur="50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80" dur="50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2" dur="50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84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6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88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0" dur="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92" dur="5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4" dur="5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96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8" dur="5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0" dur="5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2" dur="5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4" dur="5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6" dur="5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8" dur="50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0" dur="5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12" dur="5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4" dur="50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16" dur="5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8" dur="50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20" dur="5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2" dur="5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24" dur="5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6" dur="50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28" dur="500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0" dur="5000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32" dur="500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4" dur="50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36" dur="50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8" dur="5000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0" dur="5000" fill="hold"/>
                                        <p:tgtEl>
                                          <p:spTgt spid="1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2" dur="5000" fill="hold"/>
                                        <p:tgtEl>
                                          <p:spTgt spid="1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4" dur="5000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6" dur="5000" fill="hold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8" dur="500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0" dur="5000" fill="hold"/>
                                        <p:tgtEl>
                                          <p:spTgt spid="1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52" dur="5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4" dur="5000" fill="hold"/>
                                        <p:tgtEl>
                                          <p:spTgt spid="1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56" dur="5000" fill="hold"/>
                                        <p:tgtEl>
                                          <p:spTgt spid="1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8" dur="5000" fill="hold"/>
                                        <p:tgtEl>
                                          <p:spTgt spid="1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60" dur="5000" fill="hold"/>
                                        <p:tgtEl>
                                          <p:spTgt spid="1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2" dur="5000" fill="hold"/>
                                        <p:tgtEl>
                                          <p:spTgt spid="1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64" dur="5000" fill="hold"/>
                                        <p:tgtEl>
                                          <p:spTgt spid="1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6" dur="5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68" dur="5000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0" dur="5000" fill="hold"/>
                                        <p:tgtEl>
                                          <p:spTgt spid="1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72" dur="5000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4" dur="5000" fill="hold"/>
                                        <p:tgtEl>
                                          <p:spTgt spid="1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76" dur="5000" fill="hold"/>
                                        <p:tgtEl>
                                          <p:spTgt spid="1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8" dur="50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0" dur="5000" fill="hold"/>
                                        <p:tgtEl>
                                          <p:spTgt spid="1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2" dur="5000" fill="hold"/>
                                        <p:tgtEl>
                                          <p:spTgt spid="1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4" dur="5000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6" dur="5000" fill="hold"/>
                                        <p:tgtEl>
                                          <p:spTgt spid="1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8" dur="5000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0" dur="5000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92" dur="5000" fill="hold"/>
                                        <p:tgtEl>
                                          <p:spTgt spid="1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4" dur="5000" fill="hold"/>
                                        <p:tgtEl>
                                          <p:spTgt spid="1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96" dur="5000" fill="hold"/>
                                        <p:tgtEl>
                                          <p:spTgt spid="1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8" dur="5000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00" dur="5000" fill="hold"/>
                                        <p:tgtEl>
                                          <p:spTgt spid="1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2" dur="5000" fill="hold"/>
                                        <p:tgtEl>
                                          <p:spTgt spid="1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04" dur="5000" fill="hold"/>
                                        <p:tgtEl>
                                          <p:spTgt spid="1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6" dur="5000" fill="hold"/>
                                        <p:tgtEl>
                                          <p:spTgt spid="1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10" dur="5000" fill="hold"/>
                                        <p:tgtEl>
                                          <p:spTgt spid="1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2" dur="5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>
                      <p:stCondLst>
                        <p:cond delay="indefinite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16" dur="5000" fill="hold"/>
                                        <p:tgtEl>
                                          <p:spTgt spid="1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8" dur="5000" fill="hold"/>
                                        <p:tgtEl>
                                          <p:spTgt spid="1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Frame 555">
            <a:extLst>
              <a:ext uri="{FF2B5EF4-FFF2-40B4-BE49-F238E27FC236}">
                <a16:creationId xmlns:a16="http://schemas.microsoft.com/office/drawing/2014/main" id="{2DE8E7BC-50A1-4F12-B913-F373F079147E}"/>
              </a:ext>
            </a:extLst>
          </p:cNvPr>
          <p:cNvSpPr/>
          <p:nvPr/>
        </p:nvSpPr>
        <p:spPr>
          <a:xfrm>
            <a:off x="25400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7" name="Frame 556">
            <a:extLst>
              <a:ext uri="{FF2B5EF4-FFF2-40B4-BE49-F238E27FC236}">
                <a16:creationId xmlns:a16="http://schemas.microsoft.com/office/drawing/2014/main" id="{5CA8CF5E-E05D-4FC4-A54F-02C68E4C5E68}"/>
              </a:ext>
            </a:extLst>
          </p:cNvPr>
          <p:cNvSpPr/>
          <p:nvPr/>
        </p:nvSpPr>
        <p:spPr>
          <a:xfrm>
            <a:off x="566057" y="522515"/>
            <a:ext cx="11103429" cy="5856514"/>
          </a:xfrm>
          <a:prstGeom prst="frame">
            <a:avLst>
              <a:gd name="adj1" fmla="val 643"/>
            </a:avLst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58" name="Group 557">
            <a:extLst>
              <a:ext uri="{FF2B5EF4-FFF2-40B4-BE49-F238E27FC236}">
                <a16:creationId xmlns:a16="http://schemas.microsoft.com/office/drawing/2014/main" id="{8557416E-36BB-4960-A6AE-B1970E6B8AD7}"/>
              </a:ext>
            </a:extLst>
          </p:cNvPr>
          <p:cNvGrpSpPr/>
          <p:nvPr/>
        </p:nvGrpSpPr>
        <p:grpSpPr>
          <a:xfrm>
            <a:off x="34404" y="-3275"/>
            <a:ext cx="590550" cy="594360"/>
            <a:chOff x="5800725" y="3131820"/>
            <a:chExt cx="590550" cy="594360"/>
          </a:xfrm>
        </p:grpSpPr>
        <p:sp>
          <p:nvSpPr>
            <p:cNvPr id="559" name="Circle: Hollow 558">
              <a:extLst>
                <a:ext uri="{FF2B5EF4-FFF2-40B4-BE49-F238E27FC236}">
                  <a16:creationId xmlns:a16="http://schemas.microsoft.com/office/drawing/2014/main" id="{A336EC39-891A-4B3B-BA95-BD0F3BEA147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49C4441B-03CE-4CB1-B870-225596A743B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1" name="Group 560">
            <a:extLst>
              <a:ext uri="{FF2B5EF4-FFF2-40B4-BE49-F238E27FC236}">
                <a16:creationId xmlns:a16="http://schemas.microsoft.com/office/drawing/2014/main" id="{76898040-0731-4956-A00E-729C9E1E0725}"/>
              </a:ext>
            </a:extLst>
          </p:cNvPr>
          <p:cNvGrpSpPr/>
          <p:nvPr/>
        </p:nvGrpSpPr>
        <p:grpSpPr>
          <a:xfrm>
            <a:off x="178803" y="143029"/>
            <a:ext cx="301752" cy="301752"/>
            <a:chOff x="4084318" y="1418208"/>
            <a:chExt cx="4023359" cy="4021584"/>
          </a:xfrm>
        </p:grpSpPr>
        <p:sp>
          <p:nvSpPr>
            <p:cNvPr id="562" name="Sun 561">
              <a:extLst>
                <a:ext uri="{FF2B5EF4-FFF2-40B4-BE49-F238E27FC236}">
                  <a16:creationId xmlns:a16="http://schemas.microsoft.com/office/drawing/2014/main" id="{5A69A1C0-D1EB-4D5C-BE42-92C583161B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BCEC8AE4-6B8F-4596-A413-8A7E15A4D0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4" name="Group 563">
            <a:extLst>
              <a:ext uri="{FF2B5EF4-FFF2-40B4-BE49-F238E27FC236}">
                <a16:creationId xmlns:a16="http://schemas.microsoft.com/office/drawing/2014/main" id="{AFE45496-6791-478B-8F19-D8EBA3677932}"/>
              </a:ext>
            </a:extLst>
          </p:cNvPr>
          <p:cNvGrpSpPr/>
          <p:nvPr/>
        </p:nvGrpSpPr>
        <p:grpSpPr>
          <a:xfrm>
            <a:off x="448064" y="-3278"/>
            <a:ext cx="590550" cy="594360"/>
            <a:chOff x="5800725" y="3131820"/>
            <a:chExt cx="590550" cy="594360"/>
          </a:xfrm>
        </p:grpSpPr>
        <p:sp>
          <p:nvSpPr>
            <p:cNvPr id="565" name="Circle: Hollow 564">
              <a:extLst>
                <a:ext uri="{FF2B5EF4-FFF2-40B4-BE49-F238E27FC236}">
                  <a16:creationId xmlns:a16="http://schemas.microsoft.com/office/drawing/2014/main" id="{5C454054-B8E7-4764-8A96-3560D40DD7D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EB8B5DE5-A09E-44D1-916C-98A556073AE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7" name="Group 566">
            <a:extLst>
              <a:ext uri="{FF2B5EF4-FFF2-40B4-BE49-F238E27FC236}">
                <a16:creationId xmlns:a16="http://schemas.microsoft.com/office/drawing/2014/main" id="{BE7744CB-1725-4569-B99F-367117E28679}"/>
              </a:ext>
            </a:extLst>
          </p:cNvPr>
          <p:cNvGrpSpPr/>
          <p:nvPr/>
        </p:nvGrpSpPr>
        <p:grpSpPr>
          <a:xfrm>
            <a:off x="592463" y="143026"/>
            <a:ext cx="301752" cy="301752"/>
            <a:chOff x="4084318" y="1418208"/>
            <a:chExt cx="4023359" cy="4021584"/>
          </a:xfrm>
        </p:grpSpPr>
        <p:sp>
          <p:nvSpPr>
            <p:cNvPr id="568" name="Sun 567">
              <a:extLst>
                <a:ext uri="{FF2B5EF4-FFF2-40B4-BE49-F238E27FC236}">
                  <a16:creationId xmlns:a16="http://schemas.microsoft.com/office/drawing/2014/main" id="{427073F8-5C4A-4B26-BC77-5124F87DFD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44D571F9-D90D-47DF-B877-E8DE704466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E8AC1B0D-C814-486D-B29A-9495A2FC639A}"/>
              </a:ext>
            </a:extLst>
          </p:cNvPr>
          <p:cNvGrpSpPr/>
          <p:nvPr/>
        </p:nvGrpSpPr>
        <p:grpSpPr>
          <a:xfrm>
            <a:off x="861724" y="-3281"/>
            <a:ext cx="590550" cy="594360"/>
            <a:chOff x="5800725" y="3131820"/>
            <a:chExt cx="590550" cy="594360"/>
          </a:xfrm>
        </p:grpSpPr>
        <p:sp>
          <p:nvSpPr>
            <p:cNvPr id="571" name="Circle: Hollow 570">
              <a:extLst>
                <a:ext uri="{FF2B5EF4-FFF2-40B4-BE49-F238E27FC236}">
                  <a16:creationId xmlns:a16="http://schemas.microsoft.com/office/drawing/2014/main" id="{F9918327-90BC-464E-BDD1-ECB58908450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5982FB90-22F2-47B3-AD53-DD79300A0D0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3" name="Group 572">
            <a:extLst>
              <a:ext uri="{FF2B5EF4-FFF2-40B4-BE49-F238E27FC236}">
                <a16:creationId xmlns:a16="http://schemas.microsoft.com/office/drawing/2014/main" id="{6F404D3A-6A7A-423D-BD0D-6FF5D6438C0C}"/>
              </a:ext>
            </a:extLst>
          </p:cNvPr>
          <p:cNvGrpSpPr/>
          <p:nvPr/>
        </p:nvGrpSpPr>
        <p:grpSpPr>
          <a:xfrm>
            <a:off x="1006123" y="143023"/>
            <a:ext cx="301752" cy="301752"/>
            <a:chOff x="4084318" y="1418208"/>
            <a:chExt cx="4023359" cy="4021584"/>
          </a:xfrm>
        </p:grpSpPr>
        <p:sp>
          <p:nvSpPr>
            <p:cNvPr id="574" name="Sun 573">
              <a:extLst>
                <a:ext uri="{FF2B5EF4-FFF2-40B4-BE49-F238E27FC236}">
                  <a16:creationId xmlns:a16="http://schemas.microsoft.com/office/drawing/2014/main" id="{33D26C36-F7BA-4F91-97F2-F98B8AB769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966504CE-C1FA-40E0-93D3-4712249386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76" name="Group 575">
            <a:extLst>
              <a:ext uri="{FF2B5EF4-FFF2-40B4-BE49-F238E27FC236}">
                <a16:creationId xmlns:a16="http://schemas.microsoft.com/office/drawing/2014/main" id="{CB292CBE-CBC8-4002-AB81-08B189AE4F80}"/>
              </a:ext>
            </a:extLst>
          </p:cNvPr>
          <p:cNvGrpSpPr/>
          <p:nvPr/>
        </p:nvGrpSpPr>
        <p:grpSpPr>
          <a:xfrm>
            <a:off x="1275384" y="-3284"/>
            <a:ext cx="590550" cy="594360"/>
            <a:chOff x="5800725" y="3131820"/>
            <a:chExt cx="590550" cy="594360"/>
          </a:xfrm>
        </p:grpSpPr>
        <p:sp>
          <p:nvSpPr>
            <p:cNvPr id="577" name="Circle: Hollow 576">
              <a:extLst>
                <a:ext uri="{FF2B5EF4-FFF2-40B4-BE49-F238E27FC236}">
                  <a16:creationId xmlns:a16="http://schemas.microsoft.com/office/drawing/2014/main" id="{DF13B296-7212-49BC-80CB-1389B6B2016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8" name="Oval 577">
              <a:extLst>
                <a:ext uri="{FF2B5EF4-FFF2-40B4-BE49-F238E27FC236}">
                  <a16:creationId xmlns:a16="http://schemas.microsoft.com/office/drawing/2014/main" id="{C3E667EE-1B29-4A81-87AA-A9D3F619170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9" name="Group 578">
            <a:extLst>
              <a:ext uri="{FF2B5EF4-FFF2-40B4-BE49-F238E27FC236}">
                <a16:creationId xmlns:a16="http://schemas.microsoft.com/office/drawing/2014/main" id="{89F6272E-C81B-4C32-A67E-BDFC903BE1F8}"/>
              </a:ext>
            </a:extLst>
          </p:cNvPr>
          <p:cNvGrpSpPr/>
          <p:nvPr/>
        </p:nvGrpSpPr>
        <p:grpSpPr>
          <a:xfrm>
            <a:off x="1419783" y="143020"/>
            <a:ext cx="301752" cy="301752"/>
            <a:chOff x="4084318" y="1418208"/>
            <a:chExt cx="4023359" cy="4021584"/>
          </a:xfrm>
        </p:grpSpPr>
        <p:sp>
          <p:nvSpPr>
            <p:cNvPr id="580" name="Sun 579">
              <a:extLst>
                <a:ext uri="{FF2B5EF4-FFF2-40B4-BE49-F238E27FC236}">
                  <a16:creationId xmlns:a16="http://schemas.microsoft.com/office/drawing/2014/main" id="{1913532F-13F0-4D15-97AA-C478557E17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85F8D845-287C-44FD-8CBA-016F721322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FAA7CC0A-0B1A-4F90-B9EC-69655EECD5F1}"/>
              </a:ext>
            </a:extLst>
          </p:cNvPr>
          <p:cNvGrpSpPr/>
          <p:nvPr/>
        </p:nvGrpSpPr>
        <p:grpSpPr>
          <a:xfrm>
            <a:off x="1689044" y="-3287"/>
            <a:ext cx="590550" cy="594360"/>
            <a:chOff x="5800725" y="3131820"/>
            <a:chExt cx="590550" cy="594360"/>
          </a:xfrm>
        </p:grpSpPr>
        <p:sp>
          <p:nvSpPr>
            <p:cNvPr id="583" name="Circle: Hollow 582">
              <a:extLst>
                <a:ext uri="{FF2B5EF4-FFF2-40B4-BE49-F238E27FC236}">
                  <a16:creationId xmlns:a16="http://schemas.microsoft.com/office/drawing/2014/main" id="{56FF8ECC-02BF-4714-86A3-BB09DE132AE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4" name="Oval 583">
              <a:extLst>
                <a:ext uri="{FF2B5EF4-FFF2-40B4-BE49-F238E27FC236}">
                  <a16:creationId xmlns:a16="http://schemas.microsoft.com/office/drawing/2014/main" id="{267E8572-7CDF-49AA-B417-B0498A44CEE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2E62EB17-1886-4A87-B538-4B9EE167B343}"/>
              </a:ext>
            </a:extLst>
          </p:cNvPr>
          <p:cNvGrpSpPr/>
          <p:nvPr/>
        </p:nvGrpSpPr>
        <p:grpSpPr>
          <a:xfrm>
            <a:off x="1833443" y="143017"/>
            <a:ext cx="301752" cy="301752"/>
            <a:chOff x="4084318" y="1418208"/>
            <a:chExt cx="4023359" cy="4021584"/>
          </a:xfrm>
        </p:grpSpPr>
        <p:sp>
          <p:nvSpPr>
            <p:cNvPr id="586" name="Sun 585">
              <a:extLst>
                <a:ext uri="{FF2B5EF4-FFF2-40B4-BE49-F238E27FC236}">
                  <a16:creationId xmlns:a16="http://schemas.microsoft.com/office/drawing/2014/main" id="{3C357456-AB6E-45D0-B7DE-EFC3D2DDAC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5123B4B0-3EC4-4725-A2B6-F3072A0FDB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8" name="Group 587">
            <a:extLst>
              <a:ext uri="{FF2B5EF4-FFF2-40B4-BE49-F238E27FC236}">
                <a16:creationId xmlns:a16="http://schemas.microsoft.com/office/drawing/2014/main" id="{8415541D-82EF-4E25-81C4-EC3131E14F0C}"/>
              </a:ext>
            </a:extLst>
          </p:cNvPr>
          <p:cNvGrpSpPr/>
          <p:nvPr/>
        </p:nvGrpSpPr>
        <p:grpSpPr>
          <a:xfrm>
            <a:off x="2102704" y="-3290"/>
            <a:ext cx="590550" cy="594360"/>
            <a:chOff x="5800725" y="3131820"/>
            <a:chExt cx="590550" cy="594360"/>
          </a:xfrm>
        </p:grpSpPr>
        <p:sp>
          <p:nvSpPr>
            <p:cNvPr id="589" name="Circle: Hollow 588">
              <a:extLst>
                <a:ext uri="{FF2B5EF4-FFF2-40B4-BE49-F238E27FC236}">
                  <a16:creationId xmlns:a16="http://schemas.microsoft.com/office/drawing/2014/main" id="{270FAE18-2B7E-4E6E-849C-05232C372CD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EE99C57E-8A60-46D9-A6BD-65F6033FC95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660C5BFB-A9CC-4EB8-AC2E-7B954201D3AF}"/>
              </a:ext>
            </a:extLst>
          </p:cNvPr>
          <p:cNvGrpSpPr/>
          <p:nvPr/>
        </p:nvGrpSpPr>
        <p:grpSpPr>
          <a:xfrm>
            <a:off x="2247103" y="143014"/>
            <a:ext cx="301752" cy="301752"/>
            <a:chOff x="4084318" y="1418208"/>
            <a:chExt cx="4023359" cy="4021584"/>
          </a:xfrm>
        </p:grpSpPr>
        <p:sp>
          <p:nvSpPr>
            <p:cNvPr id="592" name="Sun 591">
              <a:extLst>
                <a:ext uri="{FF2B5EF4-FFF2-40B4-BE49-F238E27FC236}">
                  <a16:creationId xmlns:a16="http://schemas.microsoft.com/office/drawing/2014/main" id="{FC28C8AE-B1BF-4441-AD73-253B7F77D2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B30AD443-DAF0-463B-AF4E-3449CEB90F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1497B958-E1B3-42BC-BFB9-08CB37B02410}"/>
              </a:ext>
            </a:extLst>
          </p:cNvPr>
          <p:cNvGrpSpPr/>
          <p:nvPr/>
        </p:nvGrpSpPr>
        <p:grpSpPr>
          <a:xfrm>
            <a:off x="2516364" y="-3293"/>
            <a:ext cx="590550" cy="594360"/>
            <a:chOff x="5800725" y="3131820"/>
            <a:chExt cx="590550" cy="594360"/>
          </a:xfrm>
        </p:grpSpPr>
        <p:sp>
          <p:nvSpPr>
            <p:cNvPr id="595" name="Circle: Hollow 594">
              <a:extLst>
                <a:ext uri="{FF2B5EF4-FFF2-40B4-BE49-F238E27FC236}">
                  <a16:creationId xmlns:a16="http://schemas.microsoft.com/office/drawing/2014/main" id="{BEE2288D-C368-4618-8B48-4215E64AD78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6" name="Oval 595">
              <a:extLst>
                <a:ext uri="{FF2B5EF4-FFF2-40B4-BE49-F238E27FC236}">
                  <a16:creationId xmlns:a16="http://schemas.microsoft.com/office/drawing/2014/main" id="{3CF42273-C6C0-46B5-A6F8-77723DCCDBB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6AE3DE4E-A9EC-46FD-9917-F2E390110DEF}"/>
              </a:ext>
            </a:extLst>
          </p:cNvPr>
          <p:cNvGrpSpPr/>
          <p:nvPr/>
        </p:nvGrpSpPr>
        <p:grpSpPr>
          <a:xfrm>
            <a:off x="2660763" y="143011"/>
            <a:ext cx="301752" cy="301752"/>
            <a:chOff x="4084318" y="1418208"/>
            <a:chExt cx="4023359" cy="4021584"/>
          </a:xfrm>
        </p:grpSpPr>
        <p:sp>
          <p:nvSpPr>
            <p:cNvPr id="598" name="Sun 597">
              <a:extLst>
                <a:ext uri="{FF2B5EF4-FFF2-40B4-BE49-F238E27FC236}">
                  <a16:creationId xmlns:a16="http://schemas.microsoft.com/office/drawing/2014/main" id="{672B8CA9-1BED-41EA-8C9F-E2D26D1414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A15064AC-633A-44AB-94DC-A770E02D41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B6955A85-7C59-4430-AE7F-EE527693C318}"/>
              </a:ext>
            </a:extLst>
          </p:cNvPr>
          <p:cNvGrpSpPr/>
          <p:nvPr/>
        </p:nvGrpSpPr>
        <p:grpSpPr>
          <a:xfrm>
            <a:off x="2930024" y="-3296"/>
            <a:ext cx="590550" cy="594360"/>
            <a:chOff x="5800725" y="3131820"/>
            <a:chExt cx="590550" cy="594360"/>
          </a:xfrm>
        </p:grpSpPr>
        <p:sp>
          <p:nvSpPr>
            <p:cNvPr id="601" name="Circle: Hollow 600">
              <a:extLst>
                <a:ext uri="{FF2B5EF4-FFF2-40B4-BE49-F238E27FC236}">
                  <a16:creationId xmlns:a16="http://schemas.microsoft.com/office/drawing/2014/main" id="{4945F6EA-674B-4E44-9CB0-9D59EC556AD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2" name="Oval 601">
              <a:extLst>
                <a:ext uri="{FF2B5EF4-FFF2-40B4-BE49-F238E27FC236}">
                  <a16:creationId xmlns:a16="http://schemas.microsoft.com/office/drawing/2014/main" id="{1F0CDBCF-67FD-4F0A-9A91-82AAC5FDBF8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6C7955A8-D465-4767-B5FC-1A80861290E0}"/>
              </a:ext>
            </a:extLst>
          </p:cNvPr>
          <p:cNvGrpSpPr/>
          <p:nvPr/>
        </p:nvGrpSpPr>
        <p:grpSpPr>
          <a:xfrm>
            <a:off x="3074423" y="143008"/>
            <a:ext cx="301752" cy="301752"/>
            <a:chOff x="4084318" y="1418208"/>
            <a:chExt cx="4023359" cy="4021584"/>
          </a:xfrm>
        </p:grpSpPr>
        <p:sp>
          <p:nvSpPr>
            <p:cNvPr id="604" name="Sun 603">
              <a:extLst>
                <a:ext uri="{FF2B5EF4-FFF2-40B4-BE49-F238E27FC236}">
                  <a16:creationId xmlns:a16="http://schemas.microsoft.com/office/drawing/2014/main" id="{7CD8544B-7076-4404-8976-A1932AEA36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2E20CAC2-550D-4CBF-A5A2-78FF20A679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A296A121-49D2-4D14-9E30-AF3685910ABD}"/>
              </a:ext>
            </a:extLst>
          </p:cNvPr>
          <p:cNvGrpSpPr/>
          <p:nvPr/>
        </p:nvGrpSpPr>
        <p:grpSpPr>
          <a:xfrm>
            <a:off x="3343684" y="-3299"/>
            <a:ext cx="590550" cy="594360"/>
            <a:chOff x="5800725" y="3131820"/>
            <a:chExt cx="590550" cy="594360"/>
          </a:xfrm>
        </p:grpSpPr>
        <p:sp>
          <p:nvSpPr>
            <p:cNvPr id="607" name="Circle: Hollow 606">
              <a:extLst>
                <a:ext uri="{FF2B5EF4-FFF2-40B4-BE49-F238E27FC236}">
                  <a16:creationId xmlns:a16="http://schemas.microsoft.com/office/drawing/2014/main" id="{6AACF57D-8CA7-4AC3-80B8-87D396D524C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8" name="Oval 607">
              <a:extLst>
                <a:ext uri="{FF2B5EF4-FFF2-40B4-BE49-F238E27FC236}">
                  <a16:creationId xmlns:a16="http://schemas.microsoft.com/office/drawing/2014/main" id="{2ADE937F-3E57-4538-86C8-8DE158EE9CF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CB1D5A7D-EEA2-4E31-915B-86EB2525F216}"/>
              </a:ext>
            </a:extLst>
          </p:cNvPr>
          <p:cNvGrpSpPr/>
          <p:nvPr/>
        </p:nvGrpSpPr>
        <p:grpSpPr>
          <a:xfrm>
            <a:off x="3488083" y="143005"/>
            <a:ext cx="301752" cy="301752"/>
            <a:chOff x="4084318" y="1418208"/>
            <a:chExt cx="4023359" cy="4021584"/>
          </a:xfrm>
        </p:grpSpPr>
        <p:sp>
          <p:nvSpPr>
            <p:cNvPr id="610" name="Sun 609">
              <a:extLst>
                <a:ext uri="{FF2B5EF4-FFF2-40B4-BE49-F238E27FC236}">
                  <a16:creationId xmlns:a16="http://schemas.microsoft.com/office/drawing/2014/main" id="{43583668-8FBF-4C13-A4C1-31BB773EC1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1" name="Oval 610">
              <a:extLst>
                <a:ext uri="{FF2B5EF4-FFF2-40B4-BE49-F238E27FC236}">
                  <a16:creationId xmlns:a16="http://schemas.microsoft.com/office/drawing/2014/main" id="{0E663BBF-75DA-446F-BCED-0D1C44A23C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45F08622-CC8E-4C1C-A5D6-48F83F7A9394}"/>
              </a:ext>
            </a:extLst>
          </p:cNvPr>
          <p:cNvGrpSpPr/>
          <p:nvPr/>
        </p:nvGrpSpPr>
        <p:grpSpPr>
          <a:xfrm>
            <a:off x="3757344" y="-3302"/>
            <a:ext cx="590550" cy="594360"/>
            <a:chOff x="5800725" y="3131820"/>
            <a:chExt cx="590550" cy="594360"/>
          </a:xfrm>
        </p:grpSpPr>
        <p:sp>
          <p:nvSpPr>
            <p:cNvPr id="613" name="Circle: Hollow 612">
              <a:extLst>
                <a:ext uri="{FF2B5EF4-FFF2-40B4-BE49-F238E27FC236}">
                  <a16:creationId xmlns:a16="http://schemas.microsoft.com/office/drawing/2014/main" id="{1E67123F-86A4-46E7-ADD2-FF47B25851D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0259FF1E-336F-42C8-BDAA-DD076AD9354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03AAF514-7561-4E25-8686-C107E26B0131}"/>
              </a:ext>
            </a:extLst>
          </p:cNvPr>
          <p:cNvGrpSpPr/>
          <p:nvPr/>
        </p:nvGrpSpPr>
        <p:grpSpPr>
          <a:xfrm>
            <a:off x="3901743" y="143002"/>
            <a:ext cx="301752" cy="301752"/>
            <a:chOff x="4084318" y="1418208"/>
            <a:chExt cx="4023359" cy="4021584"/>
          </a:xfrm>
        </p:grpSpPr>
        <p:sp>
          <p:nvSpPr>
            <p:cNvPr id="616" name="Sun 615">
              <a:extLst>
                <a:ext uri="{FF2B5EF4-FFF2-40B4-BE49-F238E27FC236}">
                  <a16:creationId xmlns:a16="http://schemas.microsoft.com/office/drawing/2014/main" id="{218C456E-94DB-4833-8A58-E622617728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323F02AF-7BEA-498C-9A51-D3AC7C2180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8" name="Group 617">
            <a:extLst>
              <a:ext uri="{FF2B5EF4-FFF2-40B4-BE49-F238E27FC236}">
                <a16:creationId xmlns:a16="http://schemas.microsoft.com/office/drawing/2014/main" id="{2CADB177-D8AA-4C0B-BFBF-C8133056D133}"/>
              </a:ext>
            </a:extLst>
          </p:cNvPr>
          <p:cNvGrpSpPr/>
          <p:nvPr/>
        </p:nvGrpSpPr>
        <p:grpSpPr>
          <a:xfrm>
            <a:off x="4171004" y="-3305"/>
            <a:ext cx="590550" cy="594360"/>
            <a:chOff x="5800725" y="3131820"/>
            <a:chExt cx="590550" cy="594360"/>
          </a:xfrm>
        </p:grpSpPr>
        <p:sp>
          <p:nvSpPr>
            <p:cNvPr id="619" name="Circle: Hollow 618">
              <a:extLst>
                <a:ext uri="{FF2B5EF4-FFF2-40B4-BE49-F238E27FC236}">
                  <a16:creationId xmlns:a16="http://schemas.microsoft.com/office/drawing/2014/main" id="{02963F6B-2A20-49C2-964D-6EA0D46B553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0" name="Oval 619">
              <a:extLst>
                <a:ext uri="{FF2B5EF4-FFF2-40B4-BE49-F238E27FC236}">
                  <a16:creationId xmlns:a16="http://schemas.microsoft.com/office/drawing/2014/main" id="{107299A3-699B-46A8-A224-FBEAFC53BCA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" name="Group 620">
            <a:extLst>
              <a:ext uri="{FF2B5EF4-FFF2-40B4-BE49-F238E27FC236}">
                <a16:creationId xmlns:a16="http://schemas.microsoft.com/office/drawing/2014/main" id="{D49D0D0F-97B1-4AA4-8191-F06FE83D8CFA}"/>
              </a:ext>
            </a:extLst>
          </p:cNvPr>
          <p:cNvGrpSpPr/>
          <p:nvPr/>
        </p:nvGrpSpPr>
        <p:grpSpPr>
          <a:xfrm>
            <a:off x="4315403" y="142999"/>
            <a:ext cx="301752" cy="301752"/>
            <a:chOff x="4084318" y="1418208"/>
            <a:chExt cx="4023359" cy="4021584"/>
          </a:xfrm>
        </p:grpSpPr>
        <p:sp>
          <p:nvSpPr>
            <p:cNvPr id="622" name="Sun 621">
              <a:extLst>
                <a:ext uri="{FF2B5EF4-FFF2-40B4-BE49-F238E27FC236}">
                  <a16:creationId xmlns:a16="http://schemas.microsoft.com/office/drawing/2014/main" id="{FE331C08-917F-4A42-B2AA-DB972BE18A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EDFCB53E-80E1-4047-89CE-E964CBA5D8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4" name="Group 623">
            <a:extLst>
              <a:ext uri="{FF2B5EF4-FFF2-40B4-BE49-F238E27FC236}">
                <a16:creationId xmlns:a16="http://schemas.microsoft.com/office/drawing/2014/main" id="{FCCC1320-ECA3-422A-82DB-2C55D0D428AF}"/>
              </a:ext>
            </a:extLst>
          </p:cNvPr>
          <p:cNvGrpSpPr/>
          <p:nvPr/>
        </p:nvGrpSpPr>
        <p:grpSpPr>
          <a:xfrm>
            <a:off x="4584664" y="-3308"/>
            <a:ext cx="590550" cy="594360"/>
            <a:chOff x="5800725" y="3131820"/>
            <a:chExt cx="590550" cy="594360"/>
          </a:xfrm>
        </p:grpSpPr>
        <p:sp>
          <p:nvSpPr>
            <p:cNvPr id="625" name="Circle: Hollow 624">
              <a:extLst>
                <a:ext uri="{FF2B5EF4-FFF2-40B4-BE49-F238E27FC236}">
                  <a16:creationId xmlns:a16="http://schemas.microsoft.com/office/drawing/2014/main" id="{C73B768E-5B63-48D7-8DDA-453D7BE4365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6" name="Oval 625">
              <a:extLst>
                <a:ext uri="{FF2B5EF4-FFF2-40B4-BE49-F238E27FC236}">
                  <a16:creationId xmlns:a16="http://schemas.microsoft.com/office/drawing/2014/main" id="{A34C326E-406A-4F38-935A-5E9F7DD4276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08CB1509-26B4-47A7-AE06-2B5BD6749F60}"/>
              </a:ext>
            </a:extLst>
          </p:cNvPr>
          <p:cNvGrpSpPr/>
          <p:nvPr/>
        </p:nvGrpSpPr>
        <p:grpSpPr>
          <a:xfrm>
            <a:off x="4729063" y="142996"/>
            <a:ext cx="301752" cy="301752"/>
            <a:chOff x="4084318" y="1418208"/>
            <a:chExt cx="4023359" cy="4021584"/>
          </a:xfrm>
        </p:grpSpPr>
        <p:sp>
          <p:nvSpPr>
            <p:cNvPr id="628" name="Sun 627">
              <a:extLst>
                <a:ext uri="{FF2B5EF4-FFF2-40B4-BE49-F238E27FC236}">
                  <a16:creationId xmlns:a16="http://schemas.microsoft.com/office/drawing/2014/main" id="{885C270A-11CA-49C4-B19C-E5A51CCB85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9" name="Oval 628">
              <a:extLst>
                <a:ext uri="{FF2B5EF4-FFF2-40B4-BE49-F238E27FC236}">
                  <a16:creationId xmlns:a16="http://schemas.microsoft.com/office/drawing/2014/main" id="{D47E775A-34CC-4FBA-A28C-CBA4B5222A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0" name="Group 629">
            <a:extLst>
              <a:ext uri="{FF2B5EF4-FFF2-40B4-BE49-F238E27FC236}">
                <a16:creationId xmlns:a16="http://schemas.microsoft.com/office/drawing/2014/main" id="{A93C0329-9387-4657-955A-A6D3FD97EAB0}"/>
              </a:ext>
            </a:extLst>
          </p:cNvPr>
          <p:cNvGrpSpPr/>
          <p:nvPr/>
        </p:nvGrpSpPr>
        <p:grpSpPr>
          <a:xfrm>
            <a:off x="4998324" y="-3311"/>
            <a:ext cx="590550" cy="594360"/>
            <a:chOff x="5800725" y="3131820"/>
            <a:chExt cx="590550" cy="594360"/>
          </a:xfrm>
        </p:grpSpPr>
        <p:sp>
          <p:nvSpPr>
            <p:cNvPr id="631" name="Circle: Hollow 630">
              <a:extLst>
                <a:ext uri="{FF2B5EF4-FFF2-40B4-BE49-F238E27FC236}">
                  <a16:creationId xmlns:a16="http://schemas.microsoft.com/office/drawing/2014/main" id="{7B9A1203-9B8B-4635-A55D-3AA4BB7CE21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2" name="Oval 631">
              <a:extLst>
                <a:ext uri="{FF2B5EF4-FFF2-40B4-BE49-F238E27FC236}">
                  <a16:creationId xmlns:a16="http://schemas.microsoft.com/office/drawing/2014/main" id="{F4824EB1-2933-4779-98F0-A0D82C108EC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3" name="Group 632">
            <a:extLst>
              <a:ext uri="{FF2B5EF4-FFF2-40B4-BE49-F238E27FC236}">
                <a16:creationId xmlns:a16="http://schemas.microsoft.com/office/drawing/2014/main" id="{A8B90848-F620-4F82-AF51-B4F4782228BB}"/>
              </a:ext>
            </a:extLst>
          </p:cNvPr>
          <p:cNvGrpSpPr/>
          <p:nvPr/>
        </p:nvGrpSpPr>
        <p:grpSpPr>
          <a:xfrm>
            <a:off x="5142723" y="142993"/>
            <a:ext cx="301752" cy="301752"/>
            <a:chOff x="4084318" y="1418208"/>
            <a:chExt cx="4023359" cy="4021584"/>
          </a:xfrm>
        </p:grpSpPr>
        <p:sp>
          <p:nvSpPr>
            <p:cNvPr id="634" name="Sun 633">
              <a:extLst>
                <a:ext uri="{FF2B5EF4-FFF2-40B4-BE49-F238E27FC236}">
                  <a16:creationId xmlns:a16="http://schemas.microsoft.com/office/drawing/2014/main" id="{1862B458-1792-4848-B6D9-22B372928A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6B8365CB-8510-4FA9-892A-71BBC821C5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6" name="Group 635">
            <a:extLst>
              <a:ext uri="{FF2B5EF4-FFF2-40B4-BE49-F238E27FC236}">
                <a16:creationId xmlns:a16="http://schemas.microsoft.com/office/drawing/2014/main" id="{7D2FE79E-3093-46C8-B563-5AFE96798355}"/>
              </a:ext>
            </a:extLst>
          </p:cNvPr>
          <p:cNvGrpSpPr/>
          <p:nvPr/>
        </p:nvGrpSpPr>
        <p:grpSpPr>
          <a:xfrm>
            <a:off x="5411984" y="-3314"/>
            <a:ext cx="590550" cy="594360"/>
            <a:chOff x="5800725" y="3131820"/>
            <a:chExt cx="590550" cy="594360"/>
          </a:xfrm>
        </p:grpSpPr>
        <p:sp>
          <p:nvSpPr>
            <p:cNvPr id="637" name="Circle: Hollow 636">
              <a:extLst>
                <a:ext uri="{FF2B5EF4-FFF2-40B4-BE49-F238E27FC236}">
                  <a16:creationId xmlns:a16="http://schemas.microsoft.com/office/drawing/2014/main" id="{F0814BAD-788A-4E79-9E69-06859EBCD42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8" name="Oval 637">
              <a:extLst>
                <a:ext uri="{FF2B5EF4-FFF2-40B4-BE49-F238E27FC236}">
                  <a16:creationId xmlns:a16="http://schemas.microsoft.com/office/drawing/2014/main" id="{A718B1C0-E603-46FA-89EC-881917129CE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9" name="Group 638">
            <a:extLst>
              <a:ext uri="{FF2B5EF4-FFF2-40B4-BE49-F238E27FC236}">
                <a16:creationId xmlns:a16="http://schemas.microsoft.com/office/drawing/2014/main" id="{09E60D70-C6D4-416F-BD33-BE8E6375FC97}"/>
              </a:ext>
            </a:extLst>
          </p:cNvPr>
          <p:cNvGrpSpPr/>
          <p:nvPr/>
        </p:nvGrpSpPr>
        <p:grpSpPr>
          <a:xfrm>
            <a:off x="5556383" y="142990"/>
            <a:ext cx="301752" cy="301752"/>
            <a:chOff x="4084318" y="1418208"/>
            <a:chExt cx="4023359" cy="4021584"/>
          </a:xfrm>
        </p:grpSpPr>
        <p:sp>
          <p:nvSpPr>
            <p:cNvPr id="640" name="Sun 639">
              <a:extLst>
                <a:ext uri="{FF2B5EF4-FFF2-40B4-BE49-F238E27FC236}">
                  <a16:creationId xmlns:a16="http://schemas.microsoft.com/office/drawing/2014/main" id="{88269D55-D50C-4A28-8B0D-850DD679BE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98AAE25B-9AAD-4E2D-ADFB-57FB462752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345B550C-CBAC-4A83-BECC-5BCC61888D40}"/>
              </a:ext>
            </a:extLst>
          </p:cNvPr>
          <p:cNvGrpSpPr/>
          <p:nvPr/>
        </p:nvGrpSpPr>
        <p:grpSpPr>
          <a:xfrm>
            <a:off x="5825644" y="-3317"/>
            <a:ext cx="590550" cy="594360"/>
            <a:chOff x="5800725" y="3131820"/>
            <a:chExt cx="590550" cy="594360"/>
          </a:xfrm>
        </p:grpSpPr>
        <p:sp>
          <p:nvSpPr>
            <p:cNvPr id="643" name="Circle: Hollow 642">
              <a:extLst>
                <a:ext uri="{FF2B5EF4-FFF2-40B4-BE49-F238E27FC236}">
                  <a16:creationId xmlns:a16="http://schemas.microsoft.com/office/drawing/2014/main" id="{9AE532BE-6636-41D7-BDF3-22BEE7D9CE5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4" name="Oval 643">
              <a:extLst>
                <a:ext uri="{FF2B5EF4-FFF2-40B4-BE49-F238E27FC236}">
                  <a16:creationId xmlns:a16="http://schemas.microsoft.com/office/drawing/2014/main" id="{34B1864F-E026-4BC4-8470-BBF76F9ECA0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5" name="Group 644">
            <a:extLst>
              <a:ext uri="{FF2B5EF4-FFF2-40B4-BE49-F238E27FC236}">
                <a16:creationId xmlns:a16="http://schemas.microsoft.com/office/drawing/2014/main" id="{57418F3B-2DD6-4D11-89D6-8AF101B32F90}"/>
              </a:ext>
            </a:extLst>
          </p:cNvPr>
          <p:cNvGrpSpPr/>
          <p:nvPr/>
        </p:nvGrpSpPr>
        <p:grpSpPr>
          <a:xfrm>
            <a:off x="5970043" y="142987"/>
            <a:ext cx="301752" cy="301752"/>
            <a:chOff x="4084318" y="1418208"/>
            <a:chExt cx="4023359" cy="4021584"/>
          </a:xfrm>
        </p:grpSpPr>
        <p:sp>
          <p:nvSpPr>
            <p:cNvPr id="646" name="Sun 645">
              <a:extLst>
                <a:ext uri="{FF2B5EF4-FFF2-40B4-BE49-F238E27FC236}">
                  <a16:creationId xmlns:a16="http://schemas.microsoft.com/office/drawing/2014/main" id="{A60F8597-FDFC-471B-AD21-4E7B90A969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7" name="Oval 646">
              <a:extLst>
                <a:ext uri="{FF2B5EF4-FFF2-40B4-BE49-F238E27FC236}">
                  <a16:creationId xmlns:a16="http://schemas.microsoft.com/office/drawing/2014/main" id="{D4FAB450-CDF7-40A7-9DB8-200AB766A9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744ABEA4-52EE-48FC-AFE1-20B72449C946}"/>
              </a:ext>
            </a:extLst>
          </p:cNvPr>
          <p:cNvGrpSpPr/>
          <p:nvPr/>
        </p:nvGrpSpPr>
        <p:grpSpPr>
          <a:xfrm>
            <a:off x="6239304" y="-3320"/>
            <a:ext cx="590550" cy="594360"/>
            <a:chOff x="5800725" y="3131820"/>
            <a:chExt cx="590550" cy="594360"/>
          </a:xfrm>
        </p:grpSpPr>
        <p:sp>
          <p:nvSpPr>
            <p:cNvPr id="649" name="Circle: Hollow 648">
              <a:extLst>
                <a:ext uri="{FF2B5EF4-FFF2-40B4-BE49-F238E27FC236}">
                  <a16:creationId xmlns:a16="http://schemas.microsoft.com/office/drawing/2014/main" id="{1BA6898A-3C6C-485D-9D9D-2FA351BFE33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0" name="Oval 649">
              <a:extLst>
                <a:ext uri="{FF2B5EF4-FFF2-40B4-BE49-F238E27FC236}">
                  <a16:creationId xmlns:a16="http://schemas.microsoft.com/office/drawing/2014/main" id="{54533F66-464C-47A5-85A3-604BF82E1AD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C05BCB87-5EE3-4A37-83DA-582D7E6224A1}"/>
              </a:ext>
            </a:extLst>
          </p:cNvPr>
          <p:cNvGrpSpPr/>
          <p:nvPr/>
        </p:nvGrpSpPr>
        <p:grpSpPr>
          <a:xfrm>
            <a:off x="6383703" y="142984"/>
            <a:ext cx="301752" cy="301752"/>
            <a:chOff x="4084318" y="1418208"/>
            <a:chExt cx="4023359" cy="4021584"/>
          </a:xfrm>
        </p:grpSpPr>
        <p:sp>
          <p:nvSpPr>
            <p:cNvPr id="652" name="Sun 651">
              <a:extLst>
                <a:ext uri="{FF2B5EF4-FFF2-40B4-BE49-F238E27FC236}">
                  <a16:creationId xmlns:a16="http://schemas.microsoft.com/office/drawing/2014/main" id="{2C205F0F-86BF-4671-B0C6-4FE0A03D45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3" name="Oval 652">
              <a:extLst>
                <a:ext uri="{FF2B5EF4-FFF2-40B4-BE49-F238E27FC236}">
                  <a16:creationId xmlns:a16="http://schemas.microsoft.com/office/drawing/2014/main" id="{4FC5B02F-D18D-4853-8C7F-E77E8BCFB5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0211E38D-A8C6-412B-BC5A-12A6B5E955FD}"/>
              </a:ext>
            </a:extLst>
          </p:cNvPr>
          <p:cNvGrpSpPr/>
          <p:nvPr/>
        </p:nvGrpSpPr>
        <p:grpSpPr>
          <a:xfrm>
            <a:off x="6652964" y="-3323"/>
            <a:ext cx="590550" cy="594360"/>
            <a:chOff x="5800725" y="3131820"/>
            <a:chExt cx="590550" cy="594360"/>
          </a:xfrm>
        </p:grpSpPr>
        <p:sp>
          <p:nvSpPr>
            <p:cNvPr id="655" name="Circle: Hollow 654">
              <a:extLst>
                <a:ext uri="{FF2B5EF4-FFF2-40B4-BE49-F238E27FC236}">
                  <a16:creationId xmlns:a16="http://schemas.microsoft.com/office/drawing/2014/main" id="{297D9A4B-CFC2-493B-9DFD-B11EEC055F0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6" name="Oval 655">
              <a:extLst>
                <a:ext uri="{FF2B5EF4-FFF2-40B4-BE49-F238E27FC236}">
                  <a16:creationId xmlns:a16="http://schemas.microsoft.com/office/drawing/2014/main" id="{6C638439-80BE-48B9-A5C3-7A31F8A4F54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14A3B9CD-07A1-47D8-A36E-0762FE8AFCB0}"/>
              </a:ext>
            </a:extLst>
          </p:cNvPr>
          <p:cNvGrpSpPr/>
          <p:nvPr/>
        </p:nvGrpSpPr>
        <p:grpSpPr>
          <a:xfrm>
            <a:off x="6797363" y="142981"/>
            <a:ext cx="301752" cy="301752"/>
            <a:chOff x="4084318" y="1418208"/>
            <a:chExt cx="4023359" cy="4021584"/>
          </a:xfrm>
        </p:grpSpPr>
        <p:sp>
          <p:nvSpPr>
            <p:cNvPr id="658" name="Sun 657">
              <a:extLst>
                <a:ext uri="{FF2B5EF4-FFF2-40B4-BE49-F238E27FC236}">
                  <a16:creationId xmlns:a16="http://schemas.microsoft.com/office/drawing/2014/main" id="{E81B3792-384D-4389-91EF-40988535FA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9" name="Oval 658">
              <a:extLst>
                <a:ext uri="{FF2B5EF4-FFF2-40B4-BE49-F238E27FC236}">
                  <a16:creationId xmlns:a16="http://schemas.microsoft.com/office/drawing/2014/main" id="{706734CE-5393-47D6-9995-E35FCF6C75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0" name="Group 659">
            <a:extLst>
              <a:ext uri="{FF2B5EF4-FFF2-40B4-BE49-F238E27FC236}">
                <a16:creationId xmlns:a16="http://schemas.microsoft.com/office/drawing/2014/main" id="{36C9C992-CF92-49EC-A795-B1A383CC7AAB}"/>
              </a:ext>
            </a:extLst>
          </p:cNvPr>
          <p:cNvGrpSpPr/>
          <p:nvPr/>
        </p:nvGrpSpPr>
        <p:grpSpPr>
          <a:xfrm>
            <a:off x="7066624" y="-3326"/>
            <a:ext cx="590550" cy="594360"/>
            <a:chOff x="5800725" y="3131820"/>
            <a:chExt cx="590550" cy="594360"/>
          </a:xfrm>
        </p:grpSpPr>
        <p:sp>
          <p:nvSpPr>
            <p:cNvPr id="661" name="Circle: Hollow 660">
              <a:extLst>
                <a:ext uri="{FF2B5EF4-FFF2-40B4-BE49-F238E27FC236}">
                  <a16:creationId xmlns:a16="http://schemas.microsoft.com/office/drawing/2014/main" id="{E8D15B17-4B04-42CA-A4BD-CFCF2031F5A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2" name="Oval 661">
              <a:extLst>
                <a:ext uri="{FF2B5EF4-FFF2-40B4-BE49-F238E27FC236}">
                  <a16:creationId xmlns:a16="http://schemas.microsoft.com/office/drawing/2014/main" id="{C5C0B221-3EB9-4957-9775-3772C0F4B96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E46E37B9-07E0-4887-A3F4-21F5C7038658}"/>
              </a:ext>
            </a:extLst>
          </p:cNvPr>
          <p:cNvGrpSpPr/>
          <p:nvPr/>
        </p:nvGrpSpPr>
        <p:grpSpPr>
          <a:xfrm>
            <a:off x="7211023" y="142978"/>
            <a:ext cx="301752" cy="301752"/>
            <a:chOff x="4084318" y="1418208"/>
            <a:chExt cx="4023359" cy="4021584"/>
          </a:xfrm>
        </p:grpSpPr>
        <p:sp>
          <p:nvSpPr>
            <p:cNvPr id="664" name="Sun 663">
              <a:extLst>
                <a:ext uri="{FF2B5EF4-FFF2-40B4-BE49-F238E27FC236}">
                  <a16:creationId xmlns:a16="http://schemas.microsoft.com/office/drawing/2014/main" id="{9E794D7C-14C5-403A-A7B2-4D8D54C618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5" name="Oval 664">
              <a:extLst>
                <a:ext uri="{FF2B5EF4-FFF2-40B4-BE49-F238E27FC236}">
                  <a16:creationId xmlns:a16="http://schemas.microsoft.com/office/drawing/2014/main" id="{906148D9-0814-43EC-97E4-B3FFF724DB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F73A2BAD-1A9C-4264-8FE5-BBB4D1CE27E6}"/>
              </a:ext>
            </a:extLst>
          </p:cNvPr>
          <p:cNvGrpSpPr/>
          <p:nvPr/>
        </p:nvGrpSpPr>
        <p:grpSpPr>
          <a:xfrm>
            <a:off x="7480284" y="-3329"/>
            <a:ext cx="590550" cy="594360"/>
            <a:chOff x="5800725" y="3131820"/>
            <a:chExt cx="590550" cy="594360"/>
          </a:xfrm>
        </p:grpSpPr>
        <p:sp>
          <p:nvSpPr>
            <p:cNvPr id="667" name="Circle: Hollow 666">
              <a:extLst>
                <a:ext uri="{FF2B5EF4-FFF2-40B4-BE49-F238E27FC236}">
                  <a16:creationId xmlns:a16="http://schemas.microsoft.com/office/drawing/2014/main" id="{FF9DF038-C893-4F68-93AA-38A9120392D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8" name="Oval 667">
              <a:extLst>
                <a:ext uri="{FF2B5EF4-FFF2-40B4-BE49-F238E27FC236}">
                  <a16:creationId xmlns:a16="http://schemas.microsoft.com/office/drawing/2014/main" id="{E1ACF7D4-CB45-4300-8713-2E33E40B043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9" name="Group 668">
            <a:extLst>
              <a:ext uri="{FF2B5EF4-FFF2-40B4-BE49-F238E27FC236}">
                <a16:creationId xmlns:a16="http://schemas.microsoft.com/office/drawing/2014/main" id="{A11F8246-B8E4-447C-8AB6-539C21F2AF6E}"/>
              </a:ext>
            </a:extLst>
          </p:cNvPr>
          <p:cNvGrpSpPr/>
          <p:nvPr/>
        </p:nvGrpSpPr>
        <p:grpSpPr>
          <a:xfrm>
            <a:off x="7624683" y="142975"/>
            <a:ext cx="301752" cy="301752"/>
            <a:chOff x="4084318" y="1418208"/>
            <a:chExt cx="4023359" cy="4021584"/>
          </a:xfrm>
        </p:grpSpPr>
        <p:sp>
          <p:nvSpPr>
            <p:cNvPr id="670" name="Sun 669">
              <a:extLst>
                <a:ext uri="{FF2B5EF4-FFF2-40B4-BE49-F238E27FC236}">
                  <a16:creationId xmlns:a16="http://schemas.microsoft.com/office/drawing/2014/main" id="{CFC940F1-24CF-4205-8CB7-E82EDCF86A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1" name="Oval 670">
              <a:extLst>
                <a:ext uri="{FF2B5EF4-FFF2-40B4-BE49-F238E27FC236}">
                  <a16:creationId xmlns:a16="http://schemas.microsoft.com/office/drawing/2014/main" id="{765E1482-D586-4C4E-98C5-D6171364F4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6FFA3B13-08F8-4D23-ACEA-3F0FDD8BC6E1}"/>
              </a:ext>
            </a:extLst>
          </p:cNvPr>
          <p:cNvGrpSpPr/>
          <p:nvPr/>
        </p:nvGrpSpPr>
        <p:grpSpPr>
          <a:xfrm>
            <a:off x="7893944" y="-3332"/>
            <a:ext cx="590550" cy="594360"/>
            <a:chOff x="5800725" y="3131820"/>
            <a:chExt cx="590550" cy="594360"/>
          </a:xfrm>
        </p:grpSpPr>
        <p:sp>
          <p:nvSpPr>
            <p:cNvPr id="673" name="Circle: Hollow 672">
              <a:extLst>
                <a:ext uri="{FF2B5EF4-FFF2-40B4-BE49-F238E27FC236}">
                  <a16:creationId xmlns:a16="http://schemas.microsoft.com/office/drawing/2014/main" id="{1C4FADD5-6248-4700-A8B8-D739562C75E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4" name="Oval 673">
              <a:extLst>
                <a:ext uri="{FF2B5EF4-FFF2-40B4-BE49-F238E27FC236}">
                  <a16:creationId xmlns:a16="http://schemas.microsoft.com/office/drawing/2014/main" id="{B1765B1E-8F7B-4B78-90C0-3905E71BA01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5" name="Group 674">
            <a:extLst>
              <a:ext uri="{FF2B5EF4-FFF2-40B4-BE49-F238E27FC236}">
                <a16:creationId xmlns:a16="http://schemas.microsoft.com/office/drawing/2014/main" id="{FF34A5D1-F4B6-4A73-80AF-4FBC18385F06}"/>
              </a:ext>
            </a:extLst>
          </p:cNvPr>
          <p:cNvGrpSpPr/>
          <p:nvPr/>
        </p:nvGrpSpPr>
        <p:grpSpPr>
          <a:xfrm>
            <a:off x="8038343" y="142972"/>
            <a:ext cx="301752" cy="301752"/>
            <a:chOff x="4084318" y="1418208"/>
            <a:chExt cx="4023359" cy="4021584"/>
          </a:xfrm>
        </p:grpSpPr>
        <p:sp>
          <p:nvSpPr>
            <p:cNvPr id="676" name="Sun 675">
              <a:extLst>
                <a:ext uri="{FF2B5EF4-FFF2-40B4-BE49-F238E27FC236}">
                  <a16:creationId xmlns:a16="http://schemas.microsoft.com/office/drawing/2014/main" id="{19FB00A6-7AC2-4BEE-B7DF-1AE4515647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7" name="Oval 676">
              <a:extLst>
                <a:ext uri="{FF2B5EF4-FFF2-40B4-BE49-F238E27FC236}">
                  <a16:creationId xmlns:a16="http://schemas.microsoft.com/office/drawing/2014/main" id="{0E7F4BFA-E840-42DB-8535-8B5DE07856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8" name="Group 677">
            <a:extLst>
              <a:ext uri="{FF2B5EF4-FFF2-40B4-BE49-F238E27FC236}">
                <a16:creationId xmlns:a16="http://schemas.microsoft.com/office/drawing/2014/main" id="{4F94D28D-B277-40C1-BDE6-6FDDE3AE205A}"/>
              </a:ext>
            </a:extLst>
          </p:cNvPr>
          <p:cNvGrpSpPr/>
          <p:nvPr/>
        </p:nvGrpSpPr>
        <p:grpSpPr>
          <a:xfrm>
            <a:off x="8307604" y="-3335"/>
            <a:ext cx="590550" cy="594360"/>
            <a:chOff x="5800725" y="3131820"/>
            <a:chExt cx="590550" cy="594360"/>
          </a:xfrm>
        </p:grpSpPr>
        <p:sp>
          <p:nvSpPr>
            <p:cNvPr id="679" name="Circle: Hollow 678">
              <a:extLst>
                <a:ext uri="{FF2B5EF4-FFF2-40B4-BE49-F238E27FC236}">
                  <a16:creationId xmlns:a16="http://schemas.microsoft.com/office/drawing/2014/main" id="{C146361C-0235-4653-A99A-32C4E440446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0" name="Oval 679">
              <a:extLst>
                <a:ext uri="{FF2B5EF4-FFF2-40B4-BE49-F238E27FC236}">
                  <a16:creationId xmlns:a16="http://schemas.microsoft.com/office/drawing/2014/main" id="{D34A3075-0FFD-44F8-9871-5C93E2CC503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84125AD5-8450-4A60-846B-5797C778A925}"/>
              </a:ext>
            </a:extLst>
          </p:cNvPr>
          <p:cNvGrpSpPr/>
          <p:nvPr/>
        </p:nvGrpSpPr>
        <p:grpSpPr>
          <a:xfrm>
            <a:off x="8452003" y="142969"/>
            <a:ext cx="301752" cy="301752"/>
            <a:chOff x="4084318" y="1418208"/>
            <a:chExt cx="4023359" cy="4021584"/>
          </a:xfrm>
        </p:grpSpPr>
        <p:sp>
          <p:nvSpPr>
            <p:cNvPr id="682" name="Sun 681">
              <a:extLst>
                <a:ext uri="{FF2B5EF4-FFF2-40B4-BE49-F238E27FC236}">
                  <a16:creationId xmlns:a16="http://schemas.microsoft.com/office/drawing/2014/main" id="{7A3523FD-AD36-4770-9EB9-BC74D27375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3" name="Oval 682">
              <a:extLst>
                <a:ext uri="{FF2B5EF4-FFF2-40B4-BE49-F238E27FC236}">
                  <a16:creationId xmlns:a16="http://schemas.microsoft.com/office/drawing/2014/main" id="{EBB72124-E611-4307-AE3B-074CCFCE63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4" name="Group 683">
            <a:extLst>
              <a:ext uri="{FF2B5EF4-FFF2-40B4-BE49-F238E27FC236}">
                <a16:creationId xmlns:a16="http://schemas.microsoft.com/office/drawing/2014/main" id="{8C9B78EC-35C6-438B-8910-95BA3A77A6E8}"/>
              </a:ext>
            </a:extLst>
          </p:cNvPr>
          <p:cNvGrpSpPr/>
          <p:nvPr/>
        </p:nvGrpSpPr>
        <p:grpSpPr>
          <a:xfrm>
            <a:off x="8721264" y="-3338"/>
            <a:ext cx="590550" cy="594360"/>
            <a:chOff x="5800725" y="3131820"/>
            <a:chExt cx="590550" cy="594360"/>
          </a:xfrm>
        </p:grpSpPr>
        <p:sp>
          <p:nvSpPr>
            <p:cNvPr id="685" name="Circle: Hollow 684">
              <a:extLst>
                <a:ext uri="{FF2B5EF4-FFF2-40B4-BE49-F238E27FC236}">
                  <a16:creationId xmlns:a16="http://schemas.microsoft.com/office/drawing/2014/main" id="{16A9CCC3-984D-4579-98FC-F17D8C7E087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6" name="Oval 685">
              <a:extLst>
                <a:ext uri="{FF2B5EF4-FFF2-40B4-BE49-F238E27FC236}">
                  <a16:creationId xmlns:a16="http://schemas.microsoft.com/office/drawing/2014/main" id="{D53599A6-B374-44DC-889B-029BCBDDBEC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7" name="Group 686">
            <a:extLst>
              <a:ext uri="{FF2B5EF4-FFF2-40B4-BE49-F238E27FC236}">
                <a16:creationId xmlns:a16="http://schemas.microsoft.com/office/drawing/2014/main" id="{975B9D34-43F8-41B7-8761-1EC4AC957AF6}"/>
              </a:ext>
            </a:extLst>
          </p:cNvPr>
          <p:cNvGrpSpPr/>
          <p:nvPr/>
        </p:nvGrpSpPr>
        <p:grpSpPr>
          <a:xfrm>
            <a:off x="8865663" y="142966"/>
            <a:ext cx="301752" cy="301752"/>
            <a:chOff x="4084318" y="1418208"/>
            <a:chExt cx="4023359" cy="4021584"/>
          </a:xfrm>
        </p:grpSpPr>
        <p:sp>
          <p:nvSpPr>
            <p:cNvPr id="688" name="Sun 687">
              <a:extLst>
                <a:ext uri="{FF2B5EF4-FFF2-40B4-BE49-F238E27FC236}">
                  <a16:creationId xmlns:a16="http://schemas.microsoft.com/office/drawing/2014/main" id="{390AC298-9B2F-4D58-A61E-7AB8913654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9" name="Oval 688">
              <a:extLst>
                <a:ext uri="{FF2B5EF4-FFF2-40B4-BE49-F238E27FC236}">
                  <a16:creationId xmlns:a16="http://schemas.microsoft.com/office/drawing/2014/main" id="{7F444E37-9F5D-4678-9595-1028FF1056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0" name="Group 689">
            <a:extLst>
              <a:ext uri="{FF2B5EF4-FFF2-40B4-BE49-F238E27FC236}">
                <a16:creationId xmlns:a16="http://schemas.microsoft.com/office/drawing/2014/main" id="{44BB2723-CCED-4034-BBAA-BF3A4036C6C8}"/>
              </a:ext>
            </a:extLst>
          </p:cNvPr>
          <p:cNvGrpSpPr/>
          <p:nvPr/>
        </p:nvGrpSpPr>
        <p:grpSpPr>
          <a:xfrm>
            <a:off x="9134924" y="-3341"/>
            <a:ext cx="590550" cy="594360"/>
            <a:chOff x="5800725" y="3131820"/>
            <a:chExt cx="590550" cy="594360"/>
          </a:xfrm>
        </p:grpSpPr>
        <p:sp>
          <p:nvSpPr>
            <p:cNvPr id="691" name="Circle: Hollow 690">
              <a:extLst>
                <a:ext uri="{FF2B5EF4-FFF2-40B4-BE49-F238E27FC236}">
                  <a16:creationId xmlns:a16="http://schemas.microsoft.com/office/drawing/2014/main" id="{7B44BBDC-4524-4CD0-9A7B-18104CC980F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2" name="Oval 691">
              <a:extLst>
                <a:ext uri="{FF2B5EF4-FFF2-40B4-BE49-F238E27FC236}">
                  <a16:creationId xmlns:a16="http://schemas.microsoft.com/office/drawing/2014/main" id="{B9BDA81B-119D-4231-A75B-942A7275BB8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3" name="Group 692">
            <a:extLst>
              <a:ext uri="{FF2B5EF4-FFF2-40B4-BE49-F238E27FC236}">
                <a16:creationId xmlns:a16="http://schemas.microsoft.com/office/drawing/2014/main" id="{0790976F-1C35-4AA4-BA7D-A06874871E4C}"/>
              </a:ext>
            </a:extLst>
          </p:cNvPr>
          <p:cNvGrpSpPr/>
          <p:nvPr/>
        </p:nvGrpSpPr>
        <p:grpSpPr>
          <a:xfrm>
            <a:off x="9279323" y="142963"/>
            <a:ext cx="301752" cy="301752"/>
            <a:chOff x="4084318" y="1418208"/>
            <a:chExt cx="4023359" cy="4021584"/>
          </a:xfrm>
        </p:grpSpPr>
        <p:sp>
          <p:nvSpPr>
            <p:cNvPr id="694" name="Sun 693">
              <a:extLst>
                <a:ext uri="{FF2B5EF4-FFF2-40B4-BE49-F238E27FC236}">
                  <a16:creationId xmlns:a16="http://schemas.microsoft.com/office/drawing/2014/main" id="{AC05B8E4-82B0-4C4D-82CE-713BBD39A8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5876BA14-9C87-4605-9E97-9E8FAF1A86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6" name="Group 695">
            <a:extLst>
              <a:ext uri="{FF2B5EF4-FFF2-40B4-BE49-F238E27FC236}">
                <a16:creationId xmlns:a16="http://schemas.microsoft.com/office/drawing/2014/main" id="{A1394875-E76F-4CC1-9B50-8FA2F7B479F7}"/>
              </a:ext>
            </a:extLst>
          </p:cNvPr>
          <p:cNvGrpSpPr/>
          <p:nvPr/>
        </p:nvGrpSpPr>
        <p:grpSpPr>
          <a:xfrm>
            <a:off x="9548584" y="-3344"/>
            <a:ext cx="590550" cy="594360"/>
            <a:chOff x="5800725" y="3131820"/>
            <a:chExt cx="590550" cy="594360"/>
          </a:xfrm>
        </p:grpSpPr>
        <p:sp>
          <p:nvSpPr>
            <p:cNvPr id="697" name="Circle: Hollow 696">
              <a:extLst>
                <a:ext uri="{FF2B5EF4-FFF2-40B4-BE49-F238E27FC236}">
                  <a16:creationId xmlns:a16="http://schemas.microsoft.com/office/drawing/2014/main" id="{7AAB079D-A4FB-4BA9-9A98-9F6B5B50158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8" name="Oval 697">
              <a:extLst>
                <a:ext uri="{FF2B5EF4-FFF2-40B4-BE49-F238E27FC236}">
                  <a16:creationId xmlns:a16="http://schemas.microsoft.com/office/drawing/2014/main" id="{B0AA66C8-2C5B-4483-AC30-6DCA357F8AF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9" name="Group 698">
            <a:extLst>
              <a:ext uri="{FF2B5EF4-FFF2-40B4-BE49-F238E27FC236}">
                <a16:creationId xmlns:a16="http://schemas.microsoft.com/office/drawing/2014/main" id="{84A37AAD-F4B7-414E-83CD-AB4AA7F9CEEB}"/>
              </a:ext>
            </a:extLst>
          </p:cNvPr>
          <p:cNvGrpSpPr/>
          <p:nvPr/>
        </p:nvGrpSpPr>
        <p:grpSpPr>
          <a:xfrm>
            <a:off x="9692983" y="142960"/>
            <a:ext cx="301752" cy="301752"/>
            <a:chOff x="4084318" y="1418208"/>
            <a:chExt cx="4023359" cy="4021584"/>
          </a:xfrm>
        </p:grpSpPr>
        <p:sp>
          <p:nvSpPr>
            <p:cNvPr id="700" name="Sun 699">
              <a:extLst>
                <a:ext uri="{FF2B5EF4-FFF2-40B4-BE49-F238E27FC236}">
                  <a16:creationId xmlns:a16="http://schemas.microsoft.com/office/drawing/2014/main" id="{DC10EBCC-7FFA-4401-BF81-A0E4964E20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1" name="Oval 700">
              <a:extLst>
                <a:ext uri="{FF2B5EF4-FFF2-40B4-BE49-F238E27FC236}">
                  <a16:creationId xmlns:a16="http://schemas.microsoft.com/office/drawing/2014/main" id="{2D977816-37DB-4857-BE7C-37B70D6F21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2" name="Group 701">
            <a:extLst>
              <a:ext uri="{FF2B5EF4-FFF2-40B4-BE49-F238E27FC236}">
                <a16:creationId xmlns:a16="http://schemas.microsoft.com/office/drawing/2014/main" id="{C7B66620-75E8-4687-BE44-6D49F1972809}"/>
              </a:ext>
            </a:extLst>
          </p:cNvPr>
          <p:cNvGrpSpPr/>
          <p:nvPr/>
        </p:nvGrpSpPr>
        <p:grpSpPr>
          <a:xfrm>
            <a:off x="9962244" y="-3347"/>
            <a:ext cx="590550" cy="594360"/>
            <a:chOff x="5800725" y="3131820"/>
            <a:chExt cx="590550" cy="594360"/>
          </a:xfrm>
        </p:grpSpPr>
        <p:sp>
          <p:nvSpPr>
            <p:cNvPr id="703" name="Circle: Hollow 702">
              <a:extLst>
                <a:ext uri="{FF2B5EF4-FFF2-40B4-BE49-F238E27FC236}">
                  <a16:creationId xmlns:a16="http://schemas.microsoft.com/office/drawing/2014/main" id="{0A09CF67-7C13-4C7C-B7A0-6EF13340557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4" name="Oval 703">
              <a:extLst>
                <a:ext uri="{FF2B5EF4-FFF2-40B4-BE49-F238E27FC236}">
                  <a16:creationId xmlns:a16="http://schemas.microsoft.com/office/drawing/2014/main" id="{30261F11-D6F7-4E6D-9310-2BA4DB55588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5" name="Group 704">
            <a:extLst>
              <a:ext uri="{FF2B5EF4-FFF2-40B4-BE49-F238E27FC236}">
                <a16:creationId xmlns:a16="http://schemas.microsoft.com/office/drawing/2014/main" id="{C1EFDBF5-E648-48BD-984A-C9B67E51B2F2}"/>
              </a:ext>
            </a:extLst>
          </p:cNvPr>
          <p:cNvGrpSpPr/>
          <p:nvPr/>
        </p:nvGrpSpPr>
        <p:grpSpPr>
          <a:xfrm>
            <a:off x="10106643" y="142957"/>
            <a:ext cx="301752" cy="301752"/>
            <a:chOff x="4084318" y="1418208"/>
            <a:chExt cx="4023359" cy="4021584"/>
          </a:xfrm>
        </p:grpSpPr>
        <p:sp>
          <p:nvSpPr>
            <p:cNvPr id="706" name="Sun 705">
              <a:extLst>
                <a:ext uri="{FF2B5EF4-FFF2-40B4-BE49-F238E27FC236}">
                  <a16:creationId xmlns:a16="http://schemas.microsoft.com/office/drawing/2014/main" id="{A1B0B320-651F-4E44-A268-CCE79AF7FB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7E4C22E2-0A7E-4155-B4CA-23F34291C7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8" name="Group 707">
            <a:extLst>
              <a:ext uri="{FF2B5EF4-FFF2-40B4-BE49-F238E27FC236}">
                <a16:creationId xmlns:a16="http://schemas.microsoft.com/office/drawing/2014/main" id="{112F1E21-8EA7-489D-ACC4-878BC572860D}"/>
              </a:ext>
            </a:extLst>
          </p:cNvPr>
          <p:cNvGrpSpPr/>
          <p:nvPr/>
        </p:nvGrpSpPr>
        <p:grpSpPr>
          <a:xfrm>
            <a:off x="10375904" y="-3350"/>
            <a:ext cx="590550" cy="594360"/>
            <a:chOff x="5800725" y="3131820"/>
            <a:chExt cx="590550" cy="594360"/>
          </a:xfrm>
        </p:grpSpPr>
        <p:sp>
          <p:nvSpPr>
            <p:cNvPr id="709" name="Circle: Hollow 708">
              <a:extLst>
                <a:ext uri="{FF2B5EF4-FFF2-40B4-BE49-F238E27FC236}">
                  <a16:creationId xmlns:a16="http://schemas.microsoft.com/office/drawing/2014/main" id="{B1A274A0-CA11-4B29-8525-FC518211011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0" name="Oval 709">
              <a:extLst>
                <a:ext uri="{FF2B5EF4-FFF2-40B4-BE49-F238E27FC236}">
                  <a16:creationId xmlns:a16="http://schemas.microsoft.com/office/drawing/2014/main" id="{F592D9CD-7B62-4F6B-8E3C-DF56DDC4D8D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1" name="Group 710">
            <a:extLst>
              <a:ext uri="{FF2B5EF4-FFF2-40B4-BE49-F238E27FC236}">
                <a16:creationId xmlns:a16="http://schemas.microsoft.com/office/drawing/2014/main" id="{F648A111-2E72-41DE-89A8-05EF203AB575}"/>
              </a:ext>
            </a:extLst>
          </p:cNvPr>
          <p:cNvGrpSpPr/>
          <p:nvPr/>
        </p:nvGrpSpPr>
        <p:grpSpPr>
          <a:xfrm>
            <a:off x="10520303" y="142954"/>
            <a:ext cx="301752" cy="301752"/>
            <a:chOff x="4084318" y="1418208"/>
            <a:chExt cx="4023359" cy="4021584"/>
          </a:xfrm>
        </p:grpSpPr>
        <p:sp>
          <p:nvSpPr>
            <p:cNvPr id="712" name="Sun 711">
              <a:extLst>
                <a:ext uri="{FF2B5EF4-FFF2-40B4-BE49-F238E27FC236}">
                  <a16:creationId xmlns:a16="http://schemas.microsoft.com/office/drawing/2014/main" id="{32BC1D1B-4CDA-4E0A-A202-4BC9D7F634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3" name="Oval 712">
              <a:extLst>
                <a:ext uri="{FF2B5EF4-FFF2-40B4-BE49-F238E27FC236}">
                  <a16:creationId xmlns:a16="http://schemas.microsoft.com/office/drawing/2014/main" id="{AE29B748-6457-4D0C-9275-29B2855A18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4" name="Group 713">
            <a:extLst>
              <a:ext uri="{FF2B5EF4-FFF2-40B4-BE49-F238E27FC236}">
                <a16:creationId xmlns:a16="http://schemas.microsoft.com/office/drawing/2014/main" id="{17298A9C-A295-45E6-9492-5A7C2CB4A7C4}"/>
              </a:ext>
            </a:extLst>
          </p:cNvPr>
          <p:cNvGrpSpPr/>
          <p:nvPr/>
        </p:nvGrpSpPr>
        <p:grpSpPr>
          <a:xfrm>
            <a:off x="10789564" y="-3353"/>
            <a:ext cx="590550" cy="594360"/>
            <a:chOff x="5800725" y="3131820"/>
            <a:chExt cx="590550" cy="594360"/>
          </a:xfrm>
        </p:grpSpPr>
        <p:sp>
          <p:nvSpPr>
            <p:cNvPr id="715" name="Circle: Hollow 714">
              <a:extLst>
                <a:ext uri="{FF2B5EF4-FFF2-40B4-BE49-F238E27FC236}">
                  <a16:creationId xmlns:a16="http://schemas.microsoft.com/office/drawing/2014/main" id="{3F4B0E42-CDE2-4CAE-A27F-3ACFC0E53A0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6" name="Oval 715">
              <a:extLst>
                <a:ext uri="{FF2B5EF4-FFF2-40B4-BE49-F238E27FC236}">
                  <a16:creationId xmlns:a16="http://schemas.microsoft.com/office/drawing/2014/main" id="{773F6E3F-21FF-48F7-990B-F040F04C774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7" name="Group 716">
            <a:extLst>
              <a:ext uri="{FF2B5EF4-FFF2-40B4-BE49-F238E27FC236}">
                <a16:creationId xmlns:a16="http://schemas.microsoft.com/office/drawing/2014/main" id="{3B1B92FF-CCF3-4324-8693-9089C6973131}"/>
              </a:ext>
            </a:extLst>
          </p:cNvPr>
          <p:cNvGrpSpPr/>
          <p:nvPr/>
        </p:nvGrpSpPr>
        <p:grpSpPr>
          <a:xfrm>
            <a:off x="10933963" y="142951"/>
            <a:ext cx="301752" cy="301752"/>
            <a:chOff x="4084318" y="1418208"/>
            <a:chExt cx="4023359" cy="4021584"/>
          </a:xfrm>
        </p:grpSpPr>
        <p:sp>
          <p:nvSpPr>
            <p:cNvPr id="718" name="Sun 717">
              <a:extLst>
                <a:ext uri="{FF2B5EF4-FFF2-40B4-BE49-F238E27FC236}">
                  <a16:creationId xmlns:a16="http://schemas.microsoft.com/office/drawing/2014/main" id="{9DC1DDA7-B4D7-4353-8038-235BE4BE7F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9" name="Oval 718">
              <a:extLst>
                <a:ext uri="{FF2B5EF4-FFF2-40B4-BE49-F238E27FC236}">
                  <a16:creationId xmlns:a16="http://schemas.microsoft.com/office/drawing/2014/main" id="{85C75C6F-1B00-4585-9F7F-0C6E6D3C02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0" name="Group 719">
            <a:extLst>
              <a:ext uri="{FF2B5EF4-FFF2-40B4-BE49-F238E27FC236}">
                <a16:creationId xmlns:a16="http://schemas.microsoft.com/office/drawing/2014/main" id="{D7F3A5C9-443A-45E9-A728-54DA7CA703F0}"/>
              </a:ext>
            </a:extLst>
          </p:cNvPr>
          <p:cNvGrpSpPr/>
          <p:nvPr/>
        </p:nvGrpSpPr>
        <p:grpSpPr>
          <a:xfrm>
            <a:off x="11203224" y="-3356"/>
            <a:ext cx="590550" cy="594360"/>
            <a:chOff x="5800725" y="3131820"/>
            <a:chExt cx="590550" cy="594360"/>
          </a:xfrm>
        </p:grpSpPr>
        <p:sp>
          <p:nvSpPr>
            <p:cNvPr id="721" name="Circle: Hollow 720">
              <a:extLst>
                <a:ext uri="{FF2B5EF4-FFF2-40B4-BE49-F238E27FC236}">
                  <a16:creationId xmlns:a16="http://schemas.microsoft.com/office/drawing/2014/main" id="{18E20867-CD0B-43B5-AE68-61CE0432C39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2" name="Oval 721">
              <a:extLst>
                <a:ext uri="{FF2B5EF4-FFF2-40B4-BE49-F238E27FC236}">
                  <a16:creationId xmlns:a16="http://schemas.microsoft.com/office/drawing/2014/main" id="{8310EA53-9573-4150-81B1-B8CB2ADB7CB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3" name="Group 722">
            <a:extLst>
              <a:ext uri="{FF2B5EF4-FFF2-40B4-BE49-F238E27FC236}">
                <a16:creationId xmlns:a16="http://schemas.microsoft.com/office/drawing/2014/main" id="{A846E427-E86E-4E1D-AFC0-3BD3BACB9DF3}"/>
              </a:ext>
            </a:extLst>
          </p:cNvPr>
          <p:cNvGrpSpPr/>
          <p:nvPr/>
        </p:nvGrpSpPr>
        <p:grpSpPr>
          <a:xfrm>
            <a:off x="11347623" y="142948"/>
            <a:ext cx="301752" cy="301752"/>
            <a:chOff x="4084318" y="1418208"/>
            <a:chExt cx="4023359" cy="4021584"/>
          </a:xfrm>
        </p:grpSpPr>
        <p:sp>
          <p:nvSpPr>
            <p:cNvPr id="724" name="Sun 723">
              <a:extLst>
                <a:ext uri="{FF2B5EF4-FFF2-40B4-BE49-F238E27FC236}">
                  <a16:creationId xmlns:a16="http://schemas.microsoft.com/office/drawing/2014/main" id="{5C9947ED-B9B1-476B-81BC-E25403BD92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5" name="Oval 724">
              <a:extLst>
                <a:ext uri="{FF2B5EF4-FFF2-40B4-BE49-F238E27FC236}">
                  <a16:creationId xmlns:a16="http://schemas.microsoft.com/office/drawing/2014/main" id="{5E107814-E196-4933-8208-68FE0F0A1D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9A8FCAD8-3A7D-483A-B6E8-2E39E8C14867}"/>
              </a:ext>
            </a:extLst>
          </p:cNvPr>
          <p:cNvGrpSpPr/>
          <p:nvPr/>
        </p:nvGrpSpPr>
        <p:grpSpPr>
          <a:xfrm>
            <a:off x="11616884" y="-3359"/>
            <a:ext cx="590550" cy="594360"/>
            <a:chOff x="5800725" y="3131820"/>
            <a:chExt cx="590550" cy="594360"/>
          </a:xfrm>
        </p:grpSpPr>
        <p:sp>
          <p:nvSpPr>
            <p:cNvPr id="727" name="Circle: Hollow 726">
              <a:extLst>
                <a:ext uri="{FF2B5EF4-FFF2-40B4-BE49-F238E27FC236}">
                  <a16:creationId xmlns:a16="http://schemas.microsoft.com/office/drawing/2014/main" id="{FDDACB6D-5CE5-41F5-898D-BA6AC2C9C53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8" name="Oval 727">
              <a:extLst>
                <a:ext uri="{FF2B5EF4-FFF2-40B4-BE49-F238E27FC236}">
                  <a16:creationId xmlns:a16="http://schemas.microsoft.com/office/drawing/2014/main" id="{495E571B-DE46-431E-B359-C8539DAEE6E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9" name="Group 728">
            <a:extLst>
              <a:ext uri="{FF2B5EF4-FFF2-40B4-BE49-F238E27FC236}">
                <a16:creationId xmlns:a16="http://schemas.microsoft.com/office/drawing/2014/main" id="{23114539-5919-4A46-BB30-A868F1088546}"/>
              </a:ext>
            </a:extLst>
          </p:cNvPr>
          <p:cNvGrpSpPr/>
          <p:nvPr/>
        </p:nvGrpSpPr>
        <p:grpSpPr>
          <a:xfrm>
            <a:off x="11761283" y="142945"/>
            <a:ext cx="301752" cy="301752"/>
            <a:chOff x="4084318" y="1418208"/>
            <a:chExt cx="4023359" cy="4021584"/>
          </a:xfrm>
        </p:grpSpPr>
        <p:sp>
          <p:nvSpPr>
            <p:cNvPr id="730" name="Sun 729">
              <a:extLst>
                <a:ext uri="{FF2B5EF4-FFF2-40B4-BE49-F238E27FC236}">
                  <a16:creationId xmlns:a16="http://schemas.microsoft.com/office/drawing/2014/main" id="{4461F967-835B-4AA8-8335-A9E9FC9F21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1" name="Oval 730">
              <a:extLst>
                <a:ext uri="{FF2B5EF4-FFF2-40B4-BE49-F238E27FC236}">
                  <a16:creationId xmlns:a16="http://schemas.microsoft.com/office/drawing/2014/main" id="{E3A8B604-321A-426C-8861-F996352BE5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027F3733-01E9-4AF2-8193-50CE2AD48E8C}"/>
              </a:ext>
            </a:extLst>
          </p:cNvPr>
          <p:cNvGrpSpPr/>
          <p:nvPr/>
        </p:nvGrpSpPr>
        <p:grpSpPr>
          <a:xfrm>
            <a:off x="34400" y="6288664"/>
            <a:ext cx="590550" cy="594360"/>
            <a:chOff x="5800725" y="3131820"/>
            <a:chExt cx="590550" cy="594360"/>
          </a:xfrm>
        </p:grpSpPr>
        <p:sp>
          <p:nvSpPr>
            <p:cNvPr id="733" name="Circle: Hollow 732">
              <a:extLst>
                <a:ext uri="{FF2B5EF4-FFF2-40B4-BE49-F238E27FC236}">
                  <a16:creationId xmlns:a16="http://schemas.microsoft.com/office/drawing/2014/main" id="{A7285576-F095-4566-8152-D4F781FBD70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7084C93C-C3C8-4BFD-879B-6FB1CAD70DB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5" name="Group 734">
            <a:extLst>
              <a:ext uri="{FF2B5EF4-FFF2-40B4-BE49-F238E27FC236}">
                <a16:creationId xmlns:a16="http://schemas.microsoft.com/office/drawing/2014/main" id="{4F870C19-DA91-4390-9724-C7061BB02FDB}"/>
              </a:ext>
            </a:extLst>
          </p:cNvPr>
          <p:cNvGrpSpPr/>
          <p:nvPr/>
        </p:nvGrpSpPr>
        <p:grpSpPr>
          <a:xfrm>
            <a:off x="178799" y="6434968"/>
            <a:ext cx="301752" cy="301752"/>
            <a:chOff x="4084318" y="1418208"/>
            <a:chExt cx="4023359" cy="4021584"/>
          </a:xfrm>
        </p:grpSpPr>
        <p:sp>
          <p:nvSpPr>
            <p:cNvPr id="736" name="Sun 735">
              <a:extLst>
                <a:ext uri="{FF2B5EF4-FFF2-40B4-BE49-F238E27FC236}">
                  <a16:creationId xmlns:a16="http://schemas.microsoft.com/office/drawing/2014/main" id="{69CF8CC7-2255-4E21-AF56-E4C1F626BB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7" name="Oval 736">
              <a:extLst>
                <a:ext uri="{FF2B5EF4-FFF2-40B4-BE49-F238E27FC236}">
                  <a16:creationId xmlns:a16="http://schemas.microsoft.com/office/drawing/2014/main" id="{F71E3C41-FB34-4DC2-A834-410475AC6F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8" name="Group 737">
            <a:extLst>
              <a:ext uri="{FF2B5EF4-FFF2-40B4-BE49-F238E27FC236}">
                <a16:creationId xmlns:a16="http://schemas.microsoft.com/office/drawing/2014/main" id="{5BB37A36-D020-4DEA-AA8E-4F44357687F9}"/>
              </a:ext>
            </a:extLst>
          </p:cNvPr>
          <p:cNvGrpSpPr/>
          <p:nvPr/>
        </p:nvGrpSpPr>
        <p:grpSpPr>
          <a:xfrm>
            <a:off x="448060" y="6288661"/>
            <a:ext cx="590550" cy="594360"/>
            <a:chOff x="5800725" y="3131820"/>
            <a:chExt cx="590550" cy="594360"/>
          </a:xfrm>
        </p:grpSpPr>
        <p:sp>
          <p:nvSpPr>
            <p:cNvPr id="739" name="Circle: Hollow 738">
              <a:extLst>
                <a:ext uri="{FF2B5EF4-FFF2-40B4-BE49-F238E27FC236}">
                  <a16:creationId xmlns:a16="http://schemas.microsoft.com/office/drawing/2014/main" id="{C77F171F-13C2-460C-A8CB-FA4ECAA340F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0" name="Oval 739">
              <a:extLst>
                <a:ext uri="{FF2B5EF4-FFF2-40B4-BE49-F238E27FC236}">
                  <a16:creationId xmlns:a16="http://schemas.microsoft.com/office/drawing/2014/main" id="{8D708EBE-BAA1-4427-BBAB-40F9F1FF109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1" name="Group 740">
            <a:extLst>
              <a:ext uri="{FF2B5EF4-FFF2-40B4-BE49-F238E27FC236}">
                <a16:creationId xmlns:a16="http://schemas.microsoft.com/office/drawing/2014/main" id="{01A11BE0-F7FC-4FCA-87F1-791AFB277759}"/>
              </a:ext>
            </a:extLst>
          </p:cNvPr>
          <p:cNvGrpSpPr/>
          <p:nvPr/>
        </p:nvGrpSpPr>
        <p:grpSpPr>
          <a:xfrm>
            <a:off x="592459" y="6434965"/>
            <a:ext cx="301752" cy="301752"/>
            <a:chOff x="4084318" y="1418208"/>
            <a:chExt cx="4023359" cy="4021584"/>
          </a:xfrm>
        </p:grpSpPr>
        <p:sp>
          <p:nvSpPr>
            <p:cNvPr id="742" name="Sun 741">
              <a:extLst>
                <a:ext uri="{FF2B5EF4-FFF2-40B4-BE49-F238E27FC236}">
                  <a16:creationId xmlns:a16="http://schemas.microsoft.com/office/drawing/2014/main" id="{B30936D2-A737-4E3E-8874-5E36F08B61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3" name="Oval 742">
              <a:extLst>
                <a:ext uri="{FF2B5EF4-FFF2-40B4-BE49-F238E27FC236}">
                  <a16:creationId xmlns:a16="http://schemas.microsoft.com/office/drawing/2014/main" id="{8A7C9FAC-7676-4D3F-84FE-58B30D6800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4" name="Group 743">
            <a:extLst>
              <a:ext uri="{FF2B5EF4-FFF2-40B4-BE49-F238E27FC236}">
                <a16:creationId xmlns:a16="http://schemas.microsoft.com/office/drawing/2014/main" id="{1986FBBE-5656-4F5A-B6D3-00C4E8D39CEB}"/>
              </a:ext>
            </a:extLst>
          </p:cNvPr>
          <p:cNvGrpSpPr/>
          <p:nvPr/>
        </p:nvGrpSpPr>
        <p:grpSpPr>
          <a:xfrm>
            <a:off x="861720" y="6288658"/>
            <a:ext cx="590550" cy="594360"/>
            <a:chOff x="5800725" y="3131820"/>
            <a:chExt cx="590550" cy="594360"/>
          </a:xfrm>
        </p:grpSpPr>
        <p:sp>
          <p:nvSpPr>
            <p:cNvPr id="745" name="Circle: Hollow 744">
              <a:extLst>
                <a:ext uri="{FF2B5EF4-FFF2-40B4-BE49-F238E27FC236}">
                  <a16:creationId xmlns:a16="http://schemas.microsoft.com/office/drawing/2014/main" id="{8D67A6E3-049B-4457-AE0F-25B47A98C1A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6" name="Oval 745">
              <a:extLst>
                <a:ext uri="{FF2B5EF4-FFF2-40B4-BE49-F238E27FC236}">
                  <a16:creationId xmlns:a16="http://schemas.microsoft.com/office/drawing/2014/main" id="{8A38331D-280C-494B-A268-C9E9408B60E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7" name="Group 746">
            <a:extLst>
              <a:ext uri="{FF2B5EF4-FFF2-40B4-BE49-F238E27FC236}">
                <a16:creationId xmlns:a16="http://schemas.microsoft.com/office/drawing/2014/main" id="{24132288-5D05-4045-BE5A-A9DE295AA5C2}"/>
              </a:ext>
            </a:extLst>
          </p:cNvPr>
          <p:cNvGrpSpPr/>
          <p:nvPr/>
        </p:nvGrpSpPr>
        <p:grpSpPr>
          <a:xfrm>
            <a:off x="1006119" y="6434962"/>
            <a:ext cx="301752" cy="301752"/>
            <a:chOff x="4084318" y="1418208"/>
            <a:chExt cx="4023359" cy="4021584"/>
          </a:xfrm>
        </p:grpSpPr>
        <p:sp>
          <p:nvSpPr>
            <p:cNvPr id="748" name="Sun 747">
              <a:extLst>
                <a:ext uri="{FF2B5EF4-FFF2-40B4-BE49-F238E27FC236}">
                  <a16:creationId xmlns:a16="http://schemas.microsoft.com/office/drawing/2014/main" id="{D7618EB8-D793-4856-87D8-D27651267C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9" name="Oval 748">
              <a:extLst>
                <a:ext uri="{FF2B5EF4-FFF2-40B4-BE49-F238E27FC236}">
                  <a16:creationId xmlns:a16="http://schemas.microsoft.com/office/drawing/2014/main" id="{3297759C-7385-4E21-AF8B-35E4C93FCA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0" name="Group 749">
            <a:extLst>
              <a:ext uri="{FF2B5EF4-FFF2-40B4-BE49-F238E27FC236}">
                <a16:creationId xmlns:a16="http://schemas.microsoft.com/office/drawing/2014/main" id="{8778DD5D-7908-49DC-9A59-D1F276033F35}"/>
              </a:ext>
            </a:extLst>
          </p:cNvPr>
          <p:cNvGrpSpPr/>
          <p:nvPr/>
        </p:nvGrpSpPr>
        <p:grpSpPr>
          <a:xfrm>
            <a:off x="1275380" y="6288655"/>
            <a:ext cx="590550" cy="594360"/>
            <a:chOff x="5800725" y="3131820"/>
            <a:chExt cx="590550" cy="594360"/>
          </a:xfrm>
        </p:grpSpPr>
        <p:sp>
          <p:nvSpPr>
            <p:cNvPr id="751" name="Circle: Hollow 750">
              <a:extLst>
                <a:ext uri="{FF2B5EF4-FFF2-40B4-BE49-F238E27FC236}">
                  <a16:creationId xmlns:a16="http://schemas.microsoft.com/office/drawing/2014/main" id="{34E58858-77F4-41BE-A712-D3B00865841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2" name="Oval 751">
              <a:extLst>
                <a:ext uri="{FF2B5EF4-FFF2-40B4-BE49-F238E27FC236}">
                  <a16:creationId xmlns:a16="http://schemas.microsoft.com/office/drawing/2014/main" id="{DC60D62A-00A1-4CB8-A841-B89D9B9E4B4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3" name="Group 752">
            <a:extLst>
              <a:ext uri="{FF2B5EF4-FFF2-40B4-BE49-F238E27FC236}">
                <a16:creationId xmlns:a16="http://schemas.microsoft.com/office/drawing/2014/main" id="{91914AAB-2827-4D50-B657-B22854983920}"/>
              </a:ext>
            </a:extLst>
          </p:cNvPr>
          <p:cNvGrpSpPr/>
          <p:nvPr/>
        </p:nvGrpSpPr>
        <p:grpSpPr>
          <a:xfrm>
            <a:off x="1419779" y="6434959"/>
            <a:ext cx="301752" cy="301752"/>
            <a:chOff x="4084318" y="1418208"/>
            <a:chExt cx="4023359" cy="4021584"/>
          </a:xfrm>
        </p:grpSpPr>
        <p:sp>
          <p:nvSpPr>
            <p:cNvPr id="754" name="Sun 753">
              <a:extLst>
                <a:ext uri="{FF2B5EF4-FFF2-40B4-BE49-F238E27FC236}">
                  <a16:creationId xmlns:a16="http://schemas.microsoft.com/office/drawing/2014/main" id="{44EB2FD5-F96F-45A8-84E3-C0A8C23872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0FD1ACBB-31F0-4CE4-A0CB-6A27A26E49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6" name="Group 755">
            <a:extLst>
              <a:ext uri="{FF2B5EF4-FFF2-40B4-BE49-F238E27FC236}">
                <a16:creationId xmlns:a16="http://schemas.microsoft.com/office/drawing/2014/main" id="{B006389B-033D-4136-8DC6-18D3607968CB}"/>
              </a:ext>
            </a:extLst>
          </p:cNvPr>
          <p:cNvGrpSpPr/>
          <p:nvPr/>
        </p:nvGrpSpPr>
        <p:grpSpPr>
          <a:xfrm>
            <a:off x="1689040" y="6288652"/>
            <a:ext cx="590550" cy="594360"/>
            <a:chOff x="5800725" y="3131820"/>
            <a:chExt cx="590550" cy="594360"/>
          </a:xfrm>
        </p:grpSpPr>
        <p:sp>
          <p:nvSpPr>
            <p:cNvPr id="757" name="Circle: Hollow 756">
              <a:extLst>
                <a:ext uri="{FF2B5EF4-FFF2-40B4-BE49-F238E27FC236}">
                  <a16:creationId xmlns:a16="http://schemas.microsoft.com/office/drawing/2014/main" id="{ADE43437-1336-451A-8002-E5BBE94D3FC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8" name="Oval 757">
              <a:extLst>
                <a:ext uri="{FF2B5EF4-FFF2-40B4-BE49-F238E27FC236}">
                  <a16:creationId xmlns:a16="http://schemas.microsoft.com/office/drawing/2014/main" id="{3B844C73-AA07-46B3-80FA-BCDC0BC2F31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9" name="Group 758">
            <a:extLst>
              <a:ext uri="{FF2B5EF4-FFF2-40B4-BE49-F238E27FC236}">
                <a16:creationId xmlns:a16="http://schemas.microsoft.com/office/drawing/2014/main" id="{C3F2BF40-7FEC-4787-A2F8-1B593DC43619}"/>
              </a:ext>
            </a:extLst>
          </p:cNvPr>
          <p:cNvGrpSpPr/>
          <p:nvPr/>
        </p:nvGrpSpPr>
        <p:grpSpPr>
          <a:xfrm>
            <a:off x="1833439" y="6434956"/>
            <a:ext cx="301752" cy="301752"/>
            <a:chOff x="4084318" y="1418208"/>
            <a:chExt cx="4023359" cy="4021584"/>
          </a:xfrm>
        </p:grpSpPr>
        <p:sp>
          <p:nvSpPr>
            <p:cNvPr id="760" name="Sun 759">
              <a:extLst>
                <a:ext uri="{FF2B5EF4-FFF2-40B4-BE49-F238E27FC236}">
                  <a16:creationId xmlns:a16="http://schemas.microsoft.com/office/drawing/2014/main" id="{B075F395-576B-487C-89B6-77497CA010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1" name="Oval 760">
              <a:extLst>
                <a:ext uri="{FF2B5EF4-FFF2-40B4-BE49-F238E27FC236}">
                  <a16:creationId xmlns:a16="http://schemas.microsoft.com/office/drawing/2014/main" id="{C905F89B-358B-4E67-BE7B-C166D7A862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2" name="Group 761">
            <a:extLst>
              <a:ext uri="{FF2B5EF4-FFF2-40B4-BE49-F238E27FC236}">
                <a16:creationId xmlns:a16="http://schemas.microsoft.com/office/drawing/2014/main" id="{7CB24EB2-CB2C-4049-BB93-6E66E18469FD}"/>
              </a:ext>
            </a:extLst>
          </p:cNvPr>
          <p:cNvGrpSpPr/>
          <p:nvPr/>
        </p:nvGrpSpPr>
        <p:grpSpPr>
          <a:xfrm>
            <a:off x="2102700" y="6288649"/>
            <a:ext cx="590550" cy="594360"/>
            <a:chOff x="5800725" y="3131820"/>
            <a:chExt cx="590550" cy="594360"/>
          </a:xfrm>
        </p:grpSpPr>
        <p:sp>
          <p:nvSpPr>
            <p:cNvPr id="763" name="Circle: Hollow 762">
              <a:extLst>
                <a:ext uri="{FF2B5EF4-FFF2-40B4-BE49-F238E27FC236}">
                  <a16:creationId xmlns:a16="http://schemas.microsoft.com/office/drawing/2014/main" id="{DB835D95-4CAF-4661-9654-66249E3207E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4" name="Oval 763">
              <a:extLst>
                <a:ext uri="{FF2B5EF4-FFF2-40B4-BE49-F238E27FC236}">
                  <a16:creationId xmlns:a16="http://schemas.microsoft.com/office/drawing/2014/main" id="{7D8BDA2E-98E9-41E4-BC0B-DE94F67357E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5" name="Group 764">
            <a:extLst>
              <a:ext uri="{FF2B5EF4-FFF2-40B4-BE49-F238E27FC236}">
                <a16:creationId xmlns:a16="http://schemas.microsoft.com/office/drawing/2014/main" id="{0CE97067-BE7B-416A-BE65-58A512110ADD}"/>
              </a:ext>
            </a:extLst>
          </p:cNvPr>
          <p:cNvGrpSpPr/>
          <p:nvPr/>
        </p:nvGrpSpPr>
        <p:grpSpPr>
          <a:xfrm>
            <a:off x="2247099" y="6434953"/>
            <a:ext cx="301752" cy="301752"/>
            <a:chOff x="4084318" y="1418208"/>
            <a:chExt cx="4023359" cy="4021584"/>
          </a:xfrm>
        </p:grpSpPr>
        <p:sp>
          <p:nvSpPr>
            <p:cNvPr id="766" name="Sun 765">
              <a:extLst>
                <a:ext uri="{FF2B5EF4-FFF2-40B4-BE49-F238E27FC236}">
                  <a16:creationId xmlns:a16="http://schemas.microsoft.com/office/drawing/2014/main" id="{27BAFB9A-C5DE-437A-8B3B-6B90EA3E5B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7" name="Oval 766">
              <a:extLst>
                <a:ext uri="{FF2B5EF4-FFF2-40B4-BE49-F238E27FC236}">
                  <a16:creationId xmlns:a16="http://schemas.microsoft.com/office/drawing/2014/main" id="{00E7643E-F9E1-44D2-8081-1AAB2D8CD0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8" name="Group 767">
            <a:extLst>
              <a:ext uri="{FF2B5EF4-FFF2-40B4-BE49-F238E27FC236}">
                <a16:creationId xmlns:a16="http://schemas.microsoft.com/office/drawing/2014/main" id="{51340DE0-0E21-4930-A800-4A22D3F9FE24}"/>
              </a:ext>
            </a:extLst>
          </p:cNvPr>
          <p:cNvGrpSpPr/>
          <p:nvPr/>
        </p:nvGrpSpPr>
        <p:grpSpPr>
          <a:xfrm>
            <a:off x="2516360" y="6288646"/>
            <a:ext cx="590550" cy="594360"/>
            <a:chOff x="5800725" y="3131820"/>
            <a:chExt cx="590550" cy="594360"/>
          </a:xfrm>
        </p:grpSpPr>
        <p:sp>
          <p:nvSpPr>
            <p:cNvPr id="769" name="Circle: Hollow 768">
              <a:extLst>
                <a:ext uri="{FF2B5EF4-FFF2-40B4-BE49-F238E27FC236}">
                  <a16:creationId xmlns:a16="http://schemas.microsoft.com/office/drawing/2014/main" id="{0FC5CC6C-80DA-441D-BE76-41783AD5049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0" name="Oval 769">
              <a:extLst>
                <a:ext uri="{FF2B5EF4-FFF2-40B4-BE49-F238E27FC236}">
                  <a16:creationId xmlns:a16="http://schemas.microsoft.com/office/drawing/2014/main" id="{04968C82-E769-4072-A1B8-B02930AACD4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1" name="Group 770">
            <a:extLst>
              <a:ext uri="{FF2B5EF4-FFF2-40B4-BE49-F238E27FC236}">
                <a16:creationId xmlns:a16="http://schemas.microsoft.com/office/drawing/2014/main" id="{3F657AA2-8FDB-41D3-95CF-49342547DE4F}"/>
              </a:ext>
            </a:extLst>
          </p:cNvPr>
          <p:cNvGrpSpPr/>
          <p:nvPr/>
        </p:nvGrpSpPr>
        <p:grpSpPr>
          <a:xfrm>
            <a:off x="2660759" y="6434950"/>
            <a:ext cx="301752" cy="301752"/>
            <a:chOff x="4084318" y="1418208"/>
            <a:chExt cx="4023359" cy="4021584"/>
          </a:xfrm>
        </p:grpSpPr>
        <p:sp>
          <p:nvSpPr>
            <p:cNvPr id="772" name="Sun 771">
              <a:extLst>
                <a:ext uri="{FF2B5EF4-FFF2-40B4-BE49-F238E27FC236}">
                  <a16:creationId xmlns:a16="http://schemas.microsoft.com/office/drawing/2014/main" id="{4103D20A-BCB7-4EA9-98F9-53EB31966B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3" name="Oval 772">
              <a:extLst>
                <a:ext uri="{FF2B5EF4-FFF2-40B4-BE49-F238E27FC236}">
                  <a16:creationId xmlns:a16="http://schemas.microsoft.com/office/drawing/2014/main" id="{104EE2BF-82A2-479F-8DFD-ED6590FB66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4" name="Group 773">
            <a:extLst>
              <a:ext uri="{FF2B5EF4-FFF2-40B4-BE49-F238E27FC236}">
                <a16:creationId xmlns:a16="http://schemas.microsoft.com/office/drawing/2014/main" id="{63A76E5C-D9BE-4581-9AD9-25F9F06A6590}"/>
              </a:ext>
            </a:extLst>
          </p:cNvPr>
          <p:cNvGrpSpPr/>
          <p:nvPr/>
        </p:nvGrpSpPr>
        <p:grpSpPr>
          <a:xfrm>
            <a:off x="2930020" y="6288643"/>
            <a:ext cx="590550" cy="594360"/>
            <a:chOff x="5800725" y="3131820"/>
            <a:chExt cx="590550" cy="594360"/>
          </a:xfrm>
        </p:grpSpPr>
        <p:sp>
          <p:nvSpPr>
            <p:cNvPr id="775" name="Circle: Hollow 774">
              <a:extLst>
                <a:ext uri="{FF2B5EF4-FFF2-40B4-BE49-F238E27FC236}">
                  <a16:creationId xmlns:a16="http://schemas.microsoft.com/office/drawing/2014/main" id="{98702BC4-26EA-4452-8910-934730E1B46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6" name="Oval 775">
              <a:extLst>
                <a:ext uri="{FF2B5EF4-FFF2-40B4-BE49-F238E27FC236}">
                  <a16:creationId xmlns:a16="http://schemas.microsoft.com/office/drawing/2014/main" id="{37E5583A-1E13-4050-8A91-C76BD4CB4F3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7" name="Group 776">
            <a:extLst>
              <a:ext uri="{FF2B5EF4-FFF2-40B4-BE49-F238E27FC236}">
                <a16:creationId xmlns:a16="http://schemas.microsoft.com/office/drawing/2014/main" id="{4602A78D-EA2A-466A-ACDD-CC2A3A588A9B}"/>
              </a:ext>
            </a:extLst>
          </p:cNvPr>
          <p:cNvGrpSpPr/>
          <p:nvPr/>
        </p:nvGrpSpPr>
        <p:grpSpPr>
          <a:xfrm>
            <a:off x="3074419" y="6434947"/>
            <a:ext cx="301752" cy="301752"/>
            <a:chOff x="4084318" y="1418208"/>
            <a:chExt cx="4023359" cy="4021584"/>
          </a:xfrm>
        </p:grpSpPr>
        <p:sp>
          <p:nvSpPr>
            <p:cNvPr id="778" name="Sun 777">
              <a:extLst>
                <a:ext uri="{FF2B5EF4-FFF2-40B4-BE49-F238E27FC236}">
                  <a16:creationId xmlns:a16="http://schemas.microsoft.com/office/drawing/2014/main" id="{74511D15-15E1-4E9F-862E-B3B045D713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9" name="Oval 778">
              <a:extLst>
                <a:ext uri="{FF2B5EF4-FFF2-40B4-BE49-F238E27FC236}">
                  <a16:creationId xmlns:a16="http://schemas.microsoft.com/office/drawing/2014/main" id="{6D4716FA-F137-41BA-A20B-BADA002EEA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0" name="Group 779">
            <a:extLst>
              <a:ext uri="{FF2B5EF4-FFF2-40B4-BE49-F238E27FC236}">
                <a16:creationId xmlns:a16="http://schemas.microsoft.com/office/drawing/2014/main" id="{20255D3D-4A96-4B7C-8F5D-D260D0245AFB}"/>
              </a:ext>
            </a:extLst>
          </p:cNvPr>
          <p:cNvGrpSpPr/>
          <p:nvPr/>
        </p:nvGrpSpPr>
        <p:grpSpPr>
          <a:xfrm>
            <a:off x="3343680" y="6288640"/>
            <a:ext cx="590550" cy="594360"/>
            <a:chOff x="5800725" y="3131820"/>
            <a:chExt cx="590550" cy="594360"/>
          </a:xfrm>
        </p:grpSpPr>
        <p:sp>
          <p:nvSpPr>
            <p:cNvPr id="781" name="Circle: Hollow 780">
              <a:extLst>
                <a:ext uri="{FF2B5EF4-FFF2-40B4-BE49-F238E27FC236}">
                  <a16:creationId xmlns:a16="http://schemas.microsoft.com/office/drawing/2014/main" id="{0F6350A5-D456-4262-9974-24BCCF4B5D9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2" name="Oval 781">
              <a:extLst>
                <a:ext uri="{FF2B5EF4-FFF2-40B4-BE49-F238E27FC236}">
                  <a16:creationId xmlns:a16="http://schemas.microsoft.com/office/drawing/2014/main" id="{13CB437C-F2B8-4E67-943A-224EF1219E6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3" name="Group 782">
            <a:extLst>
              <a:ext uri="{FF2B5EF4-FFF2-40B4-BE49-F238E27FC236}">
                <a16:creationId xmlns:a16="http://schemas.microsoft.com/office/drawing/2014/main" id="{02E9953A-B5BB-40ED-B888-F2157295571C}"/>
              </a:ext>
            </a:extLst>
          </p:cNvPr>
          <p:cNvGrpSpPr/>
          <p:nvPr/>
        </p:nvGrpSpPr>
        <p:grpSpPr>
          <a:xfrm>
            <a:off x="3488079" y="6434944"/>
            <a:ext cx="301752" cy="301752"/>
            <a:chOff x="4084318" y="1418208"/>
            <a:chExt cx="4023359" cy="4021584"/>
          </a:xfrm>
        </p:grpSpPr>
        <p:sp>
          <p:nvSpPr>
            <p:cNvPr id="784" name="Sun 783">
              <a:extLst>
                <a:ext uri="{FF2B5EF4-FFF2-40B4-BE49-F238E27FC236}">
                  <a16:creationId xmlns:a16="http://schemas.microsoft.com/office/drawing/2014/main" id="{8C6347AE-3AE6-462F-96F2-CA449A7A05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5" name="Oval 784">
              <a:extLst>
                <a:ext uri="{FF2B5EF4-FFF2-40B4-BE49-F238E27FC236}">
                  <a16:creationId xmlns:a16="http://schemas.microsoft.com/office/drawing/2014/main" id="{717E9156-FE60-4140-A9BE-03109C20DD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6" name="Group 785">
            <a:extLst>
              <a:ext uri="{FF2B5EF4-FFF2-40B4-BE49-F238E27FC236}">
                <a16:creationId xmlns:a16="http://schemas.microsoft.com/office/drawing/2014/main" id="{2E485A75-7DA8-4D0A-8972-AF9F67FAFB32}"/>
              </a:ext>
            </a:extLst>
          </p:cNvPr>
          <p:cNvGrpSpPr/>
          <p:nvPr/>
        </p:nvGrpSpPr>
        <p:grpSpPr>
          <a:xfrm>
            <a:off x="3757340" y="6288637"/>
            <a:ext cx="590550" cy="594360"/>
            <a:chOff x="5800725" y="3131820"/>
            <a:chExt cx="590550" cy="594360"/>
          </a:xfrm>
        </p:grpSpPr>
        <p:sp>
          <p:nvSpPr>
            <p:cNvPr id="787" name="Circle: Hollow 786">
              <a:extLst>
                <a:ext uri="{FF2B5EF4-FFF2-40B4-BE49-F238E27FC236}">
                  <a16:creationId xmlns:a16="http://schemas.microsoft.com/office/drawing/2014/main" id="{8AA731C1-6E04-49EC-A6BD-251BFD5A6C9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8" name="Oval 787">
              <a:extLst>
                <a:ext uri="{FF2B5EF4-FFF2-40B4-BE49-F238E27FC236}">
                  <a16:creationId xmlns:a16="http://schemas.microsoft.com/office/drawing/2014/main" id="{2E8CAAB9-32E5-4BF1-AC55-9A6D12E7E8B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0809BCF3-03B1-4A37-9A03-77DD2D120590}"/>
              </a:ext>
            </a:extLst>
          </p:cNvPr>
          <p:cNvGrpSpPr/>
          <p:nvPr/>
        </p:nvGrpSpPr>
        <p:grpSpPr>
          <a:xfrm>
            <a:off x="3901739" y="6434941"/>
            <a:ext cx="301752" cy="301752"/>
            <a:chOff x="4084318" y="1418208"/>
            <a:chExt cx="4023359" cy="4021584"/>
          </a:xfrm>
        </p:grpSpPr>
        <p:sp>
          <p:nvSpPr>
            <p:cNvPr id="790" name="Sun 789">
              <a:extLst>
                <a:ext uri="{FF2B5EF4-FFF2-40B4-BE49-F238E27FC236}">
                  <a16:creationId xmlns:a16="http://schemas.microsoft.com/office/drawing/2014/main" id="{1716098D-16EF-4C3C-BE90-4B1A5E63D1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1" name="Oval 790">
              <a:extLst>
                <a:ext uri="{FF2B5EF4-FFF2-40B4-BE49-F238E27FC236}">
                  <a16:creationId xmlns:a16="http://schemas.microsoft.com/office/drawing/2014/main" id="{826EA95F-5B3E-4F6C-A4F4-4108879844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2" name="Group 791">
            <a:extLst>
              <a:ext uri="{FF2B5EF4-FFF2-40B4-BE49-F238E27FC236}">
                <a16:creationId xmlns:a16="http://schemas.microsoft.com/office/drawing/2014/main" id="{13C7717A-ECF4-41DA-A228-705BA30B88CA}"/>
              </a:ext>
            </a:extLst>
          </p:cNvPr>
          <p:cNvGrpSpPr/>
          <p:nvPr/>
        </p:nvGrpSpPr>
        <p:grpSpPr>
          <a:xfrm>
            <a:off x="4171000" y="6288634"/>
            <a:ext cx="590550" cy="594360"/>
            <a:chOff x="5800725" y="3131820"/>
            <a:chExt cx="590550" cy="594360"/>
          </a:xfrm>
        </p:grpSpPr>
        <p:sp>
          <p:nvSpPr>
            <p:cNvPr id="793" name="Circle: Hollow 792">
              <a:extLst>
                <a:ext uri="{FF2B5EF4-FFF2-40B4-BE49-F238E27FC236}">
                  <a16:creationId xmlns:a16="http://schemas.microsoft.com/office/drawing/2014/main" id="{FD5F914E-6588-442E-B89D-28AE7141940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A7D01CD1-64B5-4AA6-9E14-FC47B8793AE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AB2F1C0B-EC4E-4F2E-87CF-6DFBB4D38D62}"/>
              </a:ext>
            </a:extLst>
          </p:cNvPr>
          <p:cNvGrpSpPr/>
          <p:nvPr/>
        </p:nvGrpSpPr>
        <p:grpSpPr>
          <a:xfrm>
            <a:off x="4315399" y="6434938"/>
            <a:ext cx="301752" cy="301752"/>
            <a:chOff x="4084318" y="1418208"/>
            <a:chExt cx="4023359" cy="4021584"/>
          </a:xfrm>
        </p:grpSpPr>
        <p:sp>
          <p:nvSpPr>
            <p:cNvPr id="796" name="Sun 795">
              <a:extLst>
                <a:ext uri="{FF2B5EF4-FFF2-40B4-BE49-F238E27FC236}">
                  <a16:creationId xmlns:a16="http://schemas.microsoft.com/office/drawing/2014/main" id="{F88F789D-7CEF-4A76-9FA3-16DCC47230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7" name="Oval 796">
              <a:extLst>
                <a:ext uri="{FF2B5EF4-FFF2-40B4-BE49-F238E27FC236}">
                  <a16:creationId xmlns:a16="http://schemas.microsoft.com/office/drawing/2014/main" id="{5DBCBCFD-E910-4CE5-884B-BB3EFE50CF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8" name="Group 797">
            <a:extLst>
              <a:ext uri="{FF2B5EF4-FFF2-40B4-BE49-F238E27FC236}">
                <a16:creationId xmlns:a16="http://schemas.microsoft.com/office/drawing/2014/main" id="{3AA21E7A-D13E-4F4B-BEBF-FC867B5B2D9D}"/>
              </a:ext>
            </a:extLst>
          </p:cNvPr>
          <p:cNvGrpSpPr/>
          <p:nvPr/>
        </p:nvGrpSpPr>
        <p:grpSpPr>
          <a:xfrm>
            <a:off x="4584660" y="6288631"/>
            <a:ext cx="590550" cy="594360"/>
            <a:chOff x="5800725" y="3131820"/>
            <a:chExt cx="590550" cy="594360"/>
          </a:xfrm>
        </p:grpSpPr>
        <p:sp>
          <p:nvSpPr>
            <p:cNvPr id="799" name="Circle: Hollow 798">
              <a:extLst>
                <a:ext uri="{FF2B5EF4-FFF2-40B4-BE49-F238E27FC236}">
                  <a16:creationId xmlns:a16="http://schemas.microsoft.com/office/drawing/2014/main" id="{D51636BF-0179-4FCC-AFCE-801626DC8A1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0" name="Oval 799">
              <a:extLst>
                <a:ext uri="{FF2B5EF4-FFF2-40B4-BE49-F238E27FC236}">
                  <a16:creationId xmlns:a16="http://schemas.microsoft.com/office/drawing/2014/main" id="{AEF94E0E-7E08-4983-9010-73328309BAA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1" name="Group 800">
            <a:extLst>
              <a:ext uri="{FF2B5EF4-FFF2-40B4-BE49-F238E27FC236}">
                <a16:creationId xmlns:a16="http://schemas.microsoft.com/office/drawing/2014/main" id="{32A698EA-39CC-4821-9EC3-03500723CBB8}"/>
              </a:ext>
            </a:extLst>
          </p:cNvPr>
          <p:cNvGrpSpPr/>
          <p:nvPr/>
        </p:nvGrpSpPr>
        <p:grpSpPr>
          <a:xfrm>
            <a:off x="4729059" y="6434935"/>
            <a:ext cx="301752" cy="301752"/>
            <a:chOff x="4084318" y="1418208"/>
            <a:chExt cx="4023359" cy="4021584"/>
          </a:xfrm>
        </p:grpSpPr>
        <p:sp>
          <p:nvSpPr>
            <p:cNvPr id="802" name="Sun 801">
              <a:extLst>
                <a:ext uri="{FF2B5EF4-FFF2-40B4-BE49-F238E27FC236}">
                  <a16:creationId xmlns:a16="http://schemas.microsoft.com/office/drawing/2014/main" id="{30CF8D07-3D1B-479E-97F2-A540340829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3" name="Oval 802">
              <a:extLst>
                <a:ext uri="{FF2B5EF4-FFF2-40B4-BE49-F238E27FC236}">
                  <a16:creationId xmlns:a16="http://schemas.microsoft.com/office/drawing/2014/main" id="{1A643313-3C9D-4F0C-A37C-8745E00591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4" name="Group 803">
            <a:extLst>
              <a:ext uri="{FF2B5EF4-FFF2-40B4-BE49-F238E27FC236}">
                <a16:creationId xmlns:a16="http://schemas.microsoft.com/office/drawing/2014/main" id="{18108958-6680-4D60-82F2-17CE0A9A4D13}"/>
              </a:ext>
            </a:extLst>
          </p:cNvPr>
          <p:cNvGrpSpPr/>
          <p:nvPr/>
        </p:nvGrpSpPr>
        <p:grpSpPr>
          <a:xfrm>
            <a:off x="4998320" y="6288628"/>
            <a:ext cx="590550" cy="594360"/>
            <a:chOff x="5800725" y="3131820"/>
            <a:chExt cx="590550" cy="594360"/>
          </a:xfrm>
        </p:grpSpPr>
        <p:sp>
          <p:nvSpPr>
            <p:cNvPr id="805" name="Circle: Hollow 804">
              <a:extLst>
                <a:ext uri="{FF2B5EF4-FFF2-40B4-BE49-F238E27FC236}">
                  <a16:creationId xmlns:a16="http://schemas.microsoft.com/office/drawing/2014/main" id="{72176F51-C477-49C0-87B7-5D183F58046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6" name="Oval 805">
              <a:extLst>
                <a:ext uri="{FF2B5EF4-FFF2-40B4-BE49-F238E27FC236}">
                  <a16:creationId xmlns:a16="http://schemas.microsoft.com/office/drawing/2014/main" id="{4BC8D506-13EC-4D61-940F-B98F78E72B4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7" name="Group 806">
            <a:extLst>
              <a:ext uri="{FF2B5EF4-FFF2-40B4-BE49-F238E27FC236}">
                <a16:creationId xmlns:a16="http://schemas.microsoft.com/office/drawing/2014/main" id="{8416858D-C040-4ADA-9C10-8D94D282E622}"/>
              </a:ext>
            </a:extLst>
          </p:cNvPr>
          <p:cNvGrpSpPr/>
          <p:nvPr/>
        </p:nvGrpSpPr>
        <p:grpSpPr>
          <a:xfrm>
            <a:off x="5142719" y="6434932"/>
            <a:ext cx="301752" cy="301752"/>
            <a:chOff x="4084318" y="1418208"/>
            <a:chExt cx="4023359" cy="4021584"/>
          </a:xfrm>
        </p:grpSpPr>
        <p:sp>
          <p:nvSpPr>
            <p:cNvPr id="808" name="Sun 807">
              <a:extLst>
                <a:ext uri="{FF2B5EF4-FFF2-40B4-BE49-F238E27FC236}">
                  <a16:creationId xmlns:a16="http://schemas.microsoft.com/office/drawing/2014/main" id="{177B5729-1AEF-4DC7-AFA4-FDD3680FE5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9" name="Oval 808">
              <a:extLst>
                <a:ext uri="{FF2B5EF4-FFF2-40B4-BE49-F238E27FC236}">
                  <a16:creationId xmlns:a16="http://schemas.microsoft.com/office/drawing/2014/main" id="{68920E24-32BF-4EC4-A5D8-790400E642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0" name="Group 809">
            <a:extLst>
              <a:ext uri="{FF2B5EF4-FFF2-40B4-BE49-F238E27FC236}">
                <a16:creationId xmlns:a16="http://schemas.microsoft.com/office/drawing/2014/main" id="{C95C9E37-F119-4F77-BB13-45D7B30C87EC}"/>
              </a:ext>
            </a:extLst>
          </p:cNvPr>
          <p:cNvGrpSpPr/>
          <p:nvPr/>
        </p:nvGrpSpPr>
        <p:grpSpPr>
          <a:xfrm>
            <a:off x="5411980" y="6288625"/>
            <a:ext cx="590550" cy="594360"/>
            <a:chOff x="5800725" y="3131820"/>
            <a:chExt cx="590550" cy="594360"/>
          </a:xfrm>
        </p:grpSpPr>
        <p:sp>
          <p:nvSpPr>
            <p:cNvPr id="811" name="Circle: Hollow 810">
              <a:extLst>
                <a:ext uri="{FF2B5EF4-FFF2-40B4-BE49-F238E27FC236}">
                  <a16:creationId xmlns:a16="http://schemas.microsoft.com/office/drawing/2014/main" id="{C00AA195-AD3C-4CAB-BE1C-7134081A239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2" name="Oval 811">
              <a:extLst>
                <a:ext uri="{FF2B5EF4-FFF2-40B4-BE49-F238E27FC236}">
                  <a16:creationId xmlns:a16="http://schemas.microsoft.com/office/drawing/2014/main" id="{E6AD1713-13D5-4E90-AF27-66244C467F1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3" name="Group 812">
            <a:extLst>
              <a:ext uri="{FF2B5EF4-FFF2-40B4-BE49-F238E27FC236}">
                <a16:creationId xmlns:a16="http://schemas.microsoft.com/office/drawing/2014/main" id="{0A57E1C7-9E58-47B3-81BF-5DAB86B5DD48}"/>
              </a:ext>
            </a:extLst>
          </p:cNvPr>
          <p:cNvGrpSpPr/>
          <p:nvPr/>
        </p:nvGrpSpPr>
        <p:grpSpPr>
          <a:xfrm>
            <a:off x="5556379" y="6434929"/>
            <a:ext cx="301752" cy="301752"/>
            <a:chOff x="4084318" y="1418208"/>
            <a:chExt cx="4023359" cy="4021584"/>
          </a:xfrm>
        </p:grpSpPr>
        <p:sp>
          <p:nvSpPr>
            <p:cNvPr id="814" name="Sun 813">
              <a:extLst>
                <a:ext uri="{FF2B5EF4-FFF2-40B4-BE49-F238E27FC236}">
                  <a16:creationId xmlns:a16="http://schemas.microsoft.com/office/drawing/2014/main" id="{EA860CBC-562D-4E54-B7BE-6021737FE7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5" name="Oval 814">
              <a:extLst>
                <a:ext uri="{FF2B5EF4-FFF2-40B4-BE49-F238E27FC236}">
                  <a16:creationId xmlns:a16="http://schemas.microsoft.com/office/drawing/2014/main" id="{4D2A642A-E22F-4974-9721-FDBAAB8BBC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6" name="Group 815">
            <a:extLst>
              <a:ext uri="{FF2B5EF4-FFF2-40B4-BE49-F238E27FC236}">
                <a16:creationId xmlns:a16="http://schemas.microsoft.com/office/drawing/2014/main" id="{30E981E3-5A42-4499-83CA-85FFCA40CD6A}"/>
              </a:ext>
            </a:extLst>
          </p:cNvPr>
          <p:cNvGrpSpPr/>
          <p:nvPr/>
        </p:nvGrpSpPr>
        <p:grpSpPr>
          <a:xfrm>
            <a:off x="5825640" y="6288622"/>
            <a:ext cx="590550" cy="594360"/>
            <a:chOff x="5800725" y="3131820"/>
            <a:chExt cx="590550" cy="594360"/>
          </a:xfrm>
        </p:grpSpPr>
        <p:sp>
          <p:nvSpPr>
            <p:cNvPr id="817" name="Circle: Hollow 816">
              <a:extLst>
                <a:ext uri="{FF2B5EF4-FFF2-40B4-BE49-F238E27FC236}">
                  <a16:creationId xmlns:a16="http://schemas.microsoft.com/office/drawing/2014/main" id="{F779D92F-3135-4448-AA81-5D0FAE5EEC4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8" name="Oval 817">
              <a:extLst>
                <a:ext uri="{FF2B5EF4-FFF2-40B4-BE49-F238E27FC236}">
                  <a16:creationId xmlns:a16="http://schemas.microsoft.com/office/drawing/2014/main" id="{90A867F5-A2BC-476C-B70D-F1087C61B51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9" name="Group 818">
            <a:extLst>
              <a:ext uri="{FF2B5EF4-FFF2-40B4-BE49-F238E27FC236}">
                <a16:creationId xmlns:a16="http://schemas.microsoft.com/office/drawing/2014/main" id="{7EB8E542-2D1F-4F06-A50C-620346B1EBCB}"/>
              </a:ext>
            </a:extLst>
          </p:cNvPr>
          <p:cNvGrpSpPr/>
          <p:nvPr/>
        </p:nvGrpSpPr>
        <p:grpSpPr>
          <a:xfrm>
            <a:off x="5970039" y="6434926"/>
            <a:ext cx="301752" cy="301752"/>
            <a:chOff x="4084318" y="1418208"/>
            <a:chExt cx="4023359" cy="4021584"/>
          </a:xfrm>
        </p:grpSpPr>
        <p:sp>
          <p:nvSpPr>
            <p:cNvPr id="820" name="Sun 819">
              <a:extLst>
                <a:ext uri="{FF2B5EF4-FFF2-40B4-BE49-F238E27FC236}">
                  <a16:creationId xmlns:a16="http://schemas.microsoft.com/office/drawing/2014/main" id="{2D616B70-F770-4E7B-860E-360BC3B7CD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1" name="Oval 820">
              <a:extLst>
                <a:ext uri="{FF2B5EF4-FFF2-40B4-BE49-F238E27FC236}">
                  <a16:creationId xmlns:a16="http://schemas.microsoft.com/office/drawing/2014/main" id="{7EFC9496-BAC9-4BBD-95D8-D806E74EBD1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2" name="Group 821">
            <a:extLst>
              <a:ext uri="{FF2B5EF4-FFF2-40B4-BE49-F238E27FC236}">
                <a16:creationId xmlns:a16="http://schemas.microsoft.com/office/drawing/2014/main" id="{221E4C63-75D3-45B9-9F5D-A1FE3A3E113E}"/>
              </a:ext>
            </a:extLst>
          </p:cNvPr>
          <p:cNvGrpSpPr/>
          <p:nvPr/>
        </p:nvGrpSpPr>
        <p:grpSpPr>
          <a:xfrm>
            <a:off x="6239300" y="6288619"/>
            <a:ext cx="590550" cy="594360"/>
            <a:chOff x="5800725" y="3131820"/>
            <a:chExt cx="590550" cy="594360"/>
          </a:xfrm>
        </p:grpSpPr>
        <p:sp>
          <p:nvSpPr>
            <p:cNvPr id="823" name="Circle: Hollow 822">
              <a:extLst>
                <a:ext uri="{FF2B5EF4-FFF2-40B4-BE49-F238E27FC236}">
                  <a16:creationId xmlns:a16="http://schemas.microsoft.com/office/drawing/2014/main" id="{CA346337-C743-4D7F-AAD0-29D8C6256F5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4" name="Oval 823">
              <a:extLst>
                <a:ext uri="{FF2B5EF4-FFF2-40B4-BE49-F238E27FC236}">
                  <a16:creationId xmlns:a16="http://schemas.microsoft.com/office/drawing/2014/main" id="{0BF221E9-2EA6-416C-8987-C7D5E3993DF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5" name="Group 824">
            <a:extLst>
              <a:ext uri="{FF2B5EF4-FFF2-40B4-BE49-F238E27FC236}">
                <a16:creationId xmlns:a16="http://schemas.microsoft.com/office/drawing/2014/main" id="{5E30FA83-0A06-4F70-8A16-FE616DC9E924}"/>
              </a:ext>
            </a:extLst>
          </p:cNvPr>
          <p:cNvGrpSpPr/>
          <p:nvPr/>
        </p:nvGrpSpPr>
        <p:grpSpPr>
          <a:xfrm>
            <a:off x="6383699" y="6434923"/>
            <a:ext cx="301752" cy="301752"/>
            <a:chOff x="4084318" y="1418208"/>
            <a:chExt cx="4023359" cy="4021584"/>
          </a:xfrm>
        </p:grpSpPr>
        <p:sp>
          <p:nvSpPr>
            <p:cNvPr id="826" name="Sun 825">
              <a:extLst>
                <a:ext uri="{FF2B5EF4-FFF2-40B4-BE49-F238E27FC236}">
                  <a16:creationId xmlns:a16="http://schemas.microsoft.com/office/drawing/2014/main" id="{B4A07868-2BEB-4FE1-80DC-2A6147082F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7" name="Oval 826">
              <a:extLst>
                <a:ext uri="{FF2B5EF4-FFF2-40B4-BE49-F238E27FC236}">
                  <a16:creationId xmlns:a16="http://schemas.microsoft.com/office/drawing/2014/main" id="{8A3DB175-665C-48C9-97EC-1D5E0F1D78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8" name="Group 827">
            <a:extLst>
              <a:ext uri="{FF2B5EF4-FFF2-40B4-BE49-F238E27FC236}">
                <a16:creationId xmlns:a16="http://schemas.microsoft.com/office/drawing/2014/main" id="{E8C92DDA-0BE0-4B44-B498-6A04C5005E5F}"/>
              </a:ext>
            </a:extLst>
          </p:cNvPr>
          <p:cNvGrpSpPr/>
          <p:nvPr/>
        </p:nvGrpSpPr>
        <p:grpSpPr>
          <a:xfrm>
            <a:off x="6652960" y="6288616"/>
            <a:ext cx="590550" cy="594360"/>
            <a:chOff x="5800725" y="3131820"/>
            <a:chExt cx="590550" cy="594360"/>
          </a:xfrm>
        </p:grpSpPr>
        <p:sp>
          <p:nvSpPr>
            <p:cNvPr id="829" name="Circle: Hollow 828">
              <a:extLst>
                <a:ext uri="{FF2B5EF4-FFF2-40B4-BE49-F238E27FC236}">
                  <a16:creationId xmlns:a16="http://schemas.microsoft.com/office/drawing/2014/main" id="{1ABE5295-5961-45F7-93BB-AE000D4C21D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0" name="Oval 829">
              <a:extLst>
                <a:ext uri="{FF2B5EF4-FFF2-40B4-BE49-F238E27FC236}">
                  <a16:creationId xmlns:a16="http://schemas.microsoft.com/office/drawing/2014/main" id="{ED2E8F8E-C1AB-490D-BEF9-A86ED9231AC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1" name="Group 830">
            <a:extLst>
              <a:ext uri="{FF2B5EF4-FFF2-40B4-BE49-F238E27FC236}">
                <a16:creationId xmlns:a16="http://schemas.microsoft.com/office/drawing/2014/main" id="{B8D1BBA6-D268-4AA1-9856-E0926A79BFC3}"/>
              </a:ext>
            </a:extLst>
          </p:cNvPr>
          <p:cNvGrpSpPr/>
          <p:nvPr/>
        </p:nvGrpSpPr>
        <p:grpSpPr>
          <a:xfrm>
            <a:off x="6797359" y="6434920"/>
            <a:ext cx="301752" cy="301752"/>
            <a:chOff x="4084318" y="1418208"/>
            <a:chExt cx="4023359" cy="4021584"/>
          </a:xfrm>
        </p:grpSpPr>
        <p:sp>
          <p:nvSpPr>
            <p:cNvPr id="832" name="Sun 831">
              <a:extLst>
                <a:ext uri="{FF2B5EF4-FFF2-40B4-BE49-F238E27FC236}">
                  <a16:creationId xmlns:a16="http://schemas.microsoft.com/office/drawing/2014/main" id="{68EACDA3-B6C8-4750-B9AB-73CDFDFCA8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3" name="Oval 832">
              <a:extLst>
                <a:ext uri="{FF2B5EF4-FFF2-40B4-BE49-F238E27FC236}">
                  <a16:creationId xmlns:a16="http://schemas.microsoft.com/office/drawing/2014/main" id="{16BFBA8E-AAE2-4BB1-8E50-0FEB166F89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4" name="Group 833">
            <a:extLst>
              <a:ext uri="{FF2B5EF4-FFF2-40B4-BE49-F238E27FC236}">
                <a16:creationId xmlns:a16="http://schemas.microsoft.com/office/drawing/2014/main" id="{7EDE53D2-B313-4E80-A975-74E0D9B95259}"/>
              </a:ext>
            </a:extLst>
          </p:cNvPr>
          <p:cNvGrpSpPr/>
          <p:nvPr/>
        </p:nvGrpSpPr>
        <p:grpSpPr>
          <a:xfrm>
            <a:off x="7066620" y="6288613"/>
            <a:ext cx="590550" cy="594360"/>
            <a:chOff x="5800725" y="3131820"/>
            <a:chExt cx="590550" cy="594360"/>
          </a:xfrm>
        </p:grpSpPr>
        <p:sp>
          <p:nvSpPr>
            <p:cNvPr id="835" name="Circle: Hollow 834">
              <a:extLst>
                <a:ext uri="{FF2B5EF4-FFF2-40B4-BE49-F238E27FC236}">
                  <a16:creationId xmlns:a16="http://schemas.microsoft.com/office/drawing/2014/main" id="{B5E4DAF1-F7D5-44B1-A2BB-8136AF82D6C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6" name="Oval 835">
              <a:extLst>
                <a:ext uri="{FF2B5EF4-FFF2-40B4-BE49-F238E27FC236}">
                  <a16:creationId xmlns:a16="http://schemas.microsoft.com/office/drawing/2014/main" id="{2AA28034-3E64-4BA2-960E-F995B46FCD3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7" name="Group 836">
            <a:extLst>
              <a:ext uri="{FF2B5EF4-FFF2-40B4-BE49-F238E27FC236}">
                <a16:creationId xmlns:a16="http://schemas.microsoft.com/office/drawing/2014/main" id="{7F1B3175-CFCC-4F71-92B9-31A9291192CA}"/>
              </a:ext>
            </a:extLst>
          </p:cNvPr>
          <p:cNvGrpSpPr/>
          <p:nvPr/>
        </p:nvGrpSpPr>
        <p:grpSpPr>
          <a:xfrm>
            <a:off x="7211019" y="6434917"/>
            <a:ext cx="301752" cy="301752"/>
            <a:chOff x="4084318" y="1418208"/>
            <a:chExt cx="4023359" cy="4021584"/>
          </a:xfrm>
        </p:grpSpPr>
        <p:sp>
          <p:nvSpPr>
            <p:cNvPr id="838" name="Sun 837">
              <a:extLst>
                <a:ext uri="{FF2B5EF4-FFF2-40B4-BE49-F238E27FC236}">
                  <a16:creationId xmlns:a16="http://schemas.microsoft.com/office/drawing/2014/main" id="{395800F3-2C83-481E-911D-D448D61401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5EDA4F81-845E-4F63-9717-5ABA7A3295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0" name="Group 839">
            <a:extLst>
              <a:ext uri="{FF2B5EF4-FFF2-40B4-BE49-F238E27FC236}">
                <a16:creationId xmlns:a16="http://schemas.microsoft.com/office/drawing/2014/main" id="{FED6399E-8A45-4B5D-A801-55C18F93FE41}"/>
              </a:ext>
            </a:extLst>
          </p:cNvPr>
          <p:cNvGrpSpPr/>
          <p:nvPr/>
        </p:nvGrpSpPr>
        <p:grpSpPr>
          <a:xfrm>
            <a:off x="7480280" y="6288610"/>
            <a:ext cx="590550" cy="594360"/>
            <a:chOff x="5800725" y="3131820"/>
            <a:chExt cx="590550" cy="594360"/>
          </a:xfrm>
        </p:grpSpPr>
        <p:sp>
          <p:nvSpPr>
            <p:cNvPr id="841" name="Circle: Hollow 840">
              <a:extLst>
                <a:ext uri="{FF2B5EF4-FFF2-40B4-BE49-F238E27FC236}">
                  <a16:creationId xmlns:a16="http://schemas.microsoft.com/office/drawing/2014/main" id="{AF814D16-B4B2-45C8-AD21-BFD46C337CB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EA215D4B-33AF-4131-83D6-DC52F9733BA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3" name="Group 842">
            <a:extLst>
              <a:ext uri="{FF2B5EF4-FFF2-40B4-BE49-F238E27FC236}">
                <a16:creationId xmlns:a16="http://schemas.microsoft.com/office/drawing/2014/main" id="{89B38B97-434A-4F99-B335-795688391F54}"/>
              </a:ext>
            </a:extLst>
          </p:cNvPr>
          <p:cNvGrpSpPr/>
          <p:nvPr/>
        </p:nvGrpSpPr>
        <p:grpSpPr>
          <a:xfrm>
            <a:off x="7624679" y="6434914"/>
            <a:ext cx="301752" cy="301752"/>
            <a:chOff x="4084318" y="1418208"/>
            <a:chExt cx="4023359" cy="4021584"/>
          </a:xfrm>
        </p:grpSpPr>
        <p:sp>
          <p:nvSpPr>
            <p:cNvPr id="844" name="Sun 843">
              <a:extLst>
                <a:ext uri="{FF2B5EF4-FFF2-40B4-BE49-F238E27FC236}">
                  <a16:creationId xmlns:a16="http://schemas.microsoft.com/office/drawing/2014/main" id="{5AE2C9B1-B302-42ED-B8C5-7E40A46BFB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5" name="Oval 844">
              <a:extLst>
                <a:ext uri="{FF2B5EF4-FFF2-40B4-BE49-F238E27FC236}">
                  <a16:creationId xmlns:a16="http://schemas.microsoft.com/office/drawing/2014/main" id="{09BE46FE-058A-4F03-8E02-C415A55B83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6" name="Group 845">
            <a:extLst>
              <a:ext uri="{FF2B5EF4-FFF2-40B4-BE49-F238E27FC236}">
                <a16:creationId xmlns:a16="http://schemas.microsoft.com/office/drawing/2014/main" id="{0067BDEA-3975-4FA2-8607-3C0A30279E90}"/>
              </a:ext>
            </a:extLst>
          </p:cNvPr>
          <p:cNvGrpSpPr/>
          <p:nvPr/>
        </p:nvGrpSpPr>
        <p:grpSpPr>
          <a:xfrm>
            <a:off x="7893940" y="6288607"/>
            <a:ext cx="590550" cy="594360"/>
            <a:chOff x="5800725" y="3131820"/>
            <a:chExt cx="590550" cy="594360"/>
          </a:xfrm>
        </p:grpSpPr>
        <p:sp>
          <p:nvSpPr>
            <p:cNvPr id="847" name="Circle: Hollow 846">
              <a:extLst>
                <a:ext uri="{FF2B5EF4-FFF2-40B4-BE49-F238E27FC236}">
                  <a16:creationId xmlns:a16="http://schemas.microsoft.com/office/drawing/2014/main" id="{2201B4D0-8284-47ED-8EC5-44B326B93E4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8" name="Oval 847">
              <a:extLst>
                <a:ext uri="{FF2B5EF4-FFF2-40B4-BE49-F238E27FC236}">
                  <a16:creationId xmlns:a16="http://schemas.microsoft.com/office/drawing/2014/main" id="{9E67ADC8-5B58-4D6C-99B2-D16EAEBEF53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9" name="Group 848">
            <a:extLst>
              <a:ext uri="{FF2B5EF4-FFF2-40B4-BE49-F238E27FC236}">
                <a16:creationId xmlns:a16="http://schemas.microsoft.com/office/drawing/2014/main" id="{F457B795-A7F7-494C-82D3-1055E20AA9FB}"/>
              </a:ext>
            </a:extLst>
          </p:cNvPr>
          <p:cNvGrpSpPr/>
          <p:nvPr/>
        </p:nvGrpSpPr>
        <p:grpSpPr>
          <a:xfrm>
            <a:off x="8038339" y="6434911"/>
            <a:ext cx="301752" cy="301752"/>
            <a:chOff x="4084318" y="1418208"/>
            <a:chExt cx="4023359" cy="4021584"/>
          </a:xfrm>
        </p:grpSpPr>
        <p:sp>
          <p:nvSpPr>
            <p:cNvPr id="850" name="Sun 849">
              <a:extLst>
                <a:ext uri="{FF2B5EF4-FFF2-40B4-BE49-F238E27FC236}">
                  <a16:creationId xmlns:a16="http://schemas.microsoft.com/office/drawing/2014/main" id="{2AD23674-26B1-4BCD-80B7-BBE4981917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8EC5545C-3DDB-442D-8983-FEECF753C3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2" name="Group 851">
            <a:extLst>
              <a:ext uri="{FF2B5EF4-FFF2-40B4-BE49-F238E27FC236}">
                <a16:creationId xmlns:a16="http://schemas.microsoft.com/office/drawing/2014/main" id="{CF614D26-6A66-4F25-AA2A-73607564970F}"/>
              </a:ext>
            </a:extLst>
          </p:cNvPr>
          <p:cNvGrpSpPr/>
          <p:nvPr/>
        </p:nvGrpSpPr>
        <p:grpSpPr>
          <a:xfrm>
            <a:off x="8307600" y="6288604"/>
            <a:ext cx="590550" cy="594360"/>
            <a:chOff x="5800725" y="3131820"/>
            <a:chExt cx="590550" cy="594360"/>
          </a:xfrm>
        </p:grpSpPr>
        <p:sp>
          <p:nvSpPr>
            <p:cNvPr id="853" name="Circle: Hollow 852">
              <a:extLst>
                <a:ext uri="{FF2B5EF4-FFF2-40B4-BE49-F238E27FC236}">
                  <a16:creationId xmlns:a16="http://schemas.microsoft.com/office/drawing/2014/main" id="{00218880-5AA4-47C4-BE49-EC366CAA2DC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4" name="Oval 853">
              <a:extLst>
                <a:ext uri="{FF2B5EF4-FFF2-40B4-BE49-F238E27FC236}">
                  <a16:creationId xmlns:a16="http://schemas.microsoft.com/office/drawing/2014/main" id="{D19D7202-BF78-444A-97A1-D46E42B407F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5" name="Group 854">
            <a:extLst>
              <a:ext uri="{FF2B5EF4-FFF2-40B4-BE49-F238E27FC236}">
                <a16:creationId xmlns:a16="http://schemas.microsoft.com/office/drawing/2014/main" id="{EB78C594-1981-4811-A017-5990EA5F0E73}"/>
              </a:ext>
            </a:extLst>
          </p:cNvPr>
          <p:cNvGrpSpPr/>
          <p:nvPr/>
        </p:nvGrpSpPr>
        <p:grpSpPr>
          <a:xfrm>
            <a:off x="8451999" y="6434908"/>
            <a:ext cx="301752" cy="301752"/>
            <a:chOff x="4084318" y="1418208"/>
            <a:chExt cx="4023359" cy="4021584"/>
          </a:xfrm>
        </p:grpSpPr>
        <p:sp>
          <p:nvSpPr>
            <p:cNvPr id="856" name="Sun 855">
              <a:extLst>
                <a:ext uri="{FF2B5EF4-FFF2-40B4-BE49-F238E27FC236}">
                  <a16:creationId xmlns:a16="http://schemas.microsoft.com/office/drawing/2014/main" id="{65A3E77C-EB27-41DF-9ACA-E5E2D8837D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7" name="Oval 856">
              <a:extLst>
                <a:ext uri="{FF2B5EF4-FFF2-40B4-BE49-F238E27FC236}">
                  <a16:creationId xmlns:a16="http://schemas.microsoft.com/office/drawing/2014/main" id="{1B798E3D-EFE3-4806-8CC9-22E606B34E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8" name="Group 857">
            <a:extLst>
              <a:ext uri="{FF2B5EF4-FFF2-40B4-BE49-F238E27FC236}">
                <a16:creationId xmlns:a16="http://schemas.microsoft.com/office/drawing/2014/main" id="{E4A75E0A-38CF-48F6-9C7D-BAAADE3B55E5}"/>
              </a:ext>
            </a:extLst>
          </p:cNvPr>
          <p:cNvGrpSpPr/>
          <p:nvPr/>
        </p:nvGrpSpPr>
        <p:grpSpPr>
          <a:xfrm>
            <a:off x="8721260" y="6288601"/>
            <a:ext cx="590550" cy="594360"/>
            <a:chOff x="5800725" y="3131820"/>
            <a:chExt cx="590550" cy="594360"/>
          </a:xfrm>
        </p:grpSpPr>
        <p:sp>
          <p:nvSpPr>
            <p:cNvPr id="859" name="Circle: Hollow 858">
              <a:extLst>
                <a:ext uri="{FF2B5EF4-FFF2-40B4-BE49-F238E27FC236}">
                  <a16:creationId xmlns:a16="http://schemas.microsoft.com/office/drawing/2014/main" id="{FB98EE17-5082-4D02-8555-339AF0B0993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B1281B0A-61C5-4021-91C7-8DF4ADE7323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1" name="Group 860">
            <a:extLst>
              <a:ext uri="{FF2B5EF4-FFF2-40B4-BE49-F238E27FC236}">
                <a16:creationId xmlns:a16="http://schemas.microsoft.com/office/drawing/2014/main" id="{C0145436-8FCB-42A9-B9E0-C154F02B6D70}"/>
              </a:ext>
            </a:extLst>
          </p:cNvPr>
          <p:cNvGrpSpPr/>
          <p:nvPr/>
        </p:nvGrpSpPr>
        <p:grpSpPr>
          <a:xfrm>
            <a:off x="8865659" y="6434905"/>
            <a:ext cx="301752" cy="301752"/>
            <a:chOff x="4084318" y="1418208"/>
            <a:chExt cx="4023359" cy="4021584"/>
          </a:xfrm>
        </p:grpSpPr>
        <p:sp>
          <p:nvSpPr>
            <p:cNvPr id="862" name="Sun 861">
              <a:extLst>
                <a:ext uri="{FF2B5EF4-FFF2-40B4-BE49-F238E27FC236}">
                  <a16:creationId xmlns:a16="http://schemas.microsoft.com/office/drawing/2014/main" id="{F15ECB97-4AB2-49DF-9A76-630632CCB0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0366AF11-27F2-496C-B8B0-B2E2C329F8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4" name="Group 863">
            <a:extLst>
              <a:ext uri="{FF2B5EF4-FFF2-40B4-BE49-F238E27FC236}">
                <a16:creationId xmlns:a16="http://schemas.microsoft.com/office/drawing/2014/main" id="{32658A6D-16F2-4593-B066-F1CE748E48FE}"/>
              </a:ext>
            </a:extLst>
          </p:cNvPr>
          <p:cNvGrpSpPr/>
          <p:nvPr/>
        </p:nvGrpSpPr>
        <p:grpSpPr>
          <a:xfrm>
            <a:off x="9134920" y="6288598"/>
            <a:ext cx="590550" cy="594360"/>
            <a:chOff x="5800725" y="3131820"/>
            <a:chExt cx="590550" cy="594360"/>
          </a:xfrm>
        </p:grpSpPr>
        <p:sp>
          <p:nvSpPr>
            <p:cNvPr id="865" name="Circle: Hollow 864">
              <a:extLst>
                <a:ext uri="{FF2B5EF4-FFF2-40B4-BE49-F238E27FC236}">
                  <a16:creationId xmlns:a16="http://schemas.microsoft.com/office/drawing/2014/main" id="{E9C9995B-ED38-4C48-A177-800B82CFDE3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1E535604-4D79-41FC-B4BC-AFD45132C83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7" name="Group 866">
            <a:extLst>
              <a:ext uri="{FF2B5EF4-FFF2-40B4-BE49-F238E27FC236}">
                <a16:creationId xmlns:a16="http://schemas.microsoft.com/office/drawing/2014/main" id="{EC6653C6-4DCB-438E-9FB3-44ED0BEA67FB}"/>
              </a:ext>
            </a:extLst>
          </p:cNvPr>
          <p:cNvGrpSpPr/>
          <p:nvPr/>
        </p:nvGrpSpPr>
        <p:grpSpPr>
          <a:xfrm>
            <a:off x="9279319" y="6434902"/>
            <a:ext cx="301752" cy="301752"/>
            <a:chOff x="4084318" y="1418208"/>
            <a:chExt cx="4023359" cy="4021584"/>
          </a:xfrm>
        </p:grpSpPr>
        <p:sp>
          <p:nvSpPr>
            <p:cNvPr id="868" name="Sun 867">
              <a:extLst>
                <a:ext uri="{FF2B5EF4-FFF2-40B4-BE49-F238E27FC236}">
                  <a16:creationId xmlns:a16="http://schemas.microsoft.com/office/drawing/2014/main" id="{D8933971-BE54-499A-8033-51470C9684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A783729D-A678-4E00-B0F5-37B73ED097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0" name="Group 869">
            <a:extLst>
              <a:ext uri="{FF2B5EF4-FFF2-40B4-BE49-F238E27FC236}">
                <a16:creationId xmlns:a16="http://schemas.microsoft.com/office/drawing/2014/main" id="{8CC82EC4-737B-4316-98D6-97EFA2E8E370}"/>
              </a:ext>
            </a:extLst>
          </p:cNvPr>
          <p:cNvGrpSpPr/>
          <p:nvPr/>
        </p:nvGrpSpPr>
        <p:grpSpPr>
          <a:xfrm>
            <a:off x="9548580" y="6288595"/>
            <a:ext cx="590550" cy="594360"/>
            <a:chOff x="5800725" y="3131820"/>
            <a:chExt cx="590550" cy="594360"/>
          </a:xfrm>
        </p:grpSpPr>
        <p:sp>
          <p:nvSpPr>
            <p:cNvPr id="871" name="Circle: Hollow 870">
              <a:extLst>
                <a:ext uri="{FF2B5EF4-FFF2-40B4-BE49-F238E27FC236}">
                  <a16:creationId xmlns:a16="http://schemas.microsoft.com/office/drawing/2014/main" id="{8D43E434-228E-44B8-AFD5-9EEDDA6399B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2" name="Oval 871">
              <a:extLst>
                <a:ext uri="{FF2B5EF4-FFF2-40B4-BE49-F238E27FC236}">
                  <a16:creationId xmlns:a16="http://schemas.microsoft.com/office/drawing/2014/main" id="{1DEA468E-CDAE-4EBC-B69B-DFA53C5C7CE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3" name="Group 872">
            <a:extLst>
              <a:ext uri="{FF2B5EF4-FFF2-40B4-BE49-F238E27FC236}">
                <a16:creationId xmlns:a16="http://schemas.microsoft.com/office/drawing/2014/main" id="{265A41A3-F90F-4E3A-AC02-DF0F9C0F8566}"/>
              </a:ext>
            </a:extLst>
          </p:cNvPr>
          <p:cNvGrpSpPr/>
          <p:nvPr/>
        </p:nvGrpSpPr>
        <p:grpSpPr>
          <a:xfrm>
            <a:off x="9692979" y="6434899"/>
            <a:ext cx="301752" cy="301752"/>
            <a:chOff x="4084318" y="1418208"/>
            <a:chExt cx="4023359" cy="4021584"/>
          </a:xfrm>
        </p:grpSpPr>
        <p:sp>
          <p:nvSpPr>
            <p:cNvPr id="874" name="Sun 873">
              <a:extLst>
                <a:ext uri="{FF2B5EF4-FFF2-40B4-BE49-F238E27FC236}">
                  <a16:creationId xmlns:a16="http://schemas.microsoft.com/office/drawing/2014/main" id="{85CFA6DA-72C2-46ED-BDC0-0C651BF019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F68AE1A5-1AAE-448D-AE4C-E7EF2C4F81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6" name="Group 875">
            <a:extLst>
              <a:ext uri="{FF2B5EF4-FFF2-40B4-BE49-F238E27FC236}">
                <a16:creationId xmlns:a16="http://schemas.microsoft.com/office/drawing/2014/main" id="{2607AEB0-45BA-4926-A67C-17E5A9C3964B}"/>
              </a:ext>
            </a:extLst>
          </p:cNvPr>
          <p:cNvGrpSpPr/>
          <p:nvPr/>
        </p:nvGrpSpPr>
        <p:grpSpPr>
          <a:xfrm>
            <a:off x="9962240" y="6288592"/>
            <a:ext cx="590550" cy="594360"/>
            <a:chOff x="5800725" y="3131820"/>
            <a:chExt cx="590550" cy="594360"/>
          </a:xfrm>
        </p:grpSpPr>
        <p:sp>
          <p:nvSpPr>
            <p:cNvPr id="877" name="Circle: Hollow 876">
              <a:extLst>
                <a:ext uri="{FF2B5EF4-FFF2-40B4-BE49-F238E27FC236}">
                  <a16:creationId xmlns:a16="http://schemas.microsoft.com/office/drawing/2014/main" id="{BEE75850-5F80-41DF-BC8B-C82B68E61F6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8" name="Oval 877">
              <a:extLst>
                <a:ext uri="{FF2B5EF4-FFF2-40B4-BE49-F238E27FC236}">
                  <a16:creationId xmlns:a16="http://schemas.microsoft.com/office/drawing/2014/main" id="{9546A43E-9DEC-44BB-AC9E-A1247540BB4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9" name="Group 878">
            <a:extLst>
              <a:ext uri="{FF2B5EF4-FFF2-40B4-BE49-F238E27FC236}">
                <a16:creationId xmlns:a16="http://schemas.microsoft.com/office/drawing/2014/main" id="{45BADB19-8A38-4405-A001-55C0515139C8}"/>
              </a:ext>
            </a:extLst>
          </p:cNvPr>
          <p:cNvGrpSpPr/>
          <p:nvPr/>
        </p:nvGrpSpPr>
        <p:grpSpPr>
          <a:xfrm>
            <a:off x="10106639" y="6434896"/>
            <a:ext cx="301752" cy="301752"/>
            <a:chOff x="4084318" y="1418208"/>
            <a:chExt cx="4023359" cy="4021584"/>
          </a:xfrm>
        </p:grpSpPr>
        <p:sp>
          <p:nvSpPr>
            <p:cNvPr id="880" name="Sun 879">
              <a:extLst>
                <a:ext uri="{FF2B5EF4-FFF2-40B4-BE49-F238E27FC236}">
                  <a16:creationId xmlns:a16="http://schemas.microsoft.com/office/drawing/2014/main" id="{94AFAE71-3372-4291-B3D9-0F6102A520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1" name="Oval 880">
              <a:extLst>
                <a:ext uri="{FF2B5EF4-FFF2-40B4-BE49-F238E27FC236}">
                  <a16:creationId xmlns:a16="http://schemas.microsoft.com/office/drawing/2014/main" id="{99B9E518-D773-483F-938E-BE75DADFA1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2" name="Group 881">
            <a:extLst>
              <a:ext uri="{FF2B5EF4-FFF2-40B4-BE49-F238E27FC236}">
                <a16:creationId xmlns:a16="http://schemas.microsoft.com/office/drawing/2014/main" id="{BA54AEEF-22ED-49D7-B651-B24A09488CF4}"/>
              </a:ext>
            </a:extLst>
          </p:cNvPr>
          <p:cNvGrpSpPr/>
          <p:nvPr/>
        </p:nvGrpSpPr>
        <p:grpSpPr>
          <a:xfrm>
            <a:off x="10375900" y="6288589"/>
            <a:ext cx="590550" cy="594360"/>
            <a:chOff x="5800725" y="3131820"/>
            <a:chExt cx="590550" cy="594360"/>
          </a:xfrm>
        </p:grpSpPr>
        <p:sp>
          <p:nvSpPr>
            <p:cNvPr id="883" name="Circle: Hollow 882">
              <a:extLst>
                <a:ext uri="{FF2B5EF4-FFF2-40B4-BE49-F238E27FC236}">
                  <a16:creationId xmlns:a16="http://schemas.microsoft.com/office/drawing/2014/main" id="{B437C881-E445-4730-BDF3-1C4DBD63015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4" name="Oval 883">
              <a:extLst>
                <a:ext uri="{FF2B5EF4-FFF2-40B4-BE49-F238E27FC236}">
                  <a16:creationId xmlns:a16="http://schemas.microsoft.com/office/drawing/2014/main" id="{1D650AB3-7E36-4AA5-BA16-0E31363E1BB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5" name="Group 884">
            <a:extLst>
              <a:ext uri="{FF2B5EF4-FFF2-40B4-BE49-F238E27FC236}">
                <a16:creationId xmlns:a16="http://schemas.microsoft.com/office/drawing/2014/main" id="{94B53A08-775F-420E-8B48-210028ECA2A8}"/>
              </a:ext>
            </a:extLst>
          </p:cNvPr>
          <p:cNvGrpSpPr/>
          <p:nvPr/>
        </p:nvGrpSpPr>
        <p:grpSpPr>
          <a:xfrm>
            <a:off x="10520299" y="6434893"/>
            <a:ext cx="301752" cy="301752"/>
            <a:chOff x="4084318" y="1418208"/>
            <a:chExt cx="4023359" cy="4021584"/>
          </a:xfrm>
        </p:grpSpPr>
        <p:sp>
          <p:nvSpPr>
            <p:cNvPr id="886" name="Sun 885">
              <a:extLst>
                <a:ext uri="{FF2B5EF4-FFF2-40B4-BE49-F238E27FC236}">
                  <a16:creationId xmlns:a16="http://schemas.microsoft.com/office/drawing/2014/main" id="{FD0064CD-1A6E-472D-8807-9C67725518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7" name="Oval 886">
              <a:extLst>
                <a:ext uri="{FF2B5EF4-FFF2-40B4-BE49-F238E27FC236}">
                  <a16:creationId xmlns:a16="http://schemas.microsoft.com/office/drawing/2014/main" id="{3F57B7BB-D13A-4694-ACBD-97BCDF1764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8" name="Group 887">
            <a:extLst>
              <a:ext uri="{FF2B5EF4-FFF2-40B4-BE49-F238E27FC236}">
                <a16:creationId xmlns:a16="http://schemas.microsoft.com/office/drawing/2014/main" id="{1BFDD896-A367-4837-AEAF-AF18DB81CFB3}"/>
              </a:ext>
            </a:extLst>
          </p:cNvPr>
          <p:cNvGrpSpPr/>
          <p:nvPr/>
        </p:nvGrpSpPr>
        <p:grpSpPr>
          <a:xfrm>
            <a:off x="10789560" y="6288586"/>
            <a:ext cx="590550" cy="594360"/>
            <a:chOff x="5800725" y="3131820"/>
            <a:chExt cx="590550" cy="594360"/>
          </a:xfrm>
        </p:grpSpPr>
        <p:sp>
          <p:nvSpPr>
            <p:cNvPr id="889" name="Circle: Hollow 888">
              <a:extLst>
                <a:ext uri="{FF2B5EF4-FFF2-40B4-BE49-F238E27FC236}">
                  <a16:creationId xmlns:a16="http://schemas.microsoft.com/office/drawing/2014/main" id="{44DF0B85-A542-40DD-97A6-69BAAF4A539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0" name="Oval 889">
              <a:extLst>
                <a:ext uri="{FF2B5EF4-FFF2-40B4-BE49-F238E27FC236}">
                  <a16:creationId xmlns:a16="http://schemas.microsoft.com/office/drawing/2014/main" id="{1C889988-EC5F-4B3B-B9AA-AAEB9AF06A1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1" name="Group 890">
            <a:extLst>
              <a:ext uri="{FF2B5EF4-FFF2-40B4-BE49-F238E27FC236}">
                <a16:creationId xmlns:a16="http://schemas.microsoft.com/office/drawing/2014/main" id="{8FCF5ED8-1A07-4ACC-8ED7-BC70C6D45E35}"/>
              </a:ext>
            </a:extLst>
          </p:cNvPr>
          <p:cNvGrpSpPr/>
          <p:nvPr/>
        </p:nvGrpSpPr>
        <p:grpSpPr>
          <a:xfrm>
            <a:off x="10933959" y="6434890"/>
            <a:ext cx="301752" cy="301752"/>
            <a:chOff x="4084318" y="1418208"/>
            <a:chExt cx="4023359" cy="4021584"/>
          </a:xfrm>
        </p:grpSpPr>
        <p:sp>
          <p:nvSpPr>
            <p:cNvPr id="892" name="Sun 891">
              <a:extLst>
                <a:ext uri="{FF2B5EF4-FFF2-40B4-BE49-F238E27FC236}">
                  <a16:creationId xmlns:a16="http://schemas.microsoft.com/office/drawing/2014/main" id="{E55528A4-623D-488D-BC3C-D1A9034D38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3" name="Oval 892">
              <a:extLst>
                <a:ext uri="{FF2B5EF4-FFF2-40B4-BE49-F238E27FC236}">
                  <a16:creationId xmlns:a16="http://schemas.microsoft.com/office/drawing/2014/main" id="{B34E62FB-18DA-477B-AE93-DA526356AE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4" name="Group 893">
            <a:extLst>
              <a:ext uri="{FF2B5EF4-FFF2-40B4-BE49-F238E27FC236}">
                <a16:creationId xmlns:a16="http://schemas.microsoft.com/office/drawing/2014/main" id="{CDDEC2B0-3249-4259-9D1F-C4F8769216FC}"/>
              </a:ext>
            </a:extLst>
          </p:cNvPr>
          <p:cNvGrpSpPr/>
          <p:nvPr/>
        </p:nvGrpSpPr>
        <p:grpSpPr>
          <a:xfrm>
            <a:off x="11203220" y="6288583"/>
            <a:ext cx="590550" cy="594360"/>
            <a:chOff x="5800725" y="3131820"/>
            <a:chExt cx="590550" cy="594360"/>
          </a:xfrm>
        </p:grpSpPr>
        <p:sp>
          <p:nvSpPr>
            <p:cNvPr id="895" name="Circle: Hollow 894">
              <a:extLst>
                <a:ext uri="{FF2B5EF4-FFF2-40B4-BE49-F238E27FC236}">
                  <a16:creationId xmlns:a16="http://schemas.microsoft.com/office/drawing/2014/main" id="{63659CEE-31B7-4A18-9BB3-42C38BA7651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6" name="Oval 895">
              <a:extLst>
                <a:ext uri="{FF2B5EF4-FFF2-40B4-BE49-F238E27FC236}">
                  <a16:creationId xmlns:a16="http://schemas.microsoft.com/office/drawing/2014/main" id="{5B81D9FC-3AD1-4011-8CD2-AEF25B64689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7" name="Group 896">
            <a:extLst>
              <a:ext uri="{FF2B5EF4-FFF2-40B4-BE49-F238E27FC236}">
                <a16:creationId xmlns:a16="http://schemas.microsoft.com/office/drawing/2014/main" id="{AE9019A1-9CC7-4B2C-8D35-E614D1485986}"/>
              </a:ext>
            </a:extLst>
          </p:cNvPr>
          <p:cNvGrpSpPr/>
          <p:nvPr/>
        </p:nvGrpSpPr>
        <p:grpSpPr>
          <a:xfrm>
            <a:off x="11347619" y="6434887"/>
            <a:ext cx="301752" cy="301752"/>
            <a:chOff x="4084318" y="1418208"/>
            <a:chExt cx="4023359" cy="4021584"/>
          </a:xfrm>
        </p:grpSpPr>
        <p:sp>
          <p:nvSpPr>
            <p:cNvPr id="898" name="Sun 897">
              <a:extLst>
                <a:ext uri="{FF2B5EF4-FFF2-40B4-BE49-F238E27FC236}">
                  <a16:creationId xmlns:a16="http://schemas.microsoft.com/office/drawing/2014/main" id="{6EFB709C-4839-43C6-B10D-47EB5C47FB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9" name="Oval 898">
              <a:extLst>
                <a:ext uri="{FF2B5EF4-FFF2-40B4-BE49-F238E27FC236}">
                  <a16:creationId xmlns:a16="http://schemas.microsoft.com/office/drawing/2014/main" id="{611E1F74-1AF1-4F9D-A5CC-77BFB35325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0" name="Group 899">
            <a:extLst>
              <a:ext uri="{FF2B5EF4-FFF2-40B4-BE49-F238E27FC236}">
                <a16:creationId xmlns:a16="http://schemas.microsoft.com/office/drawing/2014/main" id="{3079520C-0619-4E34-98A0-8D2CD0290CD0}"/>
              </a:ext>
            </a:extLst>
          </p:cNvPr>
          <p:cNvGrpSpPr/>
          <p:nvPr/>
        </p:nvGrpSpPr>
        <p:grpSpPr>
          <a:xfrm>
            <a:off x="11616880" y="6288580"/>
            <a:ext cx="590550" cy="594360"/>
            <a:chOff x="5800725" y="3131820"/>
            <a:chExt cx="590550" cy="594360"/>
          </a:xfrm>
        </p:grpSpPr>
        <p:sp>
          <p:nvSpPr>
            <p:cNvPr id="901" name="Circle: Hollow 900">
              <a:extLst>
                <a:ext uri="{FF2B5EF4-FFF2-40B4-BE49-F238E27FC236}">
                  <a16:creationId xmlns:a16="http://schemas.microsoft.com/office/drawing/2014/main" id="{1C7512CA-E9E2-45B5-B076-111E9D92D88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2" name="Oval 901">
              <a:extLst>
                <a:ext uri="{FF2B5EF4-FFF2-40B4-BE49-F238E27FC236}">
                  <a16:creationId xmlns:a16="http://schemas.microsoft.com/office/drawing/2014/main" id="{BA784C74-D39E-4680-A05F-D06DCF69F2B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3" name="Group 902">
            <a:extLst>
              <a:ext uri="{FF2B5EF4-FFF2-40B4-BE49-F238E27FC236}">
                <a16:creationId xmlns:a16="http://schemas.microsoft.com/office/drawing/2014/main" id="{EEF17CE4-1D53-4D84-99A1-D936D978E184}"/>
              </a:ext>
            </a:extLst>
          </p:cNvPr>
          <p:cNvGrpSpPr/>
          <p:nvPr/>
        </p:nvGrpSpPr>
        <p:grpSpPr>
          <a:xfrm>
            <a:off x="11761279" y="6434884"/>
            <a:ext cx="301752" cy="301752"/>
            <a:chOff x="4084318" y="1418208"/>
            <a:chExt cx="4023359" cy="4021584"/>
          </a:xfrm>
        </p:grpSpPr>
        <p:sp>
          <p:nvSpPr>
            <p:cNvPr id="904" name="Sun 903">
              <a:extLst>
                <a:ext uri="{FF2B5EF4-FFF2-40B4-BE49-F238E27FC236}">
                  <a16:creationId xmlns:a16="http://schemas.microsoft.com/office/drawing/2014/main" id="{768C356D-D57C-4FF0-B562-B9142CFE90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5" name="Oval 904">
              <a:extLst>
                <a:ext uri="{FF2B5EF4-FFF2-40B4-BE49-F238E27FC236}">
                  <a16:creationId xmlns:a16="http://schemas.microsoft.com/office/drawing/2014/main" id="{618920CB-D4CD-4001-A382-D8A11CE411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6" name="Group 905">
            <a:extLst>
              <a:ext uri="{FF2B5EF4-FFF2-40B4-BE49-F238E27FC236}">
                <a16:creationId xmlns:a16="http://schemas.microsoft.com/office/drawing/2014/main" id="{719B7830-2BF8-4074-93D4-2E1718AE10B2}"/>
              </a:ext>
            </a:extLst>
          </p:cNvPr>
          <p:cNvGrpSpPr/>
          <p:nvPr/>
        </p:nvGrpSpPr>
        <p:grpSpPr>
          <a:xfrm>
            <a:off x="34404" y="377726"/>
            <a:ext cx="590550" cy="594360"/>
            <a:chOff x="5800725" y="3131820"/>
            <a:chExt cx="590550" cy="594360"/>
          </a:xfrm>
        </p:grpSpPr>
        <p:sp>
          <p:nvSpPr>
            <p:cNvPr id="907" name="Circle: Hollow 906">
              <a:extLst>
                <a:ext uri="{FF2B5EF4-FFF2-40B4-BE49-F238E27FC236}">
                  <a16:creationId xmlns:a16="http://schemas.microsoft.com/office/drawing/2014/main" id="{41AB5C8B-B95D-4780-A93F-45453B3D1F3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8" name="Oval 907">
              <a:extLst>
                <a:ext uri="{FF2B5EF4-FFF2-40B4-BE49-F238E27FC236}">
                  <a16:creationId xmlns:a16="http://schemas.microsoft.com/office/drawing/2014/main" id="{3BDFC5BB-2B9A-4338-AFA5-52DB028E8CD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9" name="Group 908">
            <a:extLst>
              <a:ext uri="{FF2B5EF4-FFF2-40B4-BE49-F238E27FC236}">
                <a16:creationId xmlns:a16="http://schemas.microsoft.com/office/drawing/2014/main" id="{80485926-E54D-4F24-B2BD-FCEEE886D694}"/>
              </a:ext>
            </a:extLst>
          </p:cNvPr>
          <p:cNvGrpSpPr/>
          <p:nvPr/>
        </p:nvGrpSpPr>
        <p:grpSpPr>
          <a:xfrm>
            <a:off x="178803" y="524030"/>
            <a:ext cx="301752" cy="301752"/>
            <a:chOff x="4084318" y="1418208"/>
            <a:chExt cx="4023359" cy="4021584"/>
          </a:xfrm>
        </p:grpSpPr>
        <p:sp>
          <p:nvSpPr>
            <p:cNvPr id="910" name="Sun 909">
              <a:extLst>
                <a:ext uri="{FF2B5EF4-FFF2-40B4-BE49-F238E27FC236}">
                  <a16:creationId xmlns:a16="http://schemas.microsoft.com/office/drawing/2014/main" id="{D2D66F02-52EB-4175-AF04-0D2873E4D8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1" name="Oval 910">
              <a:extLst>
                <a:ext uri="{FF2B5EF4-FFF2-40B4-BE49-F238E27FC236}">
                  <a16:creationId xmlns:a16="http://schemas.microsoft.com/office/drawing/2014/main" id="{4C11BDDE-A233-43CF-82F7-E76AAB837E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2" name="Group 911">
            <a:extLst>
              <a:ext uri="{FF2B5EF4-FFF2-40B4-BE49-F238E27FC236}">
                <a16:creationId xmlns:a16="http://schemas.microsoft.com/office/drawing/2014/main" id="{7842AF83-2151-4E24-9129-F15F4425B5A6}"/>
              </a:ext>
            </a:extLst>
          </p:cNvPr>
          <p:cNvGrpSpPr/>
          <p:nvPr/>
        </p:nvGrpSpPr>
        <p:grpSpPr>
          <a:xfrm>
            <a:off x="34405" y="769613"/>
            <a:ext cx="590550" cy="594360"/>
            <a:chOff x="5800725" y="3131820"/>
            <a:chExt cx="590550" cy="594360"/>
          </a:xfrm>
        </p:grpSpPr>
        <p:sp>
          <p:nvSpPr>
            <p:cNvPr id="913" name="Circle: Hollow 912">
              <a:extLst>
                <a:ext uri="{FF2B5EF4-FFF2-40B4-BE49-F238E27FC236}">
                  <a16:creationId xmlns:a16="http://schemas.microsoft.com/office/drawing/2014/main" id="{EA5B7DAE-5B94-4DDA-84FB-736DB2BB1E4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4" name="Oval 913">
              <a:extLst>
                <a:ext uri="{FF2B5EF4-FFF2-40B4-BE49-F238E27FC236}">
                  <a16:creationId xmlns:a16="http://schemas.microsoft.com/office/drawing/2014/main" id="{330778E3-C37C-450E-8914-1B4F7430857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5" name="Group 914">
            <a:extLst>
              <a:ext uri="{FF2B5EF4-FFF2-40B4-BE49-F238E27FC236}">
                <a16:creationId xmlns:a16="http://schemas.microsoft.com/office/drawing/2014/main" id="{1383B821-71D9-4B04-B713-17C63090795A}"/>
              </a:ext>
            </a:extLst>
          </p:cNvPr>
          <p:cNvGrpSpPr/>
          <p:nvPr/>
        </p:nvGrpSpPr>
        <p:grpSpPr>
          <a:xfrm>
            <a:off x="178804" y="915917"/>
            <a:ext cx="301752" cy="301752"/>
            <a:chOff x="4084318" y="1418208"/>
            <a:chExt cx="4023359" cy="4021584"/>
          </a:xfrm>
        </p:grpSpPr>
        <p:sp>
          <p:nvSpPr>
            <p:cNvPr id="916" name="Sun 915">
              <a:extLst>
                <a:ext uri="{FF2B5EF4-FFF2-40B4-BE49-F238E27FC236}">
                  <a16:creationId xmlns:a16="http://schemas.microsoft.com/office/drawing/2014/main" id="{893C0ECC-14E3-4C26-8333-8C63F19493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7" name="Oval 916">
              <a:extLst>
                <a:ext uri="{FF2B5EF4-FFF2-40B4-BE49-F238E27FC236}">
                  <a16:creationId xmlns:a16="http://schemas.microsoft.com/office/drawing/2014/main" id="{00B58C84-B2BE-4555-A0CB-AA2C669E32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8" name="Group 917">
            <a:extLst>
              <a:ext uri="{FF2B5EF4-FFF2-40B4-BE49-F238E27FC236}">
                <a16:creationId xmlns:a16="http://schemas.microsoft.com/office/drawing/2014/main" id="{F289995C-597E-4820-9364-E41658A54B1E}"/>
              </a:ext>
            </a:extLst>
          </p:cNvPr>
          <p:cNvGrpSpPr/>
          <p:nvPr/>
        </p:nvGrpSpPr>
        <p:grpSpPr>
          <a:xfrm>
            <a:off x="34406" y="1161500"/>
            <a:ext cx="590550" cy="594360"/>
            <a:chOff x="5800725" y="3131820"/>
            <a:chExt cx="590550" cy="594360"/>
          </a:xfrm>
        </p:grpSpPr>
        <p:sp>
          <p:nvSpPr>
            <p:cNvPr id="919" name="Circle: Hollow 918">
              <a:extLst>
                <a:ext uri="{FF2B5EF4-FFF2-40B4-BE49-F238E27FC236}">
                  <a16:creationId xmlns:a16="http://schemas.microsoft.com/office/drawing/2014/main" id="{37750D62-0C13-4FBC-B41F-BA93E2AB046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9B057FB2-890B-4C58-A07C-65EC8C36696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1" name="Group 920">
            <a:extLst>
              <a:ext uri="{FF2B5EF4-FFF2-40B4-BE49-F238E27FC236}">
                <a16:creationId xmlns:a16="http://schemas.microsoft.com/office/drawing/2014/main" id="{FD562628-1C9E-46E6-A2F9-F457F1B143FB}"/>
              </a:ext>
            </a:extLst>
          </p:cNvPr>
          <p:cNvGrpSpPr/>
          <p:nvPr/>
        </p:nvGrpSpPr>
        <p:grpSpPr>
          <a:xfrm>
            <a:off x="178805" y="1307804"/>
            <a:ext cx="301752" cy="301752"/>
            <a:chOff x="4084318" y="1418208"/>
            <a:chExt cx="4023359" cy="4021584"/>
          </a:xfrm>
        </p:grpSpPr>
        <p:sp>
          <p:nvSpPr>
            <p:cNvPr id="922" name="Sun 921">
              <a:extLst>
                <a:ext uri="{FF2B5EF4-FFF2-40B4-BE49-F238E27FC236}">
                  <a16:creationId xmlns:a16="http://schemas.microsoft.com/office/drawing/2014/main" id="{920378DF-2ADE-4E25-9461-6D27065034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3" name="Oval 922">
              <a:extLst>
                <a:ext uri="{FF2B5EF4-FFF2-40B4-BE49-F238E27FC236}">
                  <a16:creationId xmlns:a16="http://schemas.microsoft.com/office/drawing/2014/main" id="{FA71F782-A0A3-4441-83EE-9FA35A5DE9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4" name="Group 923">
            <a:extLst>
              <a:ext uri="{FF2B5EF4-FFF2-40B4-BE49-F238E27FC236}">
                <a16:creationId xmlns:a16="http://schemas.microsoft.com/office/drawing/2014/main" id="{25B87F24-B605-4CC3-B7CE-A4454C1B7782}"/>
              </a:ext>
            </a:extLst>
          </p:cNvPr>
          <p:cNvGrpSpPr/>
          <p:nvPr/>
        </p:nvGrpSpPr>
        <p:grpSpPr>
          <a:xfrm>
            <a:off x="34407" y="1553387"/>
            <a:ext cx="590550" cy="594360"/>
            <a:chOff x="5800725" y="3131820"/>
            <a:chExt cx="590550" cy="594360"/>
          </a:xfrm>
        </p:grpSpPr>
        <p:sp>
          <p:nvSpPr>
            <p:cNvPr id="925" name="Circle: Hollow 924">
              <a:extLst>
                <a:ext uri="{FF2B5EF4-FFF2-40B4-BE49-F238E27FC236}">
                  <a16:creationId xmlns:a16="http://schemas.microsoft.com/office/drawing/2014/main" id="{C372DB95-37DD-4348-B851-4DCB830AD03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6" name="Oval 925">
              <a:extLst>
                <a:ext uri="{FF2B5EF4-FFF2-40B4-BE49-F238E27FC236}">
                  <a16:creationId xmlns:a16="http://schemas.microsoft.com/office/drawing/2014/main" id="{C38043D4-BBDC-499A-9CEF-44BED9E1849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7" name="Group 926">
            <a:extLst>
              <a:ext uri="{FF2B5EF4-FFF2-40B4-BE49-F238E27FC236}">
                <a16:creationId xmlns:a16="http://schemas.microsoft.com/office/drawing/2014/main" id="{8E884E54-50AC-4B9F-A125-753E4712FCAA}"/>
              </a:ext>
            </a:extLst>
          </p:cNvPr>
          <p:cNvGrpSpPr/>
          <p:nvPr/>
        </p:nvGrpSpPr>
        <p:grpSpPr>
          <a:xfrm>
            <a:off x="178806" y="1699691"/>
            <a:ext cx="301752" cy="301752"/>
            <a:chOff x="4084318" y="1418208"/>
            <a:chExt cx="4023359" cy="4021584"/>
          </a:xfrm>
        </p:grpSpPr>
        <p:sp>
          <p:nvSpPr>
            <p:cNvPr id="928" name="Sun 927">
              <a:extLst>
                <a:ext uri="{FF2B5EF4-FFF2-40B4-BE49-F238E27FC236}">
                  <a16:creationId xmlns:a16="http://schemas.microsoft.com/office/drawing/2014/main" id="{2EB0B0EA-1B64-4C32-8717-590AB40D68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9" name="Oval 928">
              <a:extLst>
                <a:ext uri="{FF2B5EF4-FFF2-40B4-BE49-F238E27FC236}">
                  <a16:creationId xmlns:a16="http://schemas.microsoft.com/office/drawing/2014/main" id="{FA136A5D-B2B6-4561-81FD-5FFEB6BB66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0" name="Group 929">
            <a:extLst>
              <a:ext uri="{FF2B5EF4-FFF2-40B4-BE49-F238E27FC236}">
                <a16:creationId xmlns:a16="http://schemas.microsoft.com/office/drawing/2014/main" id="{1A29B1E7-1789-4CB0-B1F0-DE7DF3D067F8}"/>
              </a:ext>
            </a:extLst>
          </p:cNvPr>
          <p:cNvGrpSpPr/>
          <p:nvPr/>
        </p:nvGrpSpPr>
        <p:grpSpPr>
          <a:xfrm>
            <a:off x="34408" y="1945274"/>
            <a:ext cx="590550" cy="594360"/>
            <a:chOff x="5800725" y="3131820"/>
            <a:chExt cx="590550" cy="594360"/>
          </a:xfrm>
        </p:grpSpPr>
        <p:sp>
          <p:nvSpPr>
            <p:cNvPr id="931" name="Circle: Hollow 930">
              <a:extLst>
                <a:ext uri="{FF2B5EF4-FFF2-40B4-BE49-F238E27FC236}">
                  <a16:creationId xmlns:a16="http://schemas.microsoft.com/office/drawing/2014/main" id="{8EC597CA-06FF-42A8-8CC4-4DC514C1A22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2" name="Oval 931">
              <a:extLst>
                <a:ext uri="{FF2B5EF4-FFF2-40B4-BE49-F238E27FC236}">
                  <a16:creationId xmlns:a16="http://schemas.microsoft.com/office/drawing/2014/main" id="{40830F95-A89A-4E8F-9779-D047F4864AC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3" name="Group 932">
            <a:extLst>
              <a:ext uri="{FF2B5EF4-FFF2-40B4-BE49-F238E27FC236}">
                <a16:creationId xmlns:a16="http://schemas.microsoft.com/office/drawing/2014/main" id="{5DE670C8-C491-4BF3-B85F-FF5D7B12CBD0}"/>
              </a:ext>
            </a:extLst>
          </p:cNvPr>
          <p:cNvGrpSpPr/>
          <p:nvPr/>
        </p:nvGrpSpPr>
        <p:grpSpPr>
          <a:xfrm>
            <a:off x="178807" y="2091578"/>
            <a:ext cx="301752" cy="301752"/>
            <a:chOff x="4084318" y="1418208"/>
            <a:chExt cx="4023359" cy="4021584"/>
          </a:xfrm>
        </p:grpSpPr>
        <p:sp>
          <p:nvSpPr>
            <p:cNvPr id="934" name="Sun 933">
              <a:extLst>
                <a:ext uri="{FF2B5EF4-FFF2-40B4-BE49-F238E27FC236}">
                  <a16:creationId xmlns:a16="http://schemas.microsoft.com/office/drawing/2014/main" id="{9AD622BF-F6FD-4EFC-A750-28A9547C20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5" name="Oval 934">
              <a:extLst>
                <a:ext uri="{FF2B5EF4-FFF2-40B4-BE49-F238E27FC236}">
                  <a16:creationId xmlns:a16="http://schemas.microsoft.com/office/drawing/2014/main" id="{F8EA7B5F-46D8-4828-8136-D0D54E347E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6" name="Group 935">
            <a:extLst>
              <a:ext uri="{FF2B5EF4-FFF2-40B4-BE49-F238E27FC236}">
                <a16:creationId xmlns:a16="http://schemas.microsoft.com/office/drawing/2014/main" id="{FF4692A4-AC71-46DF-AF12-94BF4221025F}"/>
              </a:ext>
            </a:extLst>
          </p:cNvPr>
          <p:cNvGrpSpPr/>
          <p:nvPr/>
        </p:nvGrpSpPr>
        <p:grpSpPr>
          <a:xfrm>
            <a:off x="34409" y="2337161"/>
            <a:ext cx="590550" cy="594360"/>
            <a:chOff x="5800725" y="3131820"/>
            <a:chExt cx="590550" cy="594360"/>
          </a:xfrm>
        </p:grpSpPr>
        <p:sp>
          <p:nvSpPr>
            <p:cNvPr id="937" name="Circle: Hollow 936">
              <a:extLst>
                <a:ext uri="{FF2B5EF4-FFF2-40B4-BE49-F238E27FC236}">
                  <a16:creationId xmlns:a16="http://schemas.microsoft.com/office/drawing/2014/main" id="{4937E7EB-3D76-420E-9EB0-AE0905A4DFA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8" name="Oval 937">
              <a:extLst>
                <a:ext uri="{FF2B5EF4-FFF2-40B4-BE49-F238E27FC236}">
                  <a16:creationId xmlns:a16="http://schemas.microsoft.com/office/drawing/2014/main" id="{01D7ABF2-BAC8-4E65-9A1A-500794AA67E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9" name="Group 938">
            <a:extLst>
              <a:ext uri="{FF2B5EF4-FFF2-40B4-BE49-F238E27FC236}">
                <a16:creationId xmlns:a16="http://schemas.microsoft.com/office/drawing/2014/main" id="{429A9D5F-D154-4A03-AA0D-66D433D6E8BC}"/>
              </a:ext>
            </a:extLst>
          </p:cNvPr>
          <p:cNvGrpSpPr/>
          <p:nvPr/>
        </p:nvGrpSpPr>
        <p:grpSpPr>
          <a:xfrm>
            <a:off x="178808" y="2483465"/>
            <a:ext cx="301752" cy="301752"/>
            <a:chOff x="4084318" y="1418208"/>
            <a:chExt cx="4023359" cy="4021584"/>
          </a:xfrm>
        </p:grpSpPr>
        <p:sp>
          <p:nvSpPr>
            <p:cNvPr id="940" name="Sun 939">
              <a:extLst>
                <a:ext uri="{FF2B5EF4-FFF2-40B4-BE49-F238E27FC236}">
                  <a16:creationId xmlns:a16="http://schemas.microsoft.com/office/drawing/2014/main" id="{98D8998E-50C4-44E3-9CB3-64B7BD03B2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1" name="Oval 940">
              <a:extLst>
                <a:ext uri="{FF2B5EF4-FFF2-40B4-BE49-F238E27FC236}">
                  <a16:creationId xmlns:a16="http://schemas.microsoft.com/office/drawing/2014/main" id="{314788E6-0131-45F8-BF7B-6109913300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2" name="Group 941">
            <a:extLst>
              <a:ext uri="{FF2B5EF4-FFF2-40B4-BE49-F238E27FC236}">
                <a16:creationId xmlns:a16="http://schemas.microsoft.com/office/drawing/2014/main" id="{5E0DE0E7-6006-4E15-BEFF-3F9C7A36AE6D}"/>
              </a:ext>
            </a:extLst>
          </p:cNvPr>
          <p:cNvGrpSpPr/>
          <p:nvPr/>
        </p:nvGrpSpPr>
        <p:grpSpPr>
          <a:xfrm>
            <a:off x="34410" y="2729048"/>
            <a:ext cx="590550" cy="594360"/>
            <a:chOff x="5800725" y="3131820"/>
            <a:chExt cx="590550" cy="594360"/>
          </a:xfrm>
        </p:grpSpPr>
        <p:sp>
          <p:nvSpPr>
            <p:cNvPr id="943" name="Circle: Hollow 942">
              <a:extLst>
                <a:ext uri="{FF2B5EF4-FFF2-40B4-BE49-F238E27FC236}">
                  <a16:creationId xmlns:a16="http://schemas.microsoft.com/office/drawing/2014/main" id="{2BD29856-DD07-4490-9746-D43E9ED455B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4" name="Oval 943">
              <a:extLst>
                <a:ext uri="{FF2B5EF4-FFF2-40B4-BE49-F238E27FC236}">
                  <a16:creationId xmlns:a16="http://schemas.microsoft.com/office/drawing/2014/main" id="{E0C2FAA9-C819-475C-B6AC-2F943E6BBAB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5" name="Group 944">
            <a:extLst>
              <a:ext uri="{FF2B5EF4-FFF2-40B4-BE49-F238E27FC236}">
                <a16:creationId xmlns:a16="http://schemas.microsoft.com/office/drawing/2014/main" id="{60D0C80C-11EE-4453-8FC2-2525A8CBFF4B}"/>
              </a:ext>
            </a:extLst>
          </p:cNvPr>
          <p:cNvGrpSpPr/>
          <p:nvPr/>
        </p:nvGrpSpPr>
        <p:grpSpPr>
          <a:xfrm>
            <a:off x="178809" y="2875352"/>
            <a:ext cx="301752" cy="301752"/>
            <a:chOff x="4084318" y="1418208"/>
            <a:chExt cx="4023359" cy="4021584"/>
          </a:xfrm>
        </p:grpSpPr>
        <p:sp>
          <p:nvSpPr>
            <p:cNvPr id="946" name="Sun 945">
              <a:extLst>
                <a:ext uri="{FF2B5EF4-FFF2-40B4-BE49-F238E27FC236}">
                  <a16:creationId xmlns:a16="http://schemas.microsoft.com/office/drawing/2014/main" id="{051CC9A7-CE51-45A0-8FFC-C47A079178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7" name="Oval 946">
              <a:extLst>
                <a:ext uri="{FF2B5EF4-FFF2-40B4-BE49-F238E27FC236}">
                  <a16:creationId xmlns:a16="http://schemas.microsoft.com/office/drawing/2014/main" id="{EE1DF6BF-6FB1-451F-84C3-BF7BCCF493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8" name="Group 947">
            <a:extLst>
              <a:ext uri="{FF2B5EF4-FFF2-40B4-BE49-F238E27FC236}">
                <a16:creationId xmlns:a16="http://schemas.microsoft.com/office/drawing/2014/main" id="{12B89238-6F93-4B17-8393-9979762550CB}"/>
              </a:ext>
            </a:extLst>
          </p:cNvPr>
          <p:cNvGrpSpPr/>
          <p:nvPr/>
        </p:nvGrpSpPr>
        <p:grpSpPr>
          <a:xfrm>
            <a:off x="34411" y="3120935"/>
            <a:ext cx="590550" cy="594360"/>
            <a:chOff x="5800725" y="3131820"/>
            <a:chExt cx="590550" cy="594360"/>
          </a:xfrm>
        </p:grpSpPr>
        <p:sp>
          <p:nvSpPr>
            <p:cNvPr id="949" name="Circle: Hollow 948">
              <a:extLst>
                <a:ext uri="{FF2B5EF4-FFF2-40B4-BE49-F238E27FC236}">
                  <a16:creationId xmlns:a16="http://schemas.microsoft.com/office/drawing/2014/main" id="{F326F3D8-E388-44BA-9D49-BE39DDADD57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0" name="Oval 949">
              <a:extLst>
                <a:ext uri="{FF2B5EF4-FFF2-40B4-BE49-F238E27FC236}">
                  <a16:creationId xmlns:a16="http://schemas.microsoft.com/office/drawing/2014/main" id="{AE6D4870-3421-44DE-9466-41D2EF40F6D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1" name="Group 950">
            <a:extLst>
              <a:ext uri="{FF2B5EF4-FFF2-40B4-BE49-F238E27FC236}">
                <a16:creationId xmlns:a16="http://schemas.microsoft.com/office/drawing/2014/main" id="{4571B7AF-35A3-4D7E-9B08-A7CE0C814A18}"/>
              </a:ext>
            </a:extLst>
          </p:cNvPr>
          <p:cNvGrpSpPr/>
          <p:nvPr/>
        </p:nvGrpSpPr>
        <p:grpSpPr>
          <a:xfrm>
            <a:off x="178810" y="3267239"/>
            <a:ext cx="301752" cy="301752"/>
            <a:chOff x="4084318" y="1418208"/>
            <a:chExt cx="4023359" cy="4021584"/>
          </a:xfrm>
        </p:grpSpPr>
        <p:sp>
          <p:nvSpPr>
            <p:cNvPr id="952" name="Sun 951">
              <a:extLst>
                <a:ext uri="{FF2B5EF4-FFF2-40B4-BE49-F238E27FC236}">
                  <a16:creationId xmlns:a16="http://schemas.microsoft.com/office/drawing/2014/main" id="{0F6C6AB7-E6FE-45DC-A157-116CC9D0B5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3" name="Oval 952">
              <a:extLst>
                <a:ext uri="{FF2B5EF4-FFF2-40B4-BE49-F238E27FC236}">
                  <a16:creationId xmlns:a16="http://schemas.microsoft.com/office/drawing/2014/main" id="{6CE3B9BC-631E-4D9F-A97F-5DD325E8DA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4" name="Group 953">
            <a:extLst>
              <a:ext uri="{FF2B5EF4-FFF2-40B4-BE49-F238E27FC236}">
                <a16:creationId xmlns:a16="http://schemas.microsoft.com/office/drawing/2014/main" id="{2B30AEE1-789F-446C-90F2-B479FC2310E9}"/>
              </a:ext>
            </a:extLst>
          </p:cNvPr>
          <p:cNvGrpSpPr/>
          <p:nvPr/>
        </p:nvGrpSpPr>
        <p:grpSpPr>
          <a:xfrm>
            <a:off x="34412" y="3512822"/>
            <a:ext cx="590550" cy="594360"/>
            <a:chOff x="5800725" y="3131820"/>
            <a:chExt cx="590550" cy="594360"/>
          </a:xfrm>
        </p:grpSpPr>
        <p:sp>
          <p:nvSpPr>
            <p:cNvPr id="955" name="Circle: Hollow 954">
              <a:extLst>
                <a:ext uri="{FF2B5EF4-FFF2-40B4-BE49-F238E27FC236}">
                  <a16:creationId xmlns:a16="http://schemas.microsoft.com/office/drawing/2014/main" id="{9D4D97E9-F15B-4D64-A65E-3AA0B6EB2BE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6" name="Oval 955">
              <a:extLst>
                <a:ext uri="{FF2B5EF4-FFF2-40B4-BE49-F238E27FC236}">
                  <a16:creationId xmlns:a16="http://schemas.microsoft.com/office/drawing/2014/main" id="{482FF246-AAE9-4EA7-B140-D92DFA30412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7" name="Group 956">
            <a:extLst>
              <a:ext uri="{FF2B5EF4-FFF2-40B4-BE49-F238E27FC236}">
                <a16:creationId xmlns:a16="http://schemas.microsoft.com/office/drawing/2014/main" id="{E40CC8BB-C77C-413E-8564-4C4FFC09DA3F}"/>
              </a:ext>
            </a:extLst>
          </p:cNvPr>
          <p:cNvGrpSpPr/>
          <p:nvPr/>
        </p:nvGrpSpPr>
        <p:grpSpPr>
          <a:xfrm>
            <a:off x="178811" y="3659126"/>
            <a:ext cx="301752" cy="301752"/>
            <a:chOff x="4084318" y="1418208"/>
            <a:chExt cx="4023359" cy="4021584"/>
          </a:xfrm>
        </p:grpSpPr>
        <p:sp>
          <p:nvSpPr>
            <p:cNvPr id="958" name="Sun 957">
              <a:extLst>
                <a:ext uri="{FF2B5EF4-FFF2-40B4-BE49-F238E27FC236}">
                  <a16:creationId xmlns:a16="http://schemas.microsoft.com/office/drawing/2014/main" id="{5443C7F2-62F3-4294-9EA0-376E3CDC21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9" name="Oval 958">
              <a:extLst>
                <a:ext uri="{FF2B5EF4-FFF2-40B4-BE49-F238E27FC236}">
                  <a16:creationId xmlns:a16="http://schemas.microsoft.com/office/drawing/2014/main" id="{B09D23C5-28E2-496D-95C3-F5F73CC8C3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0" name="Group 959">
            <a:extLst>
              <a:ext uri="{FF2B5EF4-FFF2-40B4-BE49-F238E27FC236}">
                <a16:creationId xmlns:a16="http://schemas.microsoft.com/office/drawing/2014/main" id="{288C30A7-DE48-48C7-89E7-7EBC23A63B09}"/>
              </a:ext>
            </a:extLst>
          </p:cNvPr>
          <p:cNvGrpSpPr/>
          <p:nvPr/>
        </p:nvGrpSpPr>
        <p:grpSpPr>
          <a:xfrm>
            <a:off x="34413" y="3904709"/>
            <a:ext cx="590550" cy="594360"/>
            <a:chOff x="5800725" y="3131820"/>
            <a:chExt cx="590550" cy="594360"/>
          </a:xfrm>
        </p:grpSpPr>
        <p:sp>
          <p:nvSpPr>
            <p:cNvPr id="961" name="Circle: Hollow 960">
              <a:extLst>
                <a:ext uri="{FF2B5EF4-FFF2-40B4-BE49-F238E27FC236}">
                  <a16:creationId xmlns:a16="http://schemas.microsoft.com/office/drawing/2014/main" id="{344BD9D4-2024-46BF-8D83-533E166FCB6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2" name="Oval 961">
              <a:extLst>
                <a:ext uri="{FF2B5EF4-FFF2-40B4-BE49-F238E27FC236}">
                  <a16:creationId xmlns:a16="http://schemas.microsoft.com/office/drawing/2014/main" id="{1FFC279C-6FA3-41AD-B696-DEFBBE764E6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3" name="Group 962">
            <a:extLst>
              <a:ext uri="{FF2B5EF4-FFF2-40B4-BE49-F238E27FC236}">
                <a16:creationId xmlns:a16="http://schemas.microsoft.com/office/drawing/2014/main" id="{5E628679-7668-41CF-8776-725FDA1D487D}"/>
              </a:ext>
            </a:extLst>
          </p:cNvPr>
          <p:cNvGrpSpPr/>
          <p:nvPr/>
        </p:nvGrpSpPr>
        <p:grpSpPr>
          <a:xfrm>
            <a:off x="178812" y="4051013"/>
            <a:ext cx="301752" cy="301752"/>
            <a:chOff x="4084318" y="1418208"/>
            <a:chExt cx="4023359" cy="4021584"/>
          </a:xfrm>
        </p:grpSpPr>
        <p:sp>
          <p:nvSpPr>
            <p:cNvPr id="964" name="Sun 963">
              <a:extLst>
                <a:ext uri="{FF2B5EF4-FFF2-40B4-BE49-F238E27FC236}">
                  <a16:creationId xmlns:a16="http://schemas.microsoft.com/office/drawing/2014/main" id="{2A6965C1-D23B-433D-94C0-6C4A5D1F55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5" name="Oval 964">
              <a:extLst>
                <a:ext uri="{FF2B5EF4-FFF2-40B4-BE49-F238E27FC236}">
                  <a16:creationId xmlns:a16="http://schemas.microsoft.com/office/drawing/2014/main" id="{7930976C-071A-495D-9BC5-AAC3BB748D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6" name="Group 965">
            <a:extLst>
              <a:ext uri="{FF2B5EF4-FFF2-40B4-BE49-F238E27FC236}">
                <a16:creationId xmlns:a16="http://schemas.microsoft.com/office/drawing/2014/main" id="{F0FDDA62-CA7E-4D20-A711-6C0D307D0F6B}"/>
              </a:ext>
            </a:extLst>
          </p:cNvPr>
          <p:cNvGrpSpPr/>
          <p:nvPr/>
        </p:nvGrpSpPr>
        <p:grpSpPr>
          <a:xfrm>
            <a:off x="34414" y="4296596"/>
            <a:ext cx="590550" cy="594360"/>
            <a:chOff x="5800725" y="3131820"/>
            <a:chExt cx="590550" cy="594360"/>
          </a:xfrm>
        </p:grpSpPr>
        <p:sp>
          <p:nvSpPr>
            <p:cNvPr id="967" name="Circle: Hollow 966">
              <a:extLst>
                <a:ext uri="{FF2B5EF4-FFF2-40B4-BE49-F238E27FC236}">
                  <a16:creationId xmlns:a16="http://schemas.microsoft.com/office/drawing/2014/main" id="{3A6A7594-7673-495D-B8D8-07E8B8C1951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8" name="Oval 967">
              <a:extLst>
                <a:ext uri="{FF2B5EF4-FFF2-40B4-BE49-F238E27FC236}">
                  <a16:creationId xmlns:a16="http://schemas.microsoft.com/office/drawing/2014/main" id="{8A58EABF-40EE-4148-B36A-D06105F3F72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9" name="Group 968">
            <a:extLst>
              <a:ext uri="{FF2B5EF4-FFF2-40B4-BE49-F238E27FC236}">
                <a16:creationId xmlns:a16="http://schemas.microsoft.com/office/drawing/2014/main" id="{3DB8F1BF-9A19-4235-80B7-532CBD7ED37A}"/>
              </a:ext>
            </a:extLst>
          </p:cNvPr>
          <p:cNvGrpSpPr/>
          <p:nvPr/>
        </p:nvGrpSpPr>
        <p:grpSpPr>
          <a:xfrm>
            <a:off x="178813" y="4442900"/>
            <a:ext cx="301752" cy="301752"/>
            <a:chOff x="4084318" y="1418208"/>
            <a:chExt cx="4023359" cy="4021584"/>
          </a:xfrm>
        </p:grpSpPr>
        <p:sp>
          <p:nvSpPr>
            <p:cNvPr id="970" name="Sun 969">
              <a:extLst>
                <a:ext uri="{FF2B5EF4-FFF2-40B4-BE49-F238E27FC236}">
                  <a16:creationId xmlns:a16="http://schemas.microsoft.com/office/drawing/2014/main" id="{E41FEAAA-1CDA-410D-9EE7-EAE9265CC7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1" name="Oval 970">
              <a:extLst>
                <a:ext uri="{FF2B5EF4-FFF2-40B4-BE49-F238E27FC236}">
                  <a16:creationId xmlns:a16="http://schemas.microsoft.com/office/drawing/2014/main" id="{4C1AFD39-4D3C-4BB0-92C4-0B5CB78B14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2" name="Group 971">
            <a:extLst>
              <a:ext uri="{FF2B5EF4-FFF2-40B4-BE49-F238E27FC236}">
                <a16:creationId xmlns:a16="http://schemas.microsoft.com/office/drawing/2014/main" id="{2EDAB6C3-3DB7-42D2-BA5B-ADE50A13CF75}"/>
              </a:ext>
            </a:extLst>
          </p:cNvPr>
          <p:cNvGrpSpPr/>
          <p:nvPr/>
        </p:nvGrpSpPr>
        <p:grpSpPr>
          <a:xfrm>
            <a:off x="34415" y="4688483"/>
            <a:ext cx="590550" cy="594360"/>
            <a:chOff x="5800725" y="3131820"/>
            <a:chExt cx="590550" cy="594360"/>
          </a:xfrm>
        </p:grpSpPr>
        <p:sp>
          <p:nvSpPr>
            <p:cNvPr id="973" name="Circle: Hollow 972">
              <a:extLst>
                <a:ext uri="{FF2B5EF4-FFF2-40B4-BE49-F238E27FC236}">
                  <a16:creationId xmlns:a16="http://schemas.microsoft.com/office/drawing/2014/main" id="{2DE25F68-3194-488B-BA44-437F84DC163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4" name="Oval 973">
              <a:extLst>
                <a:ext uri="{FF2B5EF4-FFF2-40B4-BE49-F238E27FC236}">
                  <a16:creationId xmlns:a16="http://schemas.microsoft.com/office/drawing/2014/main" id="{3CF7FED8-BD7F-484D-A4BF-38D9FE68C95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5" name="Group 974">
            <a:extLst>
              <a:ext uri="{FF2B5EF4-FFF2-40B4-BE49-F238E27FC236}">
                <a16:creationId xmlns:a16="http://schemas.microsoft.com/office/drawing/2014/main" id="{191F8E9D-DF4A-4EF3-BD84-6A12963279CD}"/>
              </a:ext>
            </a:extLst>
          </p:cNvPr>
          <p:cNvGrpSpPr/>
          <p:nvPr/>
        </p:nvGrpSpPr>
        <p:grpSpPr>
          <a:xfrm>
            <a:off x="178814" y="4834787"/>
            <a:ext cx="301752" cy="301752"/>
            <a:chOff x="4084318" y="1418208"/>
            <a:chExt cx="4023359" cy="4021584"/>
          </a:xfrm>
        </p:grpSpPr>
        <p:sp>
          <p:nvSpPr>
            <p:cNvPr id="976" name="Sun 975">
              <a:extLst>
                <a:ext uri="{FF2B5EF4-FFF2-40B4-BE49-F238E27FC236}">
                  <a16:creationId xmlns:a16="http://schemas.microsoft.com/office/drawing/2014/main" id="{AF225293-1E46-424A-B3B0-E9148054A8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7" name="Oval 976">
              <a:extLst>
                <a:ext uri="{FF2B5EF4-FFF2-40B4-BE49-F238E27FC236}">
                  <a16:creationId xmlns:a16="http://schemas.microsoft.com/office/drawing/2014/main" id="{C114DB7B-C5D0-48D5-9EA9-B29B5E5F38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8" name="Group 977">
            <a:extLst>
              <a:ext uri="{FF2B5EF4-FFF2-40B4-BE49-F238E27FC236}">
                <a16:creationId xmlns:a16="http://schemas.microsoft.com/office/drawing/2014/main" id="{EA97549C-D16F-4301-8D40-D210B4483C52}"/>
              </a:ext>
            </a:extLst>
          </p:cNvPr>
          <p:cNvGrpSpPr/>
          <p:nvPr/>
        </p:nvGrpSpPr>
        <p:grpSpPr>
          <a:xfrm>
            <a:off x="34416" y="5080370"/>
            <a:ext cx="590550" cy="594360"/>
            <a:chOff x="5800725" y="3131820"/>
            <a:chExt cx="590550" cy="594360"/>
          </a:xfrm>
        </p:grpSpPr>
        <p:sp>
          <p:nvSpPr>
            <p:cNvPr id="979" name="Circle: Hollow 978">
              <a:extLst>
                <a:ext uri="{FF2B5EF4-FFF2-40B4-BE49-F238E27FC236}">
                  <a16:creationId xmlns:a16="http://schemas.microsoft.com/office/drawing/2014/main" id="{B20A7288-1DA6-4863-B5DD-1730876618D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0" name="Oval 979">
              <a:extLst>
                <a:ext uri="{FF2B5EF4-FFF2-40B4-BE49-F238E27FC236}">
                  <a16:creationId xmlns:a16="http://schemas.microsoft.com/office/drawing/2014/main" id="{9E69A2A0-8525-4B80-AAF3-0A64D84533E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1" name="Group 980">
            <a:extLst>
              <a:ext uri="{FF2B5EF4-FFF2-40B4-BE49-F238E27FC236}">
                <a16:creationId xmlns:a16="http://schemas.microsoft.com/office/drawing/2014/main" id="{9B8377D3-8F3F-45F3-BBB4-68CD9A9FCA51}"/>
              </a:ext>
            </a:extLst>
          </p:cNvPr>
          <p:cNvGrpSpPr/>
          <p:nvPr/>
        </p:nvGrpSpPr>
        <p:grpSpPr>
          <a:xfrm>
            <a:off x="178815" y="5226674"/>
            <a:ext cx="301752" cy="301752"/>
            <a:chOff x="4084318" y="1418208"/>
            <a:chExt cx="4023359" cy="4021584"/>
          </a:xfrm>
        </p:grpSpPr>
        <p:sp>
          <p:nvSpPr>
            <p:cNvPr id="982" name="Sun 981">
              <a:extLst>
                <a:ext uri="{FF2B5EF4-FFF2-40B4-BE49-F238E27FC236}">
                  <a16:creationId xmlns:a16="http://schemas.microsoft.com/office/drawing/2014/main" id="{2BCB1B97-41A9-45D6-858D-6840A24B06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3" name="Oval 982">
              <a:extLst>
                <a:ext uri="{FF2B5EF4-FFF2-40B4-BE49-F238E27FC236}">
                  <a16:creationId xmlns:a16="http://schemas.microsoft.com/office/drawing/2014/main" id="{3CB7DA2A-0FC8-43F0-8E4D-D909608196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4" name="Group 983">
            <a:extLst>
              <a:ext uri="{FF2B5EF4-FFF2-40B4-BE49-F238E27FC236}">
                <a16:creationId xmlns:a16="http://schemas.microsoft.com/office/drawing/2014/main" id="{EE627D6D-C998-4E6E-BFA8-49236BE3826B}"/>
              </a:ext>
            </a:extLst>
          </p:cNvPr>
          <p:cNvGrpSpPr/>
          <p:nvPr/>
        </p:nvGrpSpPr>
        <p:grpSpPr>
          <a:xfrm>
            <a:off x="34417" y="5472257"/>
            <a:ext cx="590550" cy="594360"/>
            <a:chOff x="5800725" y="3131820"/>
            <a:chExt cx="590550" cy="594360"/>
          </a:xfrm>
        </p:grpSpPr>
        <p:sp>
          <p:nvSpPr>
            <p:cNvPr id="985" name="Circle: Hollow 984">
              <a:extLst>
                <a:ext uri="{FF2B5EF4-FFF2-40B4-BE49-F238E27FC236}">
                  <a16:creationId xmlns:a16="http://schemas.microsoft.com/office/drawing/2014/main" id="{6E22A3EF-BCD4-4478-9609-514198ACE7F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6" name="Oval 985">
              <a:extLst>
                <a:ext uri="{FF2B5EF4-FFF2-40B4-BE49-F238E27FC236}">
                  <a16:creationId xmlns:a16="http://schemas.microsoft.com/office/drawing/2014/main" id="{E4710904-F2BC-4D6F-BDAE-D6AD56CFD76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7" name="Group 986">
            <a:extLst>
              <a:ext uri="{FF2B5EF4-FFF2-40B4-BE49-F238E27FC236}">
                <a16:creationId xmlns:a16="http://schemas.microsoft.com/office/drawing/2014/main" id="{DDE50107-5C6B-43F9-87AA-3BDF8DDCEFE9}"/>
              </a:ext>
            </a:extLst>
          </p:cNvPr>
          <p:cNvGrpSpPr/>
          <p:nvPr/>
        </p:nvGrpSpPr>
        <p:grpSpPr>
          <a:xfrm>
            <a:off x="178816" y="5618561"/>
            <a:ext cx="301752" cy="301752"/>
            <a:chOff x="4084318" y="1418208"/>
            <a:chExt cx="4023359" cy="4021584"/>
          </a:xfrm>
        </p:grpSpPr>
        <p:sp>
          <p:nvSpPr>
            <p:cNvPr id="988" name="Sun 987">
              <a:extLst>
                <a:ext uri="{FF2B5EF4-FFF2-40B4-BE49-F238E27FC236}">
                  <a16:creationId xmlns:a16="http://schemas.microsoft.com/office/drawing/2014/main" id="{6E6D62EE-A811-4FAE-A25E-BD8CCA8E71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9" name="Oval 988">
              <a:extLst>
                <a:ext uri="{FF2B5EF4-FFF2-40B4-BE49-F238E27FC236}">
                  <a16:creationId xmlns:a16="http://schemas.microsoft.com/office/drawing/2014/main" id="{76F8D81A-8AF7-4881-A3E2-FFF041C40B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0" name="Group 989">
            <a:extLst>
              <a:ext uri="{FF2B5EF4-FFF2-40B4-BE49-F238E27FC236}">
                <a16:creationId xmlns:a16="http://schemas.microsoft.com/office/drawing/2014/main" id="{25C886FF-2332-45DF-8036-F9F9FE9D2541}"/>
              </a:ext>
            </a:extLst>
          </p:cNvPr>
          <p:cNvGrpSpPr/>
          <p:nvPr/>
        </p:nvGrpSpPr>
        <p:grpSpPr>
          <a:xfrm>
            <a:off x="34418" y="5864144"/>
            <a:ext cx="590550" cy="594360"/>
            <a:chOff x="5800725" y="3131820"/>
            <a:chExt cx="590550" cy="594360"/>
          </a:xfrm>
        </p:grpSpPr>
        <p:sp>
          <p:nvSpPr>
            <p:cNvPr id="991" name="Circle: Hollow 990">
              <a:extLst>
                <a:ext uri="{FF2B5EF4-FFF2-40B4-BE49-F238E27FC236}">
                  <a16:creationId xmlns:a16="http://schemas.microsoft.com/office/drawing/2014/main" id="{9C52E41A-824B-4E89-BD90-C77BD625036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2" name="Oval 991">
              <a:extLst>
                <a:ext uri="{FF2B5EF4-FFF2-40B4-BE49-F238E27FC236}">
                  <a16:creationId xmlns:a16="http://schemas.microsoft.com/office/drawing/2014/main" id="{1609C8CE-4577-4B05-BDE2-A44554631C9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3" name="Group 992">
            <a:extLst>
              <a:ext uri="{FF2B5EF4-FFF2-40B4-BE49-F238E27FC236}">
                <a16:creationId xmlns:a16="http://schemas.microsoft.com/office/drawing/2014/main" id="{4F5354D5-2B49-4AF2-910C-8792692F586D}"/>
              </a:ext>
            </a:extLst>
          </p:cNvPr>
          <p:cNvGrpSpPr/>
          <p:nvPr/>
        </p:nvGrpSpPr>
        <p:grpSpPr>
          <a:xfrm>
            <a:off x="178817" y="6010448"/>
            <a:ext cx="301752" cy="301752"/>
            <a:chOff x="4084318" y="1418208"/>
            <a:chExt cx="4023359" cy="4021584"/>
          </a:xfrm>
        </p:grpSpPr>
        <p:sp>
          <p:nvSpPr>
            <p:cNvPr id="994" name="Sun 993">
              <a:extLst>
                <a:ext uri="{FF2B5EF4-FFF2-40B4-BE49-F238E27FC236}">
                  <a16:creationId xmlns:a16="http://schemas.microsoft.com/office/drawing/2014/main" id="{C249E238-7491-4950-B946-B2072DF68E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5" name="Oval 994">
              <a:extLst>
                <a:ext uri="{FF2B5EF4-FFF2-40B4-BE49-F238E27FC236}">
                  <a16:creationId xmlns:a16="http://schemas.microsoft.com/office/drawing/2014/main" id="{F4320004-04C3-4182-A01A-C75005CBB8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6" name="Group 995">
            <a:extLst>
              <a:ext uri="{FF2B5EF4-FFF2-40B4-BE49-F238E27FC236}">
                <a16:creationId xmlns:a16="http://schemas.microsoft.com/office/drawing/2014/main" id="{F2BB38B9-40EB-4386-83C8-A9CA1ADBDB26}"/>
              </a:ext>
            </a:extLst>
          </p:cNvPr>
          <p:cNvGrpSpPr/>
          <p:nvPr/>
        </p:nvGrpSpPr>
        <p:grpSpPr>
          <a:xfrm>
            <a:off x="11605994" y="377642"/>
            <a:ext cx="590550" cy="594360"/>
            <a:chOff x="5800725" y="3131820"/>
            <a:chExt cx="590550" cy="594360"/>
          </a:xfrm>
        </p:grpSpPr>
        <p:sp>
          <p:nvSpPr>
            <p:cNvPr id="997" name="Circle: Hollow 996">
              <a:extLst>
                <a:ext uri="{FF2B5EF4-FFF2-40B4-BE49-F238E27FC236}">
                  <a16:creationId xmlns:a16="http://schemas.microsoft.com/office/drawing/2014/main" id="{3509286A-59F8-417E-87A6-0AED4B11645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8" name="Oval 997">
              <a:extLst>
                <a:ext uri="{FF2B5EF4-FFF2-40B4-BE49-F238E27FC236}">
                  <a16:creationId xmlns:a16="http://schemas.microsoft.com/office/drawing/2014/main" id="{04F38EFA-D9B1-4026-AB86-B4F23139437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9" name="Group 998">
            <a:extLst>
              <a:ext uri="{FF2B5EF4-FFF2-40B4-BE49-F238E27FC236}">
                <a16:creationId xmlns:a16="http://schemas.microsoft.com/office/drawing/2014/main" id="{7CA07E78-4FDC-4B79-949F-0E2A6E52EF6E}"/>
              </a:ext>
            </a:extLst>
          </p:cNvPr>
          <p:cNvGrpSpPr/>
          <p:nvPr/>
        </p:nvGrpSpPr>
        <p:grpSpPr>
          <a:xfrm>
            <a:off x="11750393" y="523946"/>
            <a:ext cx="301752" cy="301752"/>
            <a:chOff x="4084318" y="1418208"/>
            <a:chExt cx="4023359" cy="4021584"/>
          </a:xfrm>
        </p:grpSpPr>
        <p:sp>
          <p:nvSpPr>
            <p:cNvPr id="1000" name="Sun 999">
              <a:extLst>
                <a:ext uri="{FF2B5EF4-FFF2-40B4-BE49-F238E27FC236}">
                  <a16:creationId xmlns:a16="http://schemas.microsoft.com/office/drawing/2014/main" id="{4214E4DF-BACD-4A63-870C-AE3BC25A50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1" name="Oval 1000">
              <a:extLst>
                <a:ext uri="{FF2B5EF4-FFF2-40B4-BE49-F238E27FC236}">
                  <a16:creationId xmlns:a16="http://schemas.microsoft.com/office/drawing/2014/main" id="{70096D81-E25F-4868-A6C9-A12760B28C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2" name="Group 1001">
            <a:extLst>
              <a:ext uri="{FF2B5EF4-FFF2-40B4-BE49-F238E27FC236}">
                <a16:creationId xmlns:a16="http://schemas.microsoft.com/office/drawing/2014/main" id="{6FA1C1F0-5B00-4FFD-A237-26DE2A149135}"/>
              </a:ext>
            </a:extLst>
          </p:cNvPr>
          <p:cNvGrpSpPr/>
          <p:nvPr/>
        </p:nvGrpSpPr>
        <p:grpSpPr>
          <a:xfrm>
            <a:off x="11605993" y="769534"/>
            <a:ext cx="590550" cy="594360"/>
            <a:chOff x="5800725" y="3131820"/>
            <a:chExt cx="590550" cy="594360"/>
          </a:xfrm>
        </p:grpSpPr>
        <p:sp>
          <p:nvSpPr>
            <p:cNvPr id="1003" name="Circle: Hollow 1002">
              <a:extLst>
                <a:ext uri="{FF2B5EF4-FFF2-40B4-BE49-F238E27FC236}">
                  <a16:creationId xmlns:a16="http://schemas.microsoft.com/office/drawing/2014/main" id="{02BFEE42-B92C-40DE-B176-B28AEE94B02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4" name="Oval 1003">
              <a:extLst>
                <a:ext uri="{FF2B5EF4-FFF2-40B4-BE49-F238E27FC236}">
                  <a16:creationId xmlns:a16="http://schemas.microsoft.com/office/drawing/2014/main" id="{3A4C2552-2EB5-4A7E-97D7-C89D7469551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5" name="Group 1004">
            <a:extLst>
              <a:ext uri="{FF2B5EF4-FFF2-40B4-BE49-F238E27FC236}">
                <a16:creationId xmlns:a16="http://schemas.microsoft.com/office/drawing/2014/main" id="{B1F4F270-7B82-46F1-B428-634F4540EB6A}"/>
              </a:ext>
            </a:extLst>
          </p:cNvPr>
          <p:cNvGrpSpPr/>
          <p:nvPr/>
        </p:nvGrpSpPr>
        <p:grpSpPr>
          <a:xfrm>
            <a:off x="11750392" y="915838"/>
            <a:ext cx="301752" cy="301752"/>
            <a:chOff x="4084318" y="1418208"/>
            <a:chExt cx="4023359" cy="4021584"/>
          </a:xfrm>
        </p:grpSpPr>
        <p:sp>
          <p:nvSpPr>
            <p:cNvPr id="1006" name="Sun 1005">
              <a:extLst>
                <a:ext uri="{FF2B5EF4-FFF2-40B4-BE49-F238E27FC236}">
                  <a16:creationId xmlns:a16="http://schemas.microsoft.com/office/drawing/2014/main" id="{2B1AD6EB-057C-4BAA-BE58-72EE282756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7" name="Oval 1006">
              <a:extLst>
                <a:ext uri="{FF2B5EF4-FFF2-40B4-BE49-F238E27FC236}">
                  <a16:creationId xmlns:a16="http://schemas.microsoft.com/office/drawing/2014/main" id="{C226A8CC-18BA-4FEF-B571-FCE306A38E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8" name="Group 1007">
            <a:extLst>
              <a:ext uri="{FF2B5EF4-FFF2-40B4-BE49-F238E27FC236}">
                <a16:creationId xmlns:a16="http://schemas.microsoft.com/office/drawing/2014/main" id="{5753FF7F-E587-4BDB-A395-ACA26213A94B}"/>
              </a:ext>
            </a:extLst>
          </p:cNvPr>
          <p:cNvGrpSpPr/>
          <p:nvPr/>
        </p:nvGrpSpPr>
        <p:grpSpPr>
          <a:xfrm>
            <a:off x="11605992" y="1161426"/>
            <a:ext cx="590550" cy="594360"/>
            <a:chOff x="5800725" y="3131820"/>
            <a:chExt cx="590550" cy="594360"/>
          </a:xfrm>
        </p:grpSpPr>
        <p:sp>
          <p:nvSpPr>
            <p:cNvPr id="1009" name="Circle: Hollow 1008">
              <a:extLst>
                <a:ext uri="{FF2B5EF4-FFF2-40B4-BE49-F238E27FC236}">
                  <a16:creationId xmlns:a16="http://schemas.microsoft.com/office/drawing/2014/main" id="{BF2465E7-6182-4FD1-827E-2D822D26360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0" name="Oval 1009">
              <a:extLst>
                <a:ext uri="{FF2B5EF4-FFF2-40B4-BE49-F238E27FC236}">
                  <a16:creationId xmlns:a16="http://schemas.microsoft.com/office/drawing/2014/main" id="{4717AA44-C59E-4636-A097-6DF85C09AA2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1" name="Group 1010">
            <a:extLst>
              <a:ext uri="{FF2B5EF4-FFF2-40B4-BE49-F238E27FC236}">
                <a16:creationId xmlns:a16="http://schemas.microsoft.com/office/drawing/2014/main" id="{0C8FF9B2-231D-4597-B0D2-AADD60B7B755}"/>
              </a:ext>
            </a:extLst>
          </p:cNvPr>
          <p:cNvGrpSpPr/>
          <p:nvPr/>
        </p:nvGrpSpPr>
        <p:grpSpPr>
          <a:xfrm>
            <a:off x="11750391" y="1307730"/>
            <a:ext cx="301752" cy="301752"/>
            <a:chOff x="4084318" y="1418208"/>
            <a:chExt cx="4023359" cy="4021584"/>
          </a:xfrm>
        </p:grpSpPr>
        <p:sp>
          <p:nvSpPr>
            <p:cNvPr id="1012" name="Sun 1011">
              <a:extLst>
                <a:ext uri="{FF2B5EF4-FFF2-40B4-BE49-F238E27FC236}">
                  <a16:creationId xmlns:a16="http://schemas.microsoft.com/office/drawing/2014/main" id="{67927204-4323-46BF-8B16-811DB4EFEC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3" name="Oval 1012">
              <a:extLst>
                <a:ext uri="{FF2B5EF4-FFF2-40B4-BE49-F238E27FC236}">
                  <a16:creationId xmlns:a16="http://schemas.microsoft.com/office/drawing/2014/main" id="{0A6DA972-02A8-4977-9EB8-923BFB380C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4" name="Group 1013">
            <a:extLst>
              <a:ext uri="{FF2B5EF4-FFF2-40B4-BE49-F238E27FC236}">
                <a16:creationId xmlns:a16="http://schemas.microsoft.com/office/drawing/2014/main" id="{ECFC176A-0A1F-4050-93A8-51FB0348B36B}"/>
              </a:ext>
            </a:extLst>
          </p:cNvPr>
          <p:cNvGrpSpPr/>
          <p:nvPr/>
        </p:nvGrpSpPr>
        <p:grpSpPr>
          <a:xfrm>
            <a:off x="11605991" y="1553318"/>
            <a:ext cx="590550" cy="594360"/>
            <a:chOff x="5800725" y="3131820"/>
            <a:chExt cx="590550" cy="594360"/>
          </a:xfrm>
        </p:grpSpPr>
        <p:sp>
          <p:nvSpPr>
            <p:cNvPr id="1015" name="Circle: Hollow 1014">
              <a:extLst>
                <a:ext uri="{FF2B5EF4-FFF2-40B4-BE49-F238E27FC236}">
                  <a16:creationId xmlns:a16="http://schemas.microsoft.com/office/drawing/2014/main" id="{E86C81B4-7089-4D03-B357-016248DCA47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6" name="Oval 1015">
              <a:extLst>
                <a:ext uri="{FF2B5EF4-FFF2-40B4-BE49-F238E27FC236}">
                  <a16:creationId xmlns:a16="http://schemas.microsoft.com/office/drawing/2014/main" id="{CAA9E36F-9EA3-4D70-9C45-7B2EAD3DDAA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7" name="Group 1016">
            <a:extLst>
              <a:ext uri="{FF2B5EF4-FFF2-40B4-BE49-F238E27FC236}">
                <a16:creationId xmlns:a16="http://schemas.microsoft.com/office/drawing/2014/main" id="{056F4CD7-DEAB-400A-B774-6EE6185B769B}"/>
              </a:ext>
            </a:extLst>
          </p:cNvPr>
          <p:cNvGrpSpPr/>
          <p:nvPr/>
        </p:nvGrpSpPr>
        <p:grpSpPr>
          <a:xfrm>
            <a:off x="11750390" y="1699622"/>
            <a:ext cx="301752" cy="301752"/>
            <a:chOff x="4084318" y="1418208"/>
            <a:chExt cx="4023359" cy="4021584"/>
          </a:xfrm>
        </p:grpSpPr>
        <p:sp>
          <p:nvSpPr>
            <p:cNvPr id="1018" name="Sun 1017">
              <a:extLst>
                <a:ext uri="{FF2B5EF4-FFF2-40B4-BE49-F238E27FC236}">
                  <a16:creationId xmlns:a16="http://schemas.microsoft.com/office/drawing/2014/main" id="{0F3DDFCF-D5F4-48CA-B675-53C463F3C1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9" name="Oval 1018">
              <a:extLst>
                <a:ext uri="{FF2B5EF4-FFF2-40B4-BE49-F238E27FC236}">
                  <a16:creationId xmlns:a16="http://schemas.microsoft.com/office/drawing/2014/main" id="{58582284-6C8E-4558-BF97-0092656A51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0" name="Group 1019">
            <a:extLst>
              <a:ext uri="{FF2B5EF4-FFF2-40B4-BE49-F238E27FC236}">
                <a16:creationId xmlns:a16="http://schemas.microsoft.com/office/drawing/2014/main" id="{F0E720DF-06DD-4333-9E18-32A74CCF14E0}"/>
              </a:ext>
            </a:extLst>
          </p:cNvPr>
          <p:cNvGrpSpPr/>
          <p:nvPr/>
        </p:nvGrpSpPr>
        <p:grpSpPr>
          <a:xfrm>
            <a:off x="11605990" y="1945210"/>
            <a:ext cx="590550" cy="594360"/>
            <a:chOff x="5800725" y="3131820"/>
            <a:chExt cx="590550" cy="594360"/>
          </a:xfrm>
        </p:grpSpPr>
        <p:sp>
          <p:nvSpPr>
            <p:cNvPr id="1021" name="Circle: Hollow 1020">
              <a:extLst>
                <a:ext uri="{FF2B5EF4-FFF2-40B4-BE49-F238E27FC236}">
                  <a16:creationId xmlns:a16="http://schemas.microsoft.com/office/drawing/2014/main" id="{D8D730B3-A4A7-407C-852C-6CDF95C455C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2" name="Oval 1021">
              <a:extLst>
                <a:ext uri="{FF2B5EF4-FFF2-40B4-BE49-F238E27FC236}">
                  <a16:creationId xmlns:a16="http://schemas.microsoft.com/office/drawing/2014/main" id="{1705F42A-3BCA-4625-B2E1-9CABCBB60AC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3" name="Group 1022">
            <a:extLst>
              <a:ext uri="{FF2B5EF4-FFF2-40B4-BE49-F238E27FC236}">
                <a16:creationId xmlns:a16="http://schemas.microsoft.com/office/drawing/2014/main" id="{2B5A4461-2686-4027-82B1-3B8D6DB75999}"/>
              </a:ext>
            </a:extLst>
          </p:cNvPr>
          <p:cNvGrpSpPr/>
          <p:nvPr/>
        </p:nvGrpSpPr>
        <p:grpSpPr>
          <a:xfrm>
            <a:off x="11750389" y="2091514"/>
            <a:ext cx="301752" cy="301752"/>
            <a:chOff x="4084318" y="1418208"/>
            <a:chExt cx="4023359" cy="4021584"/>
          </a:xfrm>
        </p:grpSpPr>
        <p:sp>
          <p:nvSpPr>
            <p:cNvPr id="1024" name="Sun 1023">
              <a:extLst>
                <a:ext uri="{FF2B5EF4-FFF2-40B4-BE49-F238E27FC236}">
                  <a16:creationId xmlns:a16="http://schemas.microsoft.com/office/drawing/2014/main" id="{1399280D-600C-4577-9F09-78A4E7026C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5" name="Oval 1024">
              <a:extLst>
                <a:ext uri="{FF2B5EF4-FFF2-40B4-BE49-F238E27FC236}">
                  <a16:creationId xmlns:a16="http://schemas.microsoft.com/office/drawing/2014/main" id="{88F135F5-A7AE-4CC1-A429-A2EAEF9178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6" name="Group 1025">
            <a:extLst>
              <a:ext uri="{FF2B5EF4-FFF2-40B4-BE49-F238E27FC236}">
                <a16:creationId xmlns:a16="http://schemas.microsoft.com/office/drawing/2014/main" id="{4F9065FD-A827-4564-8B32-1A1DCCDA012C}"/>
              </a:ext>
            </a:extLst>
          </p:cNvPr>
          <p:cNvGrpSpPr/>
          <p:nvPr/>
        </p:nvGrpSpPr>
        <p:grpSpPr>
          <a:xfrm>
            <a:off x="11605989" y="2337102"/>
            <a:ext cx="590550" cy="594360"/>
            <a:chOff x="5800725" y="3131820"/>
            <a:chExt cx="590550" cy="594360"/>
          </a:xfrm>
        </p:grpSpPr>
        <p:sp>
          <p:nvSpPr>
            <p:cNvPr id="1027" name="Circle: Hollow 1026">
              <a:extLst>
                <a:ext uri="{FF2B5EF4-FFF2-40B4-BE49-F238E27FC236}">
                  <a16:creationId xmlns:a16="http://schemas.microsoft.com/office/drawing/2014/main" id="{49F36DA3-233F-4338-8A38-8758B3075A1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8" name="Oval 1027">
              <a:extLst>
                <a:ext uri="{FF2B5EF4-FFF2-40B4-BE49-F238E27FC236}">
                  <a16:creationId xmlns:a16="http://schemas.microsoft.com/office/drawing/2014/main" id="{9120F4CD-6869-40F7-A18F-12202C824F4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C2A6B237-F601-49A9-942D-8679981A92D4}"/>
              </a:ext>
            </a:extLst>
          </p:cNvPr>
          <p:cNvGrpSpPr/>
          <p:nvPr/>
        </p:nvGrpSpPr>
        <p:grpSpPr>
          <a:xfrm>
            <a:off x="11750388" y="2483406"/>
            <a:ext cx="301752" cy="301752"/>
            <a:chOff x="4084318" y="1418208"/>
            <a:chExt cx="4023359" cy="4021584"/>
          </a:xfrm>
        </p:grpSpPr>
        <p:sp>
          <p:nvSpPr>
            <p:cNvPr id="1030" name="Sun 1029">
              <a:extLst>
                <a:ext uri="{FF2B5EF4-FFF2-40B4-BE49-F238E27FC236}">
                  <a16:creationId xmlns:a16="http://schemas.microsoft.com/office/drawing/2014/main" id="{7B78CC5D-8089-408A-A15F-F6BDC5C637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1" name="Oval 1030">
              <a:extLst>
                <a:ext uri="{FF2B5EF4-FFF2-40B4-BE49-F238E27FC236}">
                  <a16:creationId xmlns:a16="http://schemas.microsoft.com/office/drawing/2014/main" id="{4713AAA9-CE6A-4D21-9582-2B87F31338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1565AB2B-3A4D-46CD-A92C-445546CE3F59}"/>
              </a:ext>
            </a:extLst>
          </p:cNvPr>
          <p:cNvGrpSpPr/>
          <p:nvPr/>
        </p:nvGrpSpPr>
        <p:grpSpPr>
          <a:xfrm>
            <a:off x="11605988" y="2728994"/>
            <a:ext cx="590550" cy="594360"/>
            <a:chOff x="5800725" y="3131820"/>
            <a:chExt cx="590550" cy="594360"/>
          </a:xfrm>
        </p:grpSpPr>
        <p:sp>
          <p:nvSpPr>
            <p:cNvPr id="1033" name="Circle: Hollow 1032">
              <a:extLst>
                <a:ext uri="{FF2B5EF4-FFF2-40B4-BE49-F238E27FC236}">
                  <a16:creationId xmlns:a16="http://schemas.microsoft.com/office/drawing/2014/main" id="{9D1AD6C3-57F7-4F01-98C3-973ED73B5F2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4" name="Oval 1033">
              <a:extLst>
                <a:ext uri="{FF2B5EF4-FFF2-40B4-BE49-F238E27FC236}">
                  <a16:creationId xmlns:a16="http://schemas.microsoft.com/office/drawing/2014/main" id="{F1241D69-6437-429C-BF0C-DDBCC95F133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6717A61C-B771-4E11-A324-B0AC8673DED4}"/>
              </a:ext>
            </a:extLst>
          </p:cNvPr>
          <p:cNvGrpSpPr/>
          <p:nvPr/>
        </p:nvGrpSpPr>
        <p:grpSpPr>
          <a:xfrm>
            <a:off x="11750387" y="2875298"/>
            <a:ext cx="301752" cy="301752"/>
            <a:chOff x="4084318" y="1418208"/>
            <a:chExt cx="4023359" cy="4021584"/>
          </a:xfrm>
        </p:grpSpPr>
        <p:sp>
          <p:nvSpPr>
            <p:cNvPr id="1036" name="Sun 1035">
              <a:extLst>
                <a:ext uri="{FF2B5EF4-FFF2-40B4-BE49-F238E27FC236}">
                  <a16:creationId xmlns:a16="http://schemas.microsoft.com/office/drawing/2014/main" id="{C46DA324-93B4-44DB-B756-836343B77D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7" name="Oval 1036">
              <a:extLst>
                <a:ext uri="{FF2B5EF4-FFF2-40B4-BE49-F238E27FC236}">
                  <a16:creationId xmlns:a16="http://schemas.microsoft.com/office/drawing/2014/main" id="{840B968A-61E4-4BB3-8E48-822A3E9B06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EB6D796F-7CDD-4FFE-85B1-C2DDDDC2922B}"/>
              </a:ext>
            </a:extLst>
          </p:cNvPr>
          <p:cNvGrpSpPr/>
          <p:nvPr/>
        </p:nvGrpSpPr>
        <p:grpSpPr>
          <a:xfrm>
            <a:off x="11605987" y="3120886"/>
            <a:ext cx="590550" cy="594360"/>
            <a:chOff x="5800725" y="3131820"/>
            <a:chExt cx="590550" cy="594360"/>
          </a:xfrm>
        </p:grpSpPr>
        <p:sp>
          <p:nvSpPr>
            <p:cNvPr id="1039" name="Circle: Hollow 1038">
              <a:extLst>
                <a:ext uri="{FF2B5EF4-FFF2-40B4-BE49-F238E27FC236}">
                  <a16:creationId xmlns:a16="http://schemas.microsoft.com/office/drawing/2014/main" id="{36CE5762-C7A4-4C98-80AD-19F09710B18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0" name="Oval 1039">
              <a:extLst>
                <a:ext uri="{FF2B5EF4-FFF2-40B4-BE49-F238E27FC236}">
                  <a16:creationId xmlns:a16="http://schemas.microsoft.com/office/drawing/2014/main" id="{FA363C87-94CF-41BE-A74D-98C322C8271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86563AB0-D4D1-4057-9047-ADFD49860CC4}"/>
              </a:ext>
            </a:extLst>
          </p:cNvPr>
          <p:cNvGrpSpPr/>
          <p:nvPr/>
        </p:nvGrpSpPr>
        <p:grpSpPr>
          <a:xfrm>
            <a:off x="11750386" y="3267190"/>
            <a:ext cx="301752" cy="301752"/>
            <a:chOff x="4084318" y="1418208"/>
            <a:chExt cx="4023359" cy="4021584"/>
          </a:xfrm>
        </p:grpSpPr>
        <p:sp>
          <p:nvSpPr>
            <p:cNvPr id="1042" name="Sun 1041">
              <a:extLst>
                <a:ext uri="{FF2B5EF4-FFF2-40B4-BE49-F238E27FC236}">
                  <a16:creationId xmlns:a16="http://schemas.microsoft.com/office/drawing/2014/main" id="{1D15275B-553C-4D7A-96B7-CCD129B9FE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3" name="Oval 1042">
              <a:extLst>
                <a:ext uri="{FF2B5EF4-FFF2-40B4-BE49-F238E27FC236}">
                  <a16:creationId xmlns:a16="http://schemas.microsoft.com/office/drawing/2014/main" id="{CE9A55A8-D593-433E-AC58-AEB8FAAE2D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CE4990F2-0E77-418D-860E-C010F1B94A83}"/>
              </a:ext>
            </a:extLst>
          </p:cNvPr>
          <p:cNvGrpSpPr/>
          <p:nvPr/>
        </p:nvGrpSpPr>
        <p:grpSpPr>
          <a:xfrm>
            <a:off x="11605986" y="3512778"/>
            <a:ext cx="590550" cy="594360"/>
            <a:chOff x="5800725" y="3131820"/>
            <a:chExt cx="590550" cy="594360"/>
          </a:xfrm>
        </p:grpSpPr>
        <p:sp>
          <p:nvSpPr>
            <p:cNvPr id="1045" name="Circle: Hollow 1044">
              <a:extLst>
                <a:ext uri="{FF2B5EF4-FFF2-40B4-BE49-F238E27FC236}">
                  <a16:creationId xmlns:a16="http://schemas.microsoft.com/office/drawing/2014/main" id="{F424B7EE-25B4-4DB4-AE04-B988B678679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6" name="Oval 1045">
              <a:extLst>
                <a:ext uri="{FF2B5EF4-FFF2-40B4-BE49-F238E27FC236}">
                  <a16:creationId xmlns:a16="http://schemas.microsoft.com/office/drawing/2014/main" id="{392E79FF-A2AC-4BE5-9A47-D060F37E31A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4FE4E1BD-86AF-43A6-A8E6-9D86C621CB2B}"/>
              </a:ext>
            </a:extLst>
          </p:cNvPr>
          <p:cNvGrpSpPr/>
          <p:nvPr/>
        </p:nvGrpSpPr>
        <p:grpSpPr>
          <a:xfrm>
            <a:off x="11750385" y="3659082"/>
            <a:ext cx="301752" cy="301752"/>
            <a:chOff x="4084318" y="1418208"/>
            <a:chExt cx="4023359" cy="4021584"/>
          </a:xfrm>
        </p:grpSpPr>
        <p:sp>
          <p:nvSpPr>
            <p:cNvPr id="1048" name="Sun 1047">
              <a:extLst>
                <a:ext uri="{FF2B5EF4-FFF2-40B4-BE49-F238E27FC236}">
                  <a16:creationId xmlns:a16="http://schemas.microsoft.com/office/drawing/2014/main" id="{4C93471C-6F6D-4701-8DF1-981E5D92EE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9" name="Oval 1048">
              <a:extLst>
                <a:ext uri="{FF2B5EF4-FFF2-40B4-BE49-F238E27FC236}">
                  <a16:creationId xmlns:a16="http://schemas.microsoft.com/office/drawing/2014/main" id="{7D2453CA-9154-4AF6-92C9-DDEF3BFFC3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64BF38AF-AA3D-4424-89C1-16BCA1878026}"/>
              </a:ext>
            </a:extLst>
          </p:cNvPr>
          <p:cNvGrpSpPr/>
          <p:nvPr/>
        </p:nvGrpSpPr>
        <p:grpSpPr>
          <a:xfrm>
            <a:off x="11605985" y="3904670"/>
            <a:ext cx="590550" cy="594360"/>
            <a:chOff x="5800725" y="3131820"/>
            <a:chExt cx="590550" cy="594360"/>
          </a:xfrm>
        </p:grpSpPr>
        <p:sp>
          <p:nvSpPr>
            <p:cNvPr id="1051" name="Circle: Hollow 1050">
              <a:extLst>
                <a:ext uri="{FF2B5EF4-FFF2-40B4-BE49-F238E27FC236}">
                  <a16:creationId xmlns:a16="http://schemas.microsoft.com/office/drawing/2014/main" id="{B5F99F4C-D649-4C1C-AFE1-E5230E3FD54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2" name="Oval 1051">
              <a:extLst>
                <a:ext uri="{FF2B5EF4-FFF2-40B4-BE49-F238E27FC236}">
                  <a16:creationId xmlns:a16="http://schemas.microsoft.com/office/drawing/2014/main" id="{5FD72929-C9C2-4C2B-A53B-47A2F91EBDE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9B35E6B3-582F-4403-8027-C87C982D6729}"/>
              </a:ext>
            </a:extLst>
          </p:cNvPr>
          <p:cNvGrpSpPr/>
          <p:nvPr/>
        </p:nvGrpSpPr>
        <p:grpSpPr>
          <a:xfrm>
            <a:off x="11750384" y="4050974"/>
            <a:ext cx="301752" cy="301752"/>
            <a:chOff x="4084318" y="1418208"/>
            <a:chExt cx="4023359" cy="4021584"/>
          </a:xfrm>
        </p:grpSpPr>
        <p:sp>
          <p:nvSpPr>
            <p:cNvPr id="1054" name="Sun 1053">
              <a:extLst>
                <a:ext uri="{FF2B5EF4-FFF2-40B4-BE49-F238E27FC236}">
                  <a16:creationId xmlns:a16="http://schemas.microsoft.com/office/drawing/2014/main" id="{D29CDCE0-FDC1-462E-A667-53D775BAF0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5" name="Oval 1054">
              <a:extLst>
                <a:ext uri="{FF2B5EF4-FFF2-40B4-BE49-F238E27FC236}">
                  <a16:creationId xmlns:a16="http://schemas.microsoft.com/office/drawing/2014/main" id="{0CD64F44-23BB-47C7-9D99-E83985AD80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E39F85FD-EEA6-4217-ACDC-7DA54B5F47CF}"/>
              </a:ext>
            </a:extLst>
          </p:cNvPr>
          <p:cNvGrpSpPr/>
          <p:nvPr/>
        </p:nvGrpSpPr>
        <p:grpSpPr>
          <a:xfrm>
            <a:off x="11605984" y="4296562"/>
            <a:ext cx="590550" cy="594360"/>
            <a:chOff x="5800725" y="3131820"/>
            <a:chExt cx="590550" cy="594360"/>
          </a:xfrm>
        </p:grpSpPr>
        <p:sp>
          <p:nvSpPr>
            <p:cNvPr id="1057" name="Circle: Hollow 1056">
              <a:extLst>
                <a:ext uri="{FF2B5EF4-FFF2-40B4-BE49-F238E27FC236}">
                  <a16:creationId xmlns:a16="http://schemas.microsoft.com/office/drawing/2014/main" id="{7E0280B3-79FD-4950-A12E-4D42BDD7665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8" name="Oval 1057">
              <a:extLst>
                <a:ext uri="{FF2B5EF4-FFF2-40B4-BE49-F238E27FC236}">
                  <a16:creationId xmlns:a16="http://schemas.microsoft.com/office/drawing/2014/main" id="{AFA93049-900C-44CD-A5DB-AB97772B359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9" name="Group 1058">
            <a:extLst>
              <a:ext uri="{FF2B5EF4-FFF2-40B4-BE49-F238E27FC236}">
                <a16:creationId xmlns:a16="http://schemas.microsoft.com/office/drawing/2014/main" id="{A77E779B-1DBD-4353-9D8D-764608199388}"/>
              </a:ext>
            </a:extLst>
          </p:cNvPr>
          <p:cNvGrpSpPr/>
          <p:nvPr/>
        </p:nvGrpSpPr>
        <p:grpSpPr>
          <a:xfrm>
            <a:off x="11750383" y="4442866"/>
            <a:ext cx="301752" cy="301752"/>
            <a:chOff x="4084318" y="1418208"/>
            <a:chExt cx="4023359" cy="4021584"/>
          </a:xfrm>
        </p:grpSpPr>
        <p:sp>
          <p:nvSpPr>
            <p:cNvPr id="1060" name="Sun 1059">
              <a:extLst>
                <a:ext uri="{FF2B5EF4-FFF2-40B4-BE49-F238E27FC236}">
                  <a16:creationId xmlns:a16="http://schemas.microsoft.com/office/drawing/2014/main" id="{A9008CA0-04B2-4FF8-8E92-DF2E18101F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1" name="Oval 1060">
              <a:extLst>
                <a:ext uri="{FF2B5EF4-FFF2-40B4-BE49-F238E27FC236}">
                  <a16:creationId xmlns:a16="http://schemas.microsoft.com/office/drawing/2014/main" id="{8BF16DC3-B898-4FB3-AB7D-FE57BD0332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2" name="Group 1061">
            <a:extLst>
              <a:ext uri="{FF2B5EF4-FFF2-40B4-BE49-F238E27FC236}">
                <a16:creationId xmlns:a16="http://schemas.microsoft.com/office/drawing/2014/main" id="{2B5854FD-42AF-4D46-921E-EE07F48298C9}"/>
              </a:ext>
            </a:extLst>
          </p:cNvPr>
          <p:cNvGrpSpPr/>
          <p:nvPr/>
        </p:nvGrpSpPr>
        <p:grpSpPr>
          <a:xfrm>
            <a:off x="11605983" y="4688454"/>
            <a:ext cx="590550" cy="594360"/>
            <a:chOff x="5800725" y="3131820"/>
            <a:chExt cx="590550" cy="594360"/>
          </a:xfrm>
        </p:grpSpPr>
        <p:sp>
          <p:nvSpPr>
            <p:cNvPr id="1063" name="Circle: Hollow 1062">
              <a:extLst>
                <a:ext uri="{FF2B5EF4-FFF2-40B4-BE49-F238E27FC236}">
                  <a16:creationId xmlns:a16="http://schemas.microsoft.com/office/drawing/2014/main" id="{14F1CBC8-97DD-4D24-BD7C-14B598BC286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4" name="Oval 1063">
              <a:extLst>
                <a:ext uri="{FF2B5EF4-FFF2-40B4-BE49-F238E27FC236}">
                  <a16:creationId xmlns:a16="http://schemas.microsoft.com/office/drawing/2014/main" id="{266E09BF-794F-49B6-B294-C94E8C63616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E16620D8-F46E-491C-B0C6-5A061A10959E}"/>
              </a:ext>
            </a:extLst>
          </p:cNvPr>
          <p:cNvGrpSpPr/>
          <p:nvPr/>
        </p:nvGrpSpPr>
        <p:grpSpPr>
          <a:xfrm>
            <a:off x="11750382" y="4834758"/>
            <a:ext cx="301752" cy="301752"/>
            <a:chOff x="4084318" y="1418208"/>
            <a:chExt cx="4023359" cy="4021584"/>
          </a:xfrm>
        </p:grpSpPr>
        <p:sp>
          <p:nvSpPr>
            <p:cNvPr id="1066" name="Sun 1065">
              <a:extLst>
                <a:ext uri="{FF2B5EF4-FFF2-40B4-BE49-F238E27FC236}">
                  <a16:creationId xmlns:a16="http://schemas.microsoft.com/office/drawing/2014/main" id="{0CA17E76-1DB5-4015-ACFB-201317A4EC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7" name="Oval 1066">
              <a:extLst>
                <a:ext uri="{FF2B5EF4-FFF2-40B4-BE49-F238E27FC236}">
                  <a16:creationId xmlns:a16="http://schemas.microsoft.com/office/drawing/2014/main" id="{DC8CB927-69B5-454A-900A-5A88CB3B57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694F3736-2DDF-411A-9DEA-302BE335156C}"/>
              </a:ext>
            </a:extLst>
          </p:cNvPr>
          <p:cNvGrpSpPr/>
          <p:nvPr/>
        </p:nvGrpSpPr>
        <p:grpSpPr>
          <a:xfrm>
            <a:off x="11605982" y="5080346"/>
            <a:ext cx="590550" cy="594360"/>
            <a:chOff x="5800725" y="3131820"/>
            <a:chExt cx="590550" cy="594360"/>
          </a:xfrm>
        </p:grpSpPr>
        <p:sp>
          <p:nvSpPr>
            <p:cNvPr id="1069" name="Circle: Hollow 1068">
              <a:extLst>
                <a:ext uri="{FF2B5EF4-FFF2-40B4-BE49-F238E27FC236}">
                  <a16:creationId xmlns:a16="http://schemas.microsoft.com/office/drawing/2014/main" id="{0B4C81C2-C5D8-48B4-A302-93A9222FB1A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0" name="Oval 1069">
              <a:extLst>
                <a:ext uri="{FF2B5EF4-FFF2-40B4-BE49-F238E27FC236}">
                  <a16:creationId xmlns:a16="http://schemas.microsoft.com/office/drawing/2014/main" id="{5A601B75-6E58-4624-846A-FE979B3AD1C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1" name="Group 1070">
            <a:extLst>
              <a:ext uri="{FF2B5EF4-FFF2-40B4-BE49-F238E27FC236}">
                <a16:creationId xmlns:a16="http://schemas.microsoft.com/office/drawing/2014/main" id="{7CE8F9A4-C743-4222-9F7F-0997D49835EA}"/>
              </a:ext>
            </a:extLst>
          </p:cNvPr>
          <p:cNvGrpSpPr/>
          <p:nvPr/>
        </p:nvGrpSpPr>
        <p:grpSpPr>
          <a:xfrm>
            <a:off x="11750381" y="5226650"/>
            <a:ext cx="301752" cy="301752"/>
            <a:chOff x="4084318" y="1418208"/>
            <a:chExt cx="4023359" cy="4021584"/>
          </a:xfrm>
        </p:grpSpPr>
        <p:sp>
          <p:nvSpPr>
            <p:cNvPr id="1072" name="Sun 1071">
              <a:extLst>
                <a:ext uri="{FF2B5EF4-FFF2-40B4-BE49-F238E27FC236}">
                  <a16:creationId xmlns:a16="http://schemas.microsoft.com/office/drawing/2014/main" id="{454F1BF7-9C8B-4E37-A448-869DDEA603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3" name="Oval 1072">
              <a:extLst>
                <a:ext uri="{FF2B5EF4-FFF2-40B4-BE49-F238E27FC236}">
                  <a16:creationId xmlns:a16="http://schemas.microsoft.com/office/drawing/2014/main" id="{4EEFE6F4-0575-4011-B42F-B4A64774A9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3E1B2A53-8F2D-4358-BBC5-A52CD834BD85}"/>
              </a:ext>
            </a:extLst>
          </p:cNvPr>
          <p:cNvGrpSpPr/>
          <p:nvPr/>
        </p:nvGrpSpPr>
        <p:grpSpPr>
          <a:xfrm>
            <a:off x="11605981" y="5472238"/>
            <a:ext cx="590550" cy="594360"/>
            <a:chOff x="5800725" y="3131820"/>
            <a:chExt cx="590550" cy="594360"/>
          </a:xfrm>
        </p:grpSpPr>
        <p:sp>
          <p:nvSpPr>
            <p:cNvPr id="1075" name="Circle: Hollow 1074">
              <a:extLst>
                <a:ext uri="{FF2B5EF4-FFF2-40B4-BE49-F238E27FC236}">
                  <a16:creationId xmlns:a16="http://schemas.microsoft.com/office/drawing/2014/main" id="{C4D6604B-F64E-45B4-ACD8-0F6520E731D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6" name="Oval 1075">
              <a:extLst>
                <a:ext uri="{FF2B5EF4-FFF2-40B4-BE49-F238E27FC236}">
                  <a16:creationId xmlns:a16="http://schemas.microsoft.com/office/drawing/2014/main" id="{48D9731B-CDE4-4973-99A1-5759AE460C5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7" name="Group 1076">
            <a:extLst>
              <a:ext uri="{FF2B5EF4-FFF2-40B4-BE49-F238E27FC236}">
                <a16:creationId xmlns:a16="http://schemas.microsoft.com/office/drawing/2014/main" id="{61CE494C-B213-4C94-86A5-7967CEB4F7E2}"/>
              </a:ext>
            </a:extLst>
          </p:cNvPr>
          <p:cNvGrpSpPr/>
          <p:nvPr/>
        </p:nvGrpSpPr>
        <p:grpSpPr>
          <a:xfrm>
            <a:off x="11750380" y="5618542"/>
            <a:ext cx="301752" cy="301752"/>
            <a:chOff x="4084318" y="1418208"/>
            <a:chExt cx="4023359" cy="4021584"/>
          </a:xfrm>
        </p:grpSpPr>
        <p:sp>
          <p:nvSpPr>
            <p:cNvPr id="1078" name="Sun 1077">
              <a:extLst>
                <a:ext uri="{FF2B5EF4-FFF2-40B4-BE49-F238E27FC236}">
                  <a16:creationId xmlns:a16="http://schemas.microsoft.com/office/drawing/2014/main" id="{2F2B41E1-6BCB-4272-84F8-3D6339543F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9" name="Oval 1078">
              <a:extLst>
                <a:ext uri="{FF2B5EF4-FFF2-40B4-BE49-F238E27FC236}">
                  <a16:creationId xmlns:a16="http://schemas.microsoft.com/office/drawing/2014/main" id="{C0C95AB3-7951-48D0-95B0-573DB32B3C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80" name="Group 1079">
            <a:extLst>
              <a:ext uri="{FF2B5EF4-FFF2-40B4-BE49-F238E27FC236}">
                <a16:creationId xmlns:a16="http://schemas.microsoft.com/office/drawing/2014/main" id="{381AB4E1-3A29-40B8-95A7-F752C10B119E}"/>
              </a:ext>
            </a:extLst>
          </p:cNvPr>
          <p:cNvGrpSpPr/>
          <p:nvPr/>
        </p:nvGrpSpPr>
        <p:grpSpPr>
          <a:xfrm>
            <a:off x="11605980" y="5864130"/>
            <a:ext cx="590550" cy="594360"/>
            <a:chOff x="5800725" y="3131820"/>
            <a:chExt cx="590550" cy="594360"/>
          </a:xfrm>
        </p:grpSpPr>
        <p:sp>
          <p:nvSpPr>
            <p:cNvPr id="1081" name="Circle: Hollow 1080">
              <a:extLst>
                <a:ext uri="{FF2B5EF4-FFF2-40B4-BE49-F238E27FC236}">
                  <a16:creationId xmlns:a16="http://schemas.microsoft.com/office/drawing/2014/main" id="{F0BE5C41-22F5-482A-A145-D41625B66DA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2" name="Oval 1081">
              <a:extLst>
                <a:ext uri="{FF2B5EF4-FFF2-40B4-BE49-F238E27FC236}">
                  <a16:creationId xmlns:a16="http://schemas.microsoft.com/office/drawing/2014/main" id="{ABF13B25-57C7-437E-A982-31070A9BDCC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3" name="Group 1082">
            <a:extLst>
              <a:ext uri="{FF2B5EF4-FFF2-40B4-BE49-F238E27FC236}">
                <a16:creationId xmlns:a16="http://schemas.microsoft.com/office/drawing/2014/main" id="{5CE0A7CC-AF0B-4C1D-84A4-013151A2A01B}"/>
              </a:ext>
            </a:extLst>
          </p:cNvPr>
          <p:cNvGrpSpPr/>
          <p:nvPr/>
        </p:nvGrpSpPr>
        <p:grpSpPr>
          <a:xfrm>
            <a:off x="11750379" y="6010434"/>
            <a:ext cx="301752" cy="301752"/>
            <a:chOff x="4084318" y="1418208"/>
            <a:chExt cx="4023359" cy="4021584"/>
          </a:xfrm>
        </p:grpSpPr>
        <p:sp>
          <p:nvSpPr>
            <p:cNvPr id="1084" name="Sun 1083">
              <a:extLst>
                <a:ext uri="{FF2B5EF4-FFF2-40B4-BE49-F238E27FC236}">
                  <a16:creationId xmlns:a16="http://schemas.microsoft.com/office/drawing/2014/main" id="{7F575982-AC27-4AF4-B13A-E0CF1835DC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5" name="Oval 1084">
              <a:extLst>
                <a:ext uri="{FF2B5EF4-FFF2-40B4-BE49-F238E27FC236}">
                  <a16:creationId xmlns:a16="http://schemas.microsoft.com/office/drawing/2014/main" id="{769F69D3-6A21-4C18-8B4E-C67CFAABEC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6204B53-2BA8-42C6-890E-5FC20615B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99" y="940615"/>
            <a:ext cx="9176135" cy="5161577"/>
          </a:xfrm>
          <a:prstGeom prst="rect">
            <a:avLst/>
          </a:prstGeom>
        </p:spPr>
      </p:pic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F33118D5-642A-45B3-9D30-C0EBE98263FA}"/>
              </a:ext>
            </a:extLst>
          </p:cNvPr>
          <p:cNvSpPr txBox="1">
            <a:spLocks/>
          </p:cNvSpPr>
          <p:nvPr/>
        </p:nvSpPr>
        <p:spPr>
          <a:xfrm>
            <a:off x="9327796" y="2355273"/>
            <a:ext cx="2689573" cy="24150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32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সপ্তম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 ষষ্ঠ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সম্পাদ্যঃ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5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4E261D36-B34E-4B5A-B4D6-81B9CDE038C9}"/>
              </a:ext>
            </a:extLst>
          </p:cNvPr>
          <p:cNvSpPr txBox="1">
            <a:spLocks/>
          </p:cNvSpPr>
          <p:nvPr/>
        </p:nvSpPr>
        <p:spPr>
          <a:xfrm>
            <a:off x="5431639" y="1822828"/>
            <a:ext cx="3941349" cy="44627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800" b="1" dirty="0">
                <a:ln w="3175">
                  <a:noFill/>
                </a:ln>
                <a:solidFill>
                  <a:srgbClr val="EC04EC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4800" b="1" dirty="0">
                <a:ln w="3175">
                  <a:noFill/>
                </a:ln>
                <a:solidFill>
                  <a:srgbClr val="EC04E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48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3600" b="1" noProof="0" dirty="0">
                <a:ln w="3175">
                  <a:noFill/>
                </a:ln>
                <a:solidFill>
                  <a:srgbClr val="EC04EC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3600" b="1" dirty="0">
                <a:solidFill>
                  <a:srgbClr val="EC04E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3600" b="1" i="0" u="none" strike="noStrike" kern="1200" cap="none" spc="0" normalizeH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3600" b="1" i="0" u="none" strike="noStrike" kern="1200" cap="none" spc="0" normalizeH="0" baseline="0" noProof="0" dirty="0">
              <a:ln w="3175">
                <a:noFill/>
              </a:ln>
              <a:solidFill>
                <a:srgbClr val="EC04EC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3600" b="1" dirty="0">
                <a:ln w="3175">
                  <a:noFill/>
                </a:ln>
                <a:solidFill>
                  <a:srgbClr val="EC04EC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3600" b="1" dirty="0">
                <a:ln w="3175">
                  <a:noFill/>
                </a:ln>
                <a:solidFill>
                  <a:srgbClr val="EC04EC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b="1" dirty="0">
                <a:ln w="3175">
                  <a:noFill/>
                </a:ln>
                <a:solidFill>
                  <a:srgbClr val="EC04EC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3600" b="1" i="0" u="none" strike="noStrike" kern="1200" cap="none" spc="0" normalizeH="0" baseline="0" noProof="0" dirty="0">
              <a:ln w="3175">
                <a:noFill/>
              </a:ln>
              <a:solidFill>
                <a:srgbClr val="EC04EC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noProof="0" dirty="0">
                <a:ln w="3175">
                  <a:noFill/>
                </a:ln>
                <a:solidFill>
                  <a:srgbClr val="EC04E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2000" b="1" noProof="0" dirty="0">
                <a:ln w="3175">
                  <a:noFill/>
                </a:ln>
                <a:solidFill>
                  <a:srgbClr val="EC04EC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20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3600" b="1" i="0" u="none" strike="noStrike" kern="1200" cap="none" spc="0" normalizeH="0" baseline="0" noProof="0" dirty="0">
              <a:ln w="3175">
                <a:noFill/>
              </a:ln>
              <a:solidFill>
                <a:srgbClr val="EC04EC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EC04EC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474AD0A-AAB2-46C1-97EC-84F575570F8D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35D925D-E0A3-4D23-87AF-B6F5D86B00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099" y="1816365"/>
            <a:ext cx="3657600" cy="3657600"/>
          </a:xfrm>
          <a:prstGeom prst="ellipse">
            <a:avLst/>
          </a:prstGeom>
          <a:solidFill>
            <a:srgbClr val="FFCCFF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28B1BAD6-3379-48F9-9D05-F8BFC5DABA13}"/>
              </a:ext>
            </a:extLst>
          </p:cNvPr>
          <p:cNvGrpSpPr/>
          <p:nvPr/>
        </p:nvGrpSpPr>
        <p:grpSpPr>
          <a:xfrm>
            <a:off x="71499" y="435240"/>
            <a:ext cx="6400800" cy="6400800"/>
            <a:chOff x="2895600" y="219075"/>
            <a:chExt cx="6400800" cy="64008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8FAAED7-FBFC-47C6-A68C-9613C5AC7CF8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11000">
                  <a:srgbClr val="FF3399"/>
                </a:gs>
                <a:gs pos="100000">
                  <a:srgbClr val="E7E709"/>
                </a:gs>
                <a:gs pos="68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060AFA5-E1C8-409C-8FD3-590011047B6E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0AAD4A-088F-48F0-A3CD-03729E239E3D}"/>
              </a:ext>
            </a:extLst>
          </p:cNvPr>
          <p:cNvGrpSpPr/>
          <p:nvPr/>
        </p:nvGrpSpPr>
        <p:grpSpPr>
          <a:xfrm>
            <a:off x="345343" y="719506"/>
            <a:ext cx="5853112" cy="5851319"/>
            <a:chOff x="2986088" y="320040"/>
            <a:chExt cx="6219825" cy="621792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C886991-FB3C-45A3-8795-606A87E16D1B}"/>
                </a:ext>
              </a:extLst>
            </p:cNvPr>
            <p:cNvSpPr/>
            <p:nvPr/>
          </p:nvSpPr>
          <p:spPr>
            <a:xfrm>
              <a:off x="3956481" y="1338309"/>
              <a:ext cx="4206240" cy="4206240"/>
            </a:xfrm>
            <a:custGeom>
              <a:avLst/>
              <a:gdLst>
                <a:gd name="connsiteX0" fmla="*/ 2121763 w 4206240"/>
                <a:gd name="connsiteY0" fmla="*/ 261891 h 4206240"/>
                <a:gd name="connsiteX1" fmla="*/ 292963 w 4206240"/>
                <a:gd name="connsiteY1" fmla="*/ 2090691 h 4206240"/>
                <a:gd name="connsiteX2" fmla="*/ 2121763 w 4206240"/>
                <a:gd name="connsiteY2" fmla="*/ 3919491 h 4206240"/>
                <a:gd name="connsiteX3" fmla="*/ 3950563 w 4206240"/>
                <a:gd name="connsiteY3" fmla="*/ 2090691 h 4206240"/>
                <a:gd name="connsiteX4" fmla="*/ 2121763 w 4206240"/>
                <a:gd name="connsiteY4" fmla="*/ 261891 h 4206240"/>
                <a:gd name="connsiteX5" fmla="*/ 2103120 w 4206240"/>
                <a:gd name="connsiteY5" fmla="*/ 0 h 4206240"/>
                <a:gd name="connsiteX6" fmla="*/ 4206240 w 4206240"/>
                <a:gd name="connsiteY6" fmla="*/ 2103120 h 4206240"/>
                <a:gd name="connsiteX7" fmla="*/ 2103120 w 4206240"/>
                <a:gd name="connsiteY7" fmla="*/ 4206240 h 4206240"/>
                <a:gd name="connsiteX8" fmla="*/ 0 w 4206240"/>
                <a:gd name="connsiteY8" fmla="*/ 2103120 h 4206240"/>
                <a:gd name="connsiteX9" fmla="*/ 2103120 w 4206240"/>
                <a:gd name="connsiteY9" fmla="*/ 0 h 42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6240" h="4206240">
                  <a:moveTo>
                    <a:pt x="2121763" y="261891"/>
                  </a:moveTo>
                  <a:cubicBezTo>
                    <a:pt x="1111745" y="261891"/>
                    <a:pt x="292963" y="1080673"/>
                    <a:pt x="292963" y="2090691"/>
                  </a:cubicBezTo>
                  <a:cubicBezTo>
                    <a:pt x="292963" y="3100709"/>
                    <a:pt x="1111745" y="3919491"/>
                    <a:pt x="2121763" y="3919491"/>
                  </a:cubicBezTo>
                  <a:cubicBezTo>
                    <a:pt x="3131781" y="3919491"/>
                    <a:pt x="3950563" y="3100709"/>
                    <a:pt x="3950563" y="2090691"/>
                  </a:cubicBezTo>
                  <a:cubicBezTo>
                    <a:pt x="3950563" y="1080673"/>
                    <a:pt x="3131781" y="261891"/>
                    <a:pt x="2121763" y="261891"/>
                  </a:cubicBezTo>
                  <a:close/>
                  <a:moveTo>
                    <a:pt x="2103120" y="0"/>
                  </a:moveTo>
                  <a:cubicBezTo>
                    <a:pt x="3264641" y="0"/>
                    <a:pt x="4206240" y="941599"/>
                    <a:pt x="4206240" y="2103120"/>
                  </a:cubicBezTo>
                  <a:cubicBezTo>
                    <a:pt x="4206240" y="3264641"/>
                    <a:pt x="3264641" y="4206240"/>
                    <a:pt x="2103120" y="4206240"/>
                  </a:cubicBezTo>
                  <a:cubicBezTo>
                    <a:pt x="941599" y="4206240"/>
                    <a:pt x="0" y="3264641"/>
                    <a:pt x="0" y="2103120"/>
                  </a:cubicBezTo>
                  <a:cubicBezTo>
                    <a:pt x="0" y="941599"/>
                    <a:pt x="941599" y="0"/>
                    <a:pt x="2103120" y="0"/>
                  </a:cubicBezTo>
                  <a:close/>
                </a:path>
              </a:pathLst>
            </a:custGeom>
            <a:gradFill>
              <a:gsLst>
                <a:gs pos="7000">
                  <a:srgbClr val="FF0000"/>
                </a:gs>
                <a:gs pos="100000">
                  <a:srgbClr val="7030A0"/>
                </a:gs>
                <a:gs pos="78000">
                  <a:srgbClr val="EC04EC"/>
                </a:gs>
                <a:gs pos="55000">
                  <a:srgbClr val="00B050"/>
                </a:gs>
                <a:gs pos="29000">
                  <a:srgbClr val="0070C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58FA073-C469-4FD5-898B-0121685CD797}"/>
                </a:ext>
              </a:extLst>
            </p:cNvPr>
            <p:cNvSpPr/>
            <p:nvPr/>
          </p:nvSpPr>
          <p:spPr>
            <a:xfrm>
              <a:off x="2986088" y="320040"/>
              <a:ext cx="6219825" cy="62179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430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50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50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50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5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5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5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5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5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5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5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50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" dur="5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5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2" dur="5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50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50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4" dur="50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" dur="50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2" dur="5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6" dur="5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0" dur="5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4" dur="5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" dur="5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2" dur="5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5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" dur="500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50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" dur="5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2" dur="50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6" dur="5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0" dur="5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" dur="50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8" dur="5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2" dur="5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6" dur="5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0" dur="5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4" dur="5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8" dur="5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2" dur="5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6" dur="5000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0" dur="5000" fill="hold"/>
                                        <p:tgtEl>
                                          <p:spTgt spid="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4" dur="50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8" dur="50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2" dur="5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6" dur="50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0" dur="50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4" dur="5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8" dur="5000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2" dur="5000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6" dur="5000" fill="hold"/>
                                        <p:tgtEl>
                                          <p:spTgt spid="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0" dur="500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4" dur="5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8" dur="5000" fill="hold"/>
                                        <p:tgtEl>
                                          <p:spTgt spid="9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2" dur="5000" fill="hold"/>
                                        <p:tgtEl>
                                          <p:spTgt spid="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6" dur="5000" fill="hold"/>
                                        <p:tgtEl>
                                          <p:spTgt spid="9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9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0" dur="5000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9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4" dur="5000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8" dur="50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2" dur="5000" fill="hold"/>
                                        <p:tgtEl>
                                          <p:spTgt spid="9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6" dur="5000" fill="hold"/>
                                        <p:tgtEl>
                                          <p:spTgt spid="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9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0" dur="5000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4" dur="5000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9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8" dur="5000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2" dur="5000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9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6" dur="5000" fill="hold"/>
                                        <p:tgtEl>
                                          <p:spTgt spid="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0" dur="5000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4" dur="5000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8" dur="5000" fill="hold"/>
                                        <p:tgtEl>
                                          <p:spTgt spid="9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2" dur="5000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9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6" dur="50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0" dur="50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4" dur="5000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8" dur="50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6" dur="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0" dur="5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4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8" dur="5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2" dur="5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6" dur="5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0" dur="5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4" dur="50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8" dur="5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7000">
              <a:schemeClr val="accent2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896C60-77B6-45BF-9F60-3AF702AFA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62" y="1635819"/>
            <a:ext cx="2740188" cy="23763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33CC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8B6375-7668-440B-9BF1-1CD712CFCA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568">
            <a:off x="4859579" y="1455575"/>
            <a:ext cx="3182622" cy="2369975"/>
          </a:xfrm>
          <a:prstGeom prst="rect">
            <a:avLst/>
          </a:prstGeom>
          <a:ln w="38100" cap="sq">
            <a:solidFill>
              <a:srgbClr val="0A0AB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3B5399-58AB-4A59-A92E-85EC5F2D89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187" y="709418"/>
            <a:ext cx="2376780" cy="2268745"/>
          </a:xfrm>
          <a:prstGeom prst="rect">
            <a:avLst/>
          </a:prstGeom>
          <a:ln w="5715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DB9552-9749-4FF2-AEFC-9276239C1B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8303" y="3215081"/>
            <a:ext cx="2500708" cy="31857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44A3F1-86C6-4A82-9C0E-0119D455B6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664086" y="4348065"/>
            <a:ext cx="2204870" cy="169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20E8EAD-465E-41B2-BC5E-66BD80FE95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51" y="4113246"/>
            <a:ext cx="2108718" cy="2108718"/>
          </a:xfrm>
          <a:prstGeom prst="roundRect">
            <a:avLst>
              <a:gd name="adj" fmla="val 16667"/>
            </a:avLst>
          </a:prstGeom>
          <a:ln w="57150">
            <a:solidFill>
              <a:srgbClr val="0A0AB6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C8AC0F0A-2238-4F87-905E-8B34B7768042}"/>
              </a:ext>
            </a:extLst>
          </p:cNvPr>
          <p:cNvSpPr/>
          <p:nvPr/>
        </p:nvSpPr>
        <p:spPr>
          <a:xfrm>
            <a:off x="25400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86605AD0-359B-40AE-93E4-C79664D28436}"/>
              </a:ext>
            </a:extLst>
          </p:cNvPr>
          <p:cNvSpPr/>
          <p:nvPr/>
        </p:nvSpPr>
        <p:spPr>
          <a:xfrm>
            <a:off x="566057" y="522515"/>
            <a:ext cx="11103429" cy="5856514"/>
          </a:xfrm>
          <a:prstGeom prst="frame">
            <a:avLst>
              <a:gd name="adj1" fmla="val 643"/>
            </a:avLst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51DA92-5BCE-49A8-A3AE-94898CDB45D8}"/>
              </a:ext>
            </a:extLst>
          </p:cNvPr>
          <p:cNvGrpSpPr/>
          <p:nvPr/>
        </p:nvGrpSpPr>
        <p:grpSpPr>
          <a:xfrm>
            <a:off x="34404" y="-3275"/>
            <a:ext cx="590550" cy="594360"/>
            <a:chOff x="5800725" y="3131820"/>
            <a:chExt cx="590550" cy="59436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AD8C96A2-F4ED-497F-93CB-9FB0BD05037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9E0F253-2AE5-48AD-A579-1DA08743291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F9C78EC-9E5A-4F12-9B4E-F1AE7944C97D}"/>
              </a:ext>
            </a:extLst>
          </p:cNvPr>
          <p:cNvGrpSpPr/>
          <p:nvPr/>
        </p:nvGrpSpPr>
        <p:grpSpPr>
          <a:xfrm>
            <a:off x="178803" y="143029"/>
            <a:ext cx="301752" cy="301752"/>
            <a:chOff x="4084318" y="1418208"/>
            <a:chExt cx="4023359" cy="4021584"/>
          </a:xfrm>
        </p:grpSpPr>
        <p:sp>
          <p:nvSpPr>
            <p:cNvPr id="17" name="Sun 16">
              <a:extLst>
                <a:ext uri="{FF2B5EF4-FFF2-40B4-BE49-F238E27FC236}">
                  <a16:creationId xmlns:a16="http://schemas.microsoft.com/office/drawing/2014/main" id="{794CBAE0-DF05-4E8F-BEA9-5FF9BB4177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69D8DF3-423A-428A-A463-793F61E6A8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D39E345-9F14-485D-B767-495B8B28084C}"/>
              </a:ext>
            </a:extLst>
          </p:cNvPr>
          <p:cNvGrpSpPr/>
          <p:nvPr/>
        </p:nvGrpSpPr>
        <p:grpSpPr>
          <a:xfrm>
            <a:off x="448064" y="-3278"/>
            <a:ext cx="590550" cy="594360"/>
            <a:chOff x="5800725" y="3131820"/>
            <a:chExt cx="590550" cy="594360"/>
          </a:xfrm>
        </p:grpSpPr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97C319CD-E4F1-4177-8B9F-8E8BDBE42B5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C0C04E8-83B0-426C-B5BE-DBCB34197B8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D16DAAE-81EB-4892-9558-E2ED17B52AD3}"/>
              </a:ext>
            </a:extLst>
          </p:cNvPr>
          <p:cNvGrpSpPr/>
          <p:nvPr/>
        </p:nvGrpSpPr>
        <p:grpSpPr>
          <a:xfrm>
            <a:off x="592463" y="143026"/>
            <a:ext cx="301752" cy="301752"/>
            <a:chOff x="4084318" y="1418208"/>
            <a:chExt cx="4023359" cy="4021584"/>
          </a:xfrm>
        </p:grpSpPr>
        <p:sp>
          <p:nvSpPr>
            <p:cNvPr id="23" name="Sun 22">
              <a:extLst>
                <a:ext uri="{FF2B5EF4-FFF2-40B4-BE49-F238E27FC236}">
                  <a16:creationId xmlns:a16="http://schemas.microsoft.com/office/drawing/2014/main" id="{ADFFF5F8-E010-4F8E-A080-4DEC867BA7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2F80543-B3F9-4374-ABCF-80F47424E3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791F548-CD6F-4CCA-AEBA-A1095B6712B6}"/>
              </a:ext>
            </a:extLst>
          </p:cNvPr>
          <p:cNvGrpSpPr/>
          <p:nvPr/>
        </p:nvGrpSpPr>
        <p:grpSpPr>
          <a:xfrm>
            <a:off x="861724" y="-3281"/>
            <a:ext cx="590550" cy="594360"/>
            <a:chOff x="5800725" y="3131820"/>
            <a:chExt cx="590550" cy="594360"/>
          </a:xfrm>
        </p:grpSpPr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EDBFA33E-3685-44FD-BB72-AC5879332B0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6C87E2C-A272-4BED-9773-EE931071060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4EF8304-7644-44DB-ABFE-6AC2BA488E35}"/>
              </a:ext>
            </a:extLst>
          </p:cNvPr>
          <p:cNvGrpSpPr/>
          <p:nvPr/>
        </p:nvGrpSpPr>
        <p:grpSpPr>
          <a:xfrm>
            <a:off x="1006123" y="143023"/>
            <a:ext cx="301752" cy="301752"/>
            <a:chOff x="4084318" y="1418208"/>
            <a:chExt cx="4023359" cy="4021584"/>
          </a:xfrm>
        </p:grpSpPr>
        <p:sp>
          <p:nvSpPr>
            <p:cNvPr id="29" name="Sun 28">
              <a:extLst>
                <a:ext uri="{FF2B5EF4-FFF2-40B4-BE49-F238E27FC236}">
                  <a16:creationId xmlns:a16="http://schemas.microsoft.com/office/drawing/2014/main" id="{83EDA126-55C3-4DC4-986C-B2033F0BCE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4C2B254-37B0-48B9-91EE-4DAB1C92C7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A4E7386-CFA3-401E-9342-32CD45F07C58}"/>
              </a:ext>
            </a:extLst>
          </p:cNvPr>
          <p:cNvGrpSpPr/>
          <p:nvPr/>
        </p:nvGrpSpPr>
        <p:grpSpPr>
          <a:xfrm>
            <a:off x="1275384" y="-3284"/>
            <a:ext cx="590550" cy="594360"/>
            <a:chOff x="5800725" y="3131820"/>
            <a:chExt cx="590550" cy="594360"/>
          </a:xfrm>
        </p:grpSpPr>
        <p:sp>
          <p:nvSpPr>
            <p:cNvPr id="32" name="Circle: Hollow 31">
              <a:extLst>
                <a:ext uri="{FF2B5EF4-FFF2-40B4-BE49-F238E27FC236}">
                  <a16:creationId xmlns:a16="http://schemas.microsoft.com/office/drawing/2014/main" id="{AD203464-BA97-4229-ACDE-20A5A96A176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639AC32-3F1A-4ABF-BD6B-403008037D3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3A8ABAA-3098-425B-AAF4-B24AABC62145}"/>
              </a:ext>
            </a:extLst>
          </p:cNvPr>
          <p:cNvGrpSpPr/>
          <p:nvPr/>
        </p:nvGrpSpPr>
        <p:grpSpPr>
          <a:xfrm>
            <a:off x="1419783" y="143020"/>
            <a:ext cx="301752" cy="301752"/>
            <a:chOff x="4084318" y="1418208"/>
            <a:chExt cx="4023359" cy="4021584"/>
          </a:xfrm>
        </p:grpSpPr>
        <p:sp>
          <p:nvSpPr>
            <p:cNvPr id="35" name="Sun 34">
              <a:extLst>
                <a:ext uri="{FF2B5EF4-FFF2-40B4-BE49-F238E27FC236}">
                  <a16:creationId xmlns:a16="http://schemas.microsoft.com/office/drawing/2014/main" id="{0AB8F100-DA05-4D7F-B992-3F1DC6B9E7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9F6250A-B21D-47A1-9BF1-BD2763438B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4B5C308-2C73-47CB-B4F8-F7A5DCAD9432}"/>
              </a:ext>
            </a:extLst>
          </p:cNvPr>
          <p:cNvGrpSpPr/>
          <p:nvPr/>
        </p:nvGrpSpPr>
        <p:grpSpPr>
          <a:xfrm>
            <a:off x="1689044" y="-3287"/>
            <a:ext cx="590550" cy="594360"/>
            <a:chOff x="5800725" y="3131820"/>
            <a:chExt cx="590550" cy="594360"/>
          </a:xfrm>
        </p:grpSpPr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37424227-5370-4BA8-B164-74F483CD923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2A4D67A-EF7B-490D-90C9-DEE85ACED57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9D98398-90E5-488F-96ED-7D0E48280DF6}"/>
              </a:ext>
            </a:extLst>
          </p:cNvPr>
          <p:cNvGrpSpPr/>
          <p:nvPr/>
        </p:nvGrpSpPr>
        <p:grpSpPr>
          <a:xfrm>
            <a:off x="1833443" y="143017"/>
            <a:ext cx="301752" cy="301752"/>
            <a:chOff x="4084318" y="1418208"/>
            <a:chExt cx="4023359" cy="4021584"/>
          </a:xfrm>
        </p:grpSpPr>
        <p:sp>
          <p:nvSpPr>
            <p:cNvPr id="41" name="Sun 40">
              <a:extLst>
                <a:ext uri="{FF2B5EF4-FFF2-40B4-BE49-F238E27FC236}">
                  <a16:creationId xmlns:a16="http://schemas.microsoft.com/office/drawing/2014/main" id="{19A7E501-265F-4071-A917-06A650FB16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991DCFC-2971-4F6F-A765-E7DB59F6B7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F0944D3-35F5-4CC4-8D46-831894884A6F}"/>
              </a:ext>
            </a:extLst>
          </p:cNvPr>
          <p:cNvGrpSpPr/>
          <p:nvPr/>
        </p:nvGrpSpPr>
        <p:grpSpPr>
          <a:xfrm>
            <a:off x="2102704" y="-3290"/>
            <a:ext cx="590550" cy="594360"/>
            <a:chOff x="5800725" y="3131820"/>
            <a:chExt cx="590550" cy="594360"/>
          </a:xfrm>
        </p:grpSpPr>
        <p:sp>
          <p:nvSpPr>
            <p:cNvPr id="44" name="Circle: Hollow 43">
              <a:extLst>
                <a:ext uri="{FF2B5EF4-FFF2-40B4-BE49-F238E27FC236}">
                  <a16:creationId xmlns:a16="http://schemas.microsoft.com/office/drawing/2014/main" id="{B3E871A1-7A95-42D2-AFC6-66FF0A899C8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5129712-8B67-4B34-AAF0-EA92F2164AA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38845D7-58A6-48C2-9AB0-F0ECCAFC8E7E}"/>
              </a:ext>
            </a:extLst>
          </p:cNvPr>
          <p:cNvGrpSpPr/>
          <p:nvPr/>
        </p:nvGrpSpPr>
        <p:grpSpPr>
          <a:xfrm>
            <a:off x="2247103" y="143014"/>
            <a:ext cx="301752" cy="301752"/>
            <a:chOff x="4084318" y="1418208"/>
            <a:chExt cx="4023359" cy="4021584"/>
          </a:xfrm>
        </p:grpSpPr>
        <p:sp>
          <p:nvSpPr>
            <p:cNvPr id="47" name="Sun 46">
              <a:extLst>
                <a:ext uri="{FF2B5EF4-FFF2-40B4-BE49-F238E27FC236}">
                  <a16:creationId xmlns:a16="http://schemas.microsoft.com/office/drawing/2014/main" id="{DFDECFD2-D942-47C0-87ED-1A8DAED2B8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C273889-59AC-4CB3-824F-AC24E7918CE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9034979-6D03-47A0-972E-99DA4F3B386A}"/>
              </a:ext>
            </a:extLst>
          </p:cNvPr>
          <p:cNvGrpSpPr/>
          <p:nvPr/>
        </p:nvGrpSpPr>
        <p:grpSpPr>
          <a:xfrm>
            <a:off x="2516364" y="-3293"/>
            <a:ext cx="590550" cy="594360"/>
            <a:chOff x="5800725" y="3131820"/>
            <a:chExt cx="590550" cy="594360"/>
          </a:xfrm>
        </p:grpSpPr>
        <p:sp>
          <p:nvSpPr>
            <p:cNvPr id="50" name="Circle: Hollow 49">
              <a:extLst>
                <a:ext uri="{FF2B5EF4-FFF2-40B4-BE49-F238E27FC236}">
                  <a16:creationId xmlns:a16="http://schemas.microsoft.com/office/drawing/2014/main" id="{90AADC0D-DB18-482F-B1DA-47FFAEB4D2D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8911F4E-1260-4934-AEBE-EE4FD963597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BC97E20-6BA6-4FC2-8C9E-B43C93392B45}"/>
              </a:ext>
            </a:extLst>
          </p:cNvPr>
          <p:cNvGrpSpPr/>
          <p:nvPr/>
        </p:nvGrpSpPr>
        <p:grpSpPr>
          <a:xfrm>
            <a:off x="2660763" y="143011"/>
            <a:ext cx="301752" cy="301752"/>
            <a:chOff x="4084318" y="1418208"/>
            <a:chExt cx="4023359" cy="4021584"/>
          </a:xfrm>
        </p:grpSpPr>
        <p:sp>
          <p:nvSpPr>
            <p:cNvPr id="53" name="Sun 52">
              <a:extLst>
                <a:ext uri="{FF2B5EF4-FFF2-40B4-BE49-F238E27FC236}">
                  <a16:creationId xmlns:a16="http://schemas.microsoft.com/office/drawing/2014/main" id="{FBC32248-A3D3-4187-AF3C-9F9F7155C3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0DDF23A-4EB3-4EBF-BA8F-211CFF3186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0D906E7-2E38-4A39-814D-5C9CFDC13F81}"/>
              </a:ext>
            </a:extLst>
          </p:cNvPr>
          <p:cNvGrpSpPr/>
          <p:nvPr/>
        </p:nvGrpSpPr>
        <p:grpSpPr>
          <a:xfrm>
            <a:off x="2930024" y="-3296"/>
            <a:ext cx="590550" cy="594360"/>
            <a:chOff x="5800725" y="3131820"/>
            <a:chExt cx="590550" cy="594360"/>
          </a:xfrm>
        </p:grpSpPr>
        <p:sp>
          <p:nvSpPr>
            <p:cNvPr id="56" name="Circle: Hollow 55">
              <a:extLst>
                <a:ext uri="{FF2B5EF4-FFF2-40B4-BE49-F238E27FC236}">
                  <a16:creationId xmlns:a16="http://schemas.microsoft.com/office/drawing/2014/main" id="{056E32B4-6E17-4BBB-9CB6-5E6AD8879E9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57E811C-A486-41A0-BBFC-E35FC3042F4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18F8FD3-D5F7-4D6B-B67D-BA90406F7BA3}"/>
              </a:ext>
            </a:extLst>
          </p:cNvPr>
          <p:cNvGrpSpPr/>
          <p:nvPr/>
        </p:nvGrpSpPr>
        <p:grpSpPr>
          <a:xfrm>
            <a:off x="3074423" y="143008"/>
            <a:ext cx="301752" cy="301752"/>
            <a:chOff x="4084318" y="1418208"/>
            <a:chExt cx="4023359" cy="4021584"/>
          </a:xfrm>
        </p:grpSpPr>
        <p:sp>
          <p:nvSpPr>
            <p:cNvPr id="59" name="Sun 58">
              <a:extLst>
                <a:ext uri="{FF2B5EF4-FFF2-40B4-BE49-F238E27FC236}">
                  <a16:creationId xmlns:a16="http://schemas.microsoft.com/office/drawing/2014/main" id="{4817199A-1DB2-4F74-AC40-AF517F1A60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E065328-E796-4CFD-990D-5E0A5C4220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0A6D3AC-B4AD-4A9F-A993-83CB85A4C2A5}"/>
              </a:ext>
            </a:extLst>
          </p:cNvPr>
          <p:cNvGrpSpPr/>
          <p:nvPr/>
        </p:nvGrpSpPr>
        <p:grpSpPr>
          <a:xfrm>
            <a:off x="3343684" y="-3299"/>
            <a:ext cx="590550" cy="594360"/>
            <a:chOff x="5800725" y="3131820"/>
            <a:chExt cx="590550" cy="594360"/>
          </a:xfrm>
        </p:grpSpPr>
        <p:sp>
          <p:nvSpPr>
            <p:cNvPr id="62" name="Circle: Hollow 61">
              <a:extLst>
                <a:ext uri="{FF2B5EF4-FFF2-40B4-BE49-F238E27FC236}">
                  <a16:creationId xmlns:a16="http://schemas.microsoft.com/office/drawing/2014/main" id="{0A0C782F-4529-41C6-BD34-F10D4A76769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5E9387C-5B07-4B46-A205-36EF2F0F15D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AF64D40-140D-49F3-AF80-9BA4869296AD}"/>
              </a:ext>
            </a:extLst>
          </p:cNvPr>
          <p:cNvGrpSpPr/>
          <p:nvPr/>
        </p:nvGrpSpPr>
        <p:grpSpPr>
          <a:xfrm>
            <a:off x="3488083" y="143005"/>
            <a:ext cx="301752" cy="301752"/>
            <a:chOff x="4084318" y="1418208"/>
            <a:chExt cx="4023359" cy="4021584"/>
          </a:xfrm>
        </p:grpSpPr>
        <p:sp>
          <p:nvSpPr>
            <p:cNvPr id="65" name="Sun 64">
              <a:extLst>
                <a:ext uri="{FF2B5EF4-FFF2-40B4-BE49-F238E27FC236}">
                  <a16:creationId xmlns:a16="http://schemas.microsoft.com/office/drawing/2014/main" id="{83A5179A-647E-478C-B179-D88A5BBD84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506649D-DBA4-4EFF-963F-32B03D1586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19C4826-B4B5-4984-AD76-602F4891A0E5}"/>
              </a:ext>
            </a:extLst>
          </p:cNvPr>
          <p:cNvGrpSpPr/>
          <p:nvPr/>
        </p:nvGrpSpPr>
        <p:grpSpPr>
          <a:xfrm>
            <a:off x="3757344" y="-3302"/>
            <a:ext cx="590550" cy="594360"/>
            <a:chOff x="5800725" y="3131820"/>
            <a:chExt cx="590550" cy="594360"/>
          </a:xfrm>
        </p:grpSpPr>
        <p:sp>
          <p:nvSpPr>
            <p:cNvPr id="68" name="Circle: Hollow 67">
              <a:extLst>
                <a:ext uri="{FF2B5EF4-FFF2-40B4-BE49-F238E27FC236}">
                  <a16:creationId xmlns:a16="http://schemas.microsoft.com/office/drawing/2014/main" id="{DCC7A49F-CA0F-4828-9B04-5858792A723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4F836150-976D-439A-9899-91DB61ACF09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8D960A6-47D7-4435-A7BA-4B1A93332998}"/>
              </a:ext>
            </a:extLst>
          </p:cNvPr>
          <p:cNvGrpSpPr/>
          <p:nvPr/>
        </p:nvGrpSpPr>
        <p:grpSpPr>
          <a:xfrm>
            <a:off x="3901743" y="143002"/>
            <a:ext cx="301752" cy="301752"/>
            <a:chOff x="4084318" y="1418208"/>
            <a:chExt cx="4023359" cy="4021584"/>
          </a:xfrm>
        </p:grpSpPr>
        <p:sp>
          <p:nvSpPr>
            <p:cNvPr id="71" name="Sun 70">
              <a:extLst>
                <a:ext uri="{FF2B5EF4-FFF2-40B4-BE49-F238E27FC236}">
                  <a16:creationId xmlns:a16="http://schemas.microsoft.com/office/drawing/2014/main" id="{65A12974-BA0A-4DB7-AE95-88E7F10AC5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4BA796ED-83D5-4FF5-82BC-B1466F21BC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9B5A875-AD4F-4C93-86B5-6D560CE00D18}"/>
              </a:ext>
            </a:extLst>
          </p:cNvPr>
          <p:cNvGrpSpPr/>
          <p:nvPr/>
        </p:nvGrpSpPr>
        <p:grpSpPr>
          <a:xfrm>
            <a:off x="4171004" y="-3305"/>
            <a:ext cx="590550" cy="594360"/>
            <a:chOff x="5800725" y="3131820"/>
            <a:chExt cx="590550" cy="594360"/>
          </a:xfrm>
        </p:grpSpPr>
        <p:sp>
          <p:nvSpPr>
            <p:cNvPr id="74" name="Circle: Hollow 73">
              <a:extLst>
                <a:ext uri="{FF2B5EF4-FFF2-40B4-BE49-F238E27FC236}">
                  <a16:creationId xmlns:a16="http://schemas.microsoft.com/office/drawing/2014/main" id="{D947D904-9F2F-420E-9C0E-900391B7ABD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9CFBA370-CDD1-460B-907B-F1F61AA2D72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E0C007-3C77-4BD0-A666-A4DE830646B5}"/>
              </a:ext>
            </a:extLst>
          </p:cNvPr>
          <p:cNvGrpSpPr/>
          <p:nvPr/>
        </p:nvGrpSpPr>
        <p:grpSpPr>
          <a:xfrm>
            <a:off x="4315403" y="142999"/>
            <a:ext cx="301752" cy="301752"/>
            <a:chOff x="4084318" y="1418208"/>
            <a:chExt cx="4023359" cy="4021584"/>
          </a:xfrm>
        </p:grpSpPr>
        <p:sp>
          <p:nvSpPr>
            <p:cNvPr id="77" name="Sun 76">
              <a:extLst>
                <a:ext uri="{FF2B5EF4-FFF2-40B4-BE49-F238E27FC236}">
                  <a16:creationId xmlns:a16="http://schemas.microsoft.com/office/drawing/2014/main" id="{F502BC45-3C7A-4440-B0DC-DDBC457F3A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E8A2B4F-5613-437C-82F6-8A28F0532A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DDD0B60-B844-44D4-BDA2-B56DF038D88C}"/>
              </a:ext>
            </a:extLst>
          </p:cNvPr>
          <p:cNvGrpSpPr/>
          <p:nvPr/>
        </p:nvGrpSpPr>
        <p:grpSpPr>
          <a:xfrm>
            <a:off x="4584664" y="-3308"/>
            <a:ext cx="590550" cy="594360"/>
            <a:chOff x="5800725" y="3131820"/>
            <a:chExt cx="590550" cy="594360"/>
          </a:xfrm>
        </p:grpSpPr>
        <p:sp>
          <p:nvSpPr>
            <p:cNvPr id="80" name="Circle: Hollow 79">
              <a:extLst>
                <a:ext uri="{FF2B5EF4-FFF2-40B4-BE49-F238E27FC236}">
                  <a16:creationId xmlns:a16="http://schemas.microsoft.com/office/drawing/2014/main" id="{565A2057-3E58-4F39-A26A-66260176102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C28D4EE-46A0-45E1-9727-0922E2356CF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7B93D30-A525-466D-808E-7A42BDBC05D9}"/>
              </a:ext>
            </a:extLst>
          </p:cNvPr>
          <p:cNvGrpSpPr/>
          <p:nvPr/>
        </p:nvGrpSpPr>
        <p:grpSpPr>
          <a:xfrm>
            <a:off x="4729063" y="142996"/>
            <a:ext cx="301752" cy="301752"/>
            <a:chOff x="4084318" y="1418208"/>
            <a:chExt cx="4023359" cy="4021584"/>
          </a:xfrm>
        </p:grpSpPr>
        <p:sp>
          <p:nvSpPr>
            <p:cNvPr id="83" name="Sun 82">
              <a:extLst>
                <a:ext uri="{FF2B5EF4-FFF2-40B4-BE49-F238E27FC236}">
                  <a16:creationId xmlns:a16="http://schemas.microsoft.com/office/drawing/2014/main" id="{67834FC7-F0BC-4464-9C90-0DDC36D871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EFABF56-F4A4-47B4-B679-31F24492C8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8373D0B-6D59-4C03-B854-39EF8C8A5F53}"/>
              </a:ext>
            </a:extLst>
          </p:cNvPr>
          <p:cNvGrpSpPr/>
          <p:nvPr/>
        </p:nvGrpSpPr>
        <p:grpSpPr>
          <a:xfrm>
            <a:off x="4998324" y="-3311"/>
            <a:ext cx="590550" cy="594360"/>
            <a:chOff x="5800725" y="3131820"/>
            <a:chExt cx="590550" cy="594360"/>
          </a:xfrm>
        </p:grpSpPr>
        <p:sp>
          <p:nvSpPr>
            <p:cNvPr id="86" name="Circle: Hollow 85">
              <a:extLst>
                <a:ext uri="{FF2B5EF4-FFF2-40B4-BE49-F238E27FC236}">
                  <a16:creationId xmlns:a16="http://schemas.microsoft.com/office/drawing/2014/main" id="{619D6A36-C3DA-4596-B9FE-377E52F4BDD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B0F76D9-9C2B-4065-9686-63D4F3137D4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0406845-D9BB-4C88-ABF4-5BBE48D7FDBA}"/>
              </a:ext>
            </a:extLst>
          </p:cNvPr>
          <p:cNvGrpSpPr/>
          <p:nvPr/>
        </p:nvGrpSpPr>
        <p:grpSpPr>
          <a:xfrm>
            <a:off x="5142723" y="142993"/>
            <a:ext cx="301752" cy="301752"/>
            <a:chOff x="4084318" y="1418208"/>
            <a:chExt cx="4023359" cy="4021584"/>
          </a:xfrm>
        </p:grpSpPr>
        <p:sp>
          <p:nvSpPr>
            <p:cNvPr id="89" name="Sun 88">
              <a:extLst>
                <a:ext uri="{FF2B5EF4-FFF2-40B4-BE49-F238E27FC236}">
                  <a16:creationId xmlns:a16="http://schemas.microsoft.com/office/drawing/2014/main" id="{DCF3C942-179E-49C4-AB32-5306A77E16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ECECAF30-167F-48E1-B6DF-B8E4ADDA6C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8017D41-AB7D-4331-A356-69C5574E6B97}"/>
              </a:ext>
            </a:extLst>
          </p:cNvPr>
          <p:cNvGrpSpPr/>
          <p:nvPr/>
        </p:nvGrpSpPr>
        <p:grpSpPr>
          <a:xfrm>
            <a:off x="5411984" y="-3314"/>
            <a:ext cx="590550" cy="594360"/>
            <a:chOff x="5800725" y="3131820"/>
            <a:chExt cx="590550" cy="594360"/>
          </a:xfrm>
        </p:grpSpPr>
        <p:sp>
          <p:nvSpPr>
            <p:cNvPr id="92" name="Circle: Hollow 91">
              <a:extLst>
                <a:ext uri="{FF2B5EF4-FFF2-40B4-BE49-F238E27FC236}">
                  <a16:creationId xmlns:a16="http://schemas.microsoft.com/office/drawing/2014/main" id="{33EE9C79-6BB2-496D-A9D1-D5D7AD70EF0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58121911-ECF9-4A79-B047-11114F369DB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7656B4F-002F-43F2-87C8-B904EE08B2BD}"/>
              </a:ext>
            </a:extLst>
          </p:cNvPr>
          <p:cNvGrpSpPr/>
          <p:nvPr/>
        </p:nvGrpSpPr>
        <p:grpSpPr>
          <a:xfrm>
            <a:off x="5556383" y="142990"/>
            <a:ext cx="301752" cy="301752"/>
            <a:chOff x="4084318" y="1418208"/>
            <a:chExt cx="4023359" cy="4021584"/>
          </a:xfrm>
        </p:grpSpPr>
        <p:sp>
          <p:nvSpPr>
            <p:cNvPr id="95" name="Sun 94">
              <a:extLst>
                <a:ext uri="{FF2B5EF4-FFF2-40B4-BE49-F238E27FC236}">
                  <a16:creationId xmlns:a16="http://schemas.microsoft.com/office/drawing/2014/main" id="{3DE88C64-23A2-4577-BBA7-43295D2948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DA7FC48-1D6E-450A-B519-6D306B078A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D8765C3-CC18-4AEF-93DE-6F7559D32892}"/>
              </a:ext>
            </a:extLst>
          </p:cNvPr>
          <p:cNvGrpSpPr/>
          <p:nvPr/>
        </p:nvGrpSpPr>
        <p:grpSpPr>
          <a:xfrm>
            <a:off x="5825644" y="-3317"/>
            <a:ext cx="590550" cy="594360"/>
            <a:chOff x="5800725" y="3131820"/>
            <a:chExt cx="590550" cy="594360"/>
          </a:xfrm>
        </p:grpSpPr>
        <p:sp>
          <p:nvSpPr>
            <p:cNvPr id="98" name="Circle: Hollow 97">
              <a:extLst>
                <a:ext uri="{FF2B5EF4-FFF2-40B4-BE49-F238E27FC236}">
                  <a16:creationId xmlns:a16="http://schemas.microsoft.com/office/drawing/2014/main" id="{56F8FC19-AAC0-4F91-827E-13A8AEF33F0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FD1C494E-E4DA-40C8-A4B4-0B2FCABA814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42A767E-600E-4DB1-8DF6-3A065C01A602}"/>
              </a:ext>
            </a:extLst>
          </p:cNvPr>
          <p:cNvGrpSpPr/>
          <p:nvPr/>
        </p:nvGrpSpPr>
        <p:grpSpPr>
          <a:xfrm>
            <a:off x="5970043" y="142987"/>
            <a:ext cx="301752" cy="301752"/>
            <a:chOff x="4084318" y="1418208"/>
            <a:chExt cx="4023359" cy="4021584"/>
          </a:xfrm>
        </p:grpSpPr>
        <p:sp>
          <p:nvSpPr>
            <p:cNvPr id="101" name="Sun 100">
              <a:extLst>
                <a:ext uri="{FF2B5EF4-FFF2-40B4-BE49-F238E27FC236}">
                  <a16:creationId xmlns:a16="http://schemas.microsoft.com/office/drawing/2014/main" id="{E2FFC841-EBB6-457E-9D96-76E6C1B7FE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B056F4BA-374D-487E-B939-B3ECBDD6A9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848C9C6-7A7E-4E28-A1D3-3FBB05BD817C}"/>
              </a:ext>
            </a:extLst>
          </p:cNvPr>
          <p:cNvGrpSpPr/>
          <p:nvPr/>
        </p:nvGrpSpPr>
        <p:grpSpPr>
          <a:xfrm>
            <a:off x="6239304" y="-3320"/>
            <a:ext cx="590550" cy="594360"/>
            <a:chOff x="5800725" y="3131820"/>
            <a:chExt cx="590550" cy="594360"/>
          </a:xfrm>
        </p:grpSpPr>
        <p:sp>
          <p:nvSpPr>
            <p:cNvPr id="104" name="Circle: Hollow 103">
              <a:extLst>
                <a:ext uri="{FF2B5EF4-FFF2-40B4-BE49-F238E27FC236}">
                  <a16:creationId xmlns:a16="http://schemas.microsoft.com/office/drawing/2014/main" id="{E6879297-EE44-48E6-8A0B-C45CF30F709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17E35302-AD30-4B68-BE31-3B3A7C74345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A64ABFF-3A9D-4F82-8F5C-143C23BB78A3}"/>
              </a:ext>
            </a:extLst>
          </p:cNvPr>
          <p:cNvGrpSpPr/>
          <p:nvPr/>
        </p:nvGrpSpPr>
        <p:grpSpPr>
          <a:xfrm>
            <a:off x="6383703" y="142984"/>
            <a:ext cx="301752" cy="301752"/>
            <a:chOff x="4084318" y="1418208"/>
            <a:chExt cx="4023359" cy="4021584"/>
          </a:xfrm>
        </p:grpSpPr>
        <p:sp>
          <p:nvSpPr>
            <p:cNvPr id="107" name="Sun 106">
              <a:extLst>
                <a:ext uri="{FF2B5EF4-FFF2-40B4-BE49-F238E27FC236}">
                  <a16:creationId xmlns:a16="http://schemas.microsoft.com/office/drawing/2014/main" id="{6B84DEE0-1C2F-4667-8548-04CF18619D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1EF11286-6F02-4A0F-8F86-F68204A23D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46098DD6-EDAA-45E2-9253-374065DF3B5E}"/>
              </a:ext>
            </a:extLst>
          </p:cNvPr>
          <p:cNvGrpSpPr/>
          <p:nvPr/>
        </p:nvGrpSpPr>
        <p:grpSpPr>
          <a:xfrm>
            <a:off x="6652964" y="-3323"/>
            <a:ext cx="590550" cy="594360"/>
            <a:chOff x="5800725" y="3131820"/>
            <a:chExt cx="590550" cy="594360"/>
          </a:xfrm>
        </p:grpSpPr>
        <p:sp>
          <p:nvSpPr>
            <p:cNvPr id="110" name="Circle: Hollow 109">
              <a:extLst>
                <a:ext uri="{FF2B5EF4-FFF2-40B4-BE49-F238E27FC236}">
                  <a16:creationId xmlns:a16="http://schemas.microsoft.com/office/drawing/2014/main" id="{A7B7D268-3B3A-4528-925D-CEA3A5E4250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F71DECF-3387-4CF9-B5AF-D577B8728A2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0D8D0E9-3E09-4A09-A695-FA4E6017BE19}"/>
              </a:ext>
            </a:extLst>
          </p:cNvPr>
          <p:cNvGrpSpPr/>
          <p:nvPr/>
        </p:nvGrpSpPr>
        <p:grpSpPr>
          <a:xfrm>
            <a:off x="6797363" y="142981"/>
            <a:ext cx="301752" cy="301752"/>
            <a:chOff x="4084318" y="1418208"/>
            <a:chExt cx="4023359" cy="4021584"/>
          </a:xfrm>
        </p:grpSpPr>
        <p:sp>
          <p:nvSpPr>
            <p:cNvPr id="113" name="Sun 112">
              <a:extLst>
                <a:ext uri="{FF2B5EF4-FFF2-40B4-BE49-F238E27FC236}">
                  <a16:creationId xmlns:a16="http://schemas.microsoft.com/office/drawing/2014/main" id="{768A6C5E-AD04-42AF-8D14-C00B75D277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47EEA93E-E7C8-4ADB-B17C-F1A31BAAFE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4C9E73A6-A3BB-4D16-972C-EA1F7A28F84D}"/>
              </a:ext>
            </a:extLst>
          </p:cNvPr>
          <p:cNvGrpSpPr/>
          <p:nvPr/>
        </p:nvGrpSpPr>
        <p:grpSpPr>
          <a:xfrm>
            <a:off x="7066624" y="-3326"/>
            <a:ext cx="590550" cy="594360"/>
            <a:chOff x="5800725" y="3131820"/>
            <a:chExt cx="590550" cy="594360"/>
          </a:xfrm>
        </p:grpSpPr>
        <p:sp>
          <p:nvSpPr>
            <p:cNvPr id="116" name="Circle: Hollow 115">
              <a:extLst>
                <a:ext uri="{FF2B5EF4-FFF2-40B4-BE49-F238E27FC236}">
                  <a16:creationId xmlns:a16="http://schemas.microsoft.com/office/drawing/2014/main" id="{E77847EE-F322-4681-8514-BA8B80398B6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758620C5-CBD5-4438-AABB-194DAAF1179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58CB280-BD89-484B-936B-2E6561B286CD}"/>
              </a:ext>
            </a:extLst>
          </p:cNvPr>
          <p:cNvGrpSpPr/>
          <p:nvPr/>
        </p:nvGrpSpPr>
        <p:grpSpPr>
          <a:xfrm>
            <a:off x="7211023" y="142978"/>
            <a:ext cx="301752" cy="301752"/>
            <a:chOff x="4084318" y="1418208"/>
            <a:chExt cx="4023359" cy="4021584"/>
          </a:xfrm>
        </p:grpSpPr>
        <p:sp>
          <p:nvSpPr>
            <p:cNvPr id="119" name="Sun 118">
              <a:extLst>
                <a:ext uri="{FF2B5EF4-FFF2-40B4-BE49-F238E27FC236}">
                  <a16:creationId xmlns:a16="http://schemas.microsoft.com/office/drawing/2014/main" id="{2C29D579-D887-4BEF-8A36-B381115D24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E33D0AEE-4E39-4916-910E-DE65A14D16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08E7411-A104-4CC2-AEC8-2D702E1ED501}"/>
              </a:ext>
            </a:extLst>
          </p:cNvPr>
          <p:cNvGrpSpPr/>
          <p:nvPr/>
        </p:nvGrpSpPr>
        <p:grpSpPr>
          <a:xfrm>
            <a:off x="7480284" y="-3329"/>
            <a:ext cx="590550" cy="594360"/>
            <a:chOff x="5800725" y="3131820"/>
            <a:chExt cx="590550" cy="594360"/>
          </a:xfrm>
        </p:grpSpPr>
        <p:sp>
          <p:nvSpPr>
            <p:cNvPr id="122" name="Circle: Hollow 121">
              <a:extLst>
                <a:ext uri="{FF2B5EF4-FFF2-40B4-BE49-F238E27FC236}">
                  <a16:creationId xmlns:a16="http://schemas.microsoft.com/office/drawing/2014/main" id="{FDE8A0AE-26F1-417B-A151-A9B3A3BB2B5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8175D78A-5E3C-4F5D-A3C0-8B290950AC3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64FBEDC-1650-4864-AC85-924CE01B5DEC}"/>
              </a:ext>
            </a:extLst>
          </p:cNvPr>
          <p:cNvGrpSpPr/>
          <p:nvPr/>
        </p:nvGrpSpPr>
        <p:grpSpPr>
          <a:xfrm>
            <a:off x="7624683" y="142975"/>
            <a:ext cx="301752" cy="301752"/>
            <a:chOff x="4084318" y="1418208"/>
            <a:chExt cx="4023359" cy="4021584"/>
          </a:xfrm>
        </p:grpSpPr>
        <p:sp>
          <p:nvSpPr>
            <p:cNvPr id="125" name="Sun 124">
              <a:extLst>
                <a:ext uri="{FF2B5EF4-FFF2-40B4-BE49-F238E27FC236}">
                  <a16:creationId xmlns:a16="http://schemas.microsoft.com/office/drawing/2014/main" id="{DDE0559D-C6BF-49E0-9DE2-D38F80631E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98EB49C4-13FB-4954-B702-B1572C69A3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756E2AB-03D5-43E0-8B02-F74FA6CBC325}"/>
              </a:ext>
            </a:extLst>
          </p:cNvPr>
          <p:cNvGrpSpPr/>
          <p:nvPr/>
        </p:nvGrpSpPr>
        <p:grpSpPr>
          <a:xfrm>
            <a:off x="7893944" y="-3332"/>
            <a:ext cx="590550" cy="594360"/>
            <a:chOff x="5800725" y="3131820"/>
            <a:chExt cx="590550" cy="594360"/>
          </a:xfrm>
        </p:grpSpPr>
        <p:sp>
          <p:nvSpPr>
            <p:cNvPr id="128" name="Circle: Hollow 127">
              <a:extLst>
                <a:ext uri="{FF2B5EF4-FFF2-40B4-BE49-F238E27FC236}">
                  <a16:creationId xmlns:a16="http://schemas.microsoft.com/office/drawing/2014/main" id="{857A694D-B414-4CC7-BF87-2983C2866DE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B3C74922-BAAB-4466-8087-7F8A7D07713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D57345F-3E7E-4700-AD3B-88EBFC9583CB}"/>
              </a:ext>
            </a:extLst>
          </p:cNvPr>
          <p:cNvGrpSpPr/>
          <p:nvPr/>
        </p:nvGrpSpPr>
        <p:grpSpPr>
          <a:xfrm>
            <a:off x="8038343" y="142972"/>
            <a:ext cx="301752" cy="301752"/>
            <a:chOff x="4084318" y="1418208"/>
            <a:chExt cx="4023359" cy="4021584"/>
          </a:xfrm>
        </p:grpSpPr>
        <p:sp>
          <p:nvSpPr>
            <p:cNvPr id="131" name="Sun 130">
              <a:extLst>
                <a:ext uri="{FF2B5EF4-FFF2-40B4-BE49-F238E27FC236}">
                  <a16:creationId xmlns:a16="http://schemas.microsoft.com/office/drawing/2014/main" id="{773E081F-197F-45BC-9E17-0321FAD2F5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389535F2-D28E-423A-8E28-8B87DDE43C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25F81F2-C280-4666-BDFA-80CCC259B3C5}"/>
              </a:ext>
            </a:extLst>
          </p:cNvPr>
          <p:cNvGrpSpPr/>
          <p:nvPr/>
        </p:nvGrpSpPr>
        <p:grpSpPr>
          <a:xfrm>
            <a:off x="8307604" y="-3335"/>
            <a:ext cx="590550" cy="594360"/>
            <a:chOff x="5800725" y="3131820"/>
            <a:chExt cx="590550" cy="594360"/>
          </a:xfrm>
        </p:grpSpPr>
        <p:sp>
          <p:nvSpPr>
            <p:cNvPr id="134" name="Circle: Hollow 133">
              <a:extLst>
                <a:ext uri="{FF2B5EF4-FFF2-40B4-BE49-F238E27FC236}">
                  <a16:creationId xmlns:a16="http://schemas.microsoft.com/office/drawing/2014/main" id="{8D88395E-DCBE-4A9D-9D2C-9797AD299AB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35A3A4F6-585D-432C-ABD7-E1DAA83191E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7EBCFA6-99C8-4E64-84F1-BE77343865F8}"/>
              </a:ext>
            </a:extLst>
          </p:cNvPr>
          <p:cNvGrpSpPr/>
          <p:nvPr/>
        </p:nvGrpSpPr>
        <p:grpSpPr>
          <a:xfrm>
            <a:off x="8452003" y="142969"/>
            <a:ext cx="301752" cy="301752"/>
            <a:chOff x="4084318" y="1418208"/>
            <a:chExt cx="4023359" cy="4021584"/>
          </a:xfrm>
        </p:grpSpPr>
        <p:sp>
          <p:nvSpPr>
            <p:cNvPr id="137" name="Sun 136">
              <a:extLst>
                <a:ext uri="{FF2B5EF4-FFF2-40B4-BE49-F238E27FC236}">
                  <a16:creationId xmlns:a16="http://schemas.microsoft.com/office/drawing/2014/main" id="{2F6A816E-AF3B-4271-8B89-A942CABE0D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1795E10-B4C3-4846-AFA0-9FF0391950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B91D414A-E6D3-484B-825E-F557D736EBF4}"/>
              </a:ext>
            </a:extLst>
          </p:cNvPr>
          <p:cNvGrpSpPr/>
          <p:nvPr/>
        </p:nvGrpSpPr>
        <p:grpSpPr>
          <a:xfrm>
            <a:off x="8721264" y="-3338"/>
            <a:ext cx="590550" cy="594360"/>
            <a:chOff x="5800725" y="3131820"/>
            <a:chExt cx="590550" cy="594360"/>
          </a:xfrm>
        </p:grpSpPr>
        <p:sp>
          <p:nvSpPr>
            <p:cNvPr id="140" name="Circle: Hollow 139">
              <a:extLst>
                <a:ext uri="{FF2B5EF4-FFF2-40B4-BE49-F238E27FC236}">
                  <a16:creationId xmlns:a16="http://schemas.microsoft.com/office/drawing/2014/main" id="{334AF2C0-F05F-43FC-8B52-8AC9E439451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33D546E0-975D-4938-9E6A-FF4E728A1B6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FC368B9A-0298-44D8-ABCF-9B9E8260503C}"/>
              </a:ext>
            </a:extLst>
          </p:cNvPr>
          <p:cNvGrpSpPr/>
          <p:nvPr/>
        </p:nvGrpSpPr>
        <p:grpSpPr>
          <a:xfrm>
            <a:off x="8865663" y="142966"/>
            <a:ext cx="301752" cy="301752"/>
            <a:chOff x="4084318" y="1418208"/>
            <a:chExt cx="4023359" cy="4021584"/>
          </a:xfrm>
        </p:grpSpPr>
        <p:sp>
          <p:nvSpPr>
            <p:cNvPr id="143" name="Sun 142">
              <a:extLst>
                <a:ext uri="{FF2B5EF4-FFF2-40B4-BE49-F238E27FC236}">
                  <a16:creationId xmlns:a16="http://schemas.microsoft.com/office/drawing/2014/main" id="{DA93FA04-E3F4-469F-9608-A98C6659BA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DB720369-889D-45B6-80C4-A4E0A03DFF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A57D915-EF07-4332-8CF1-AD356E84A9CC}"/>
              </a:ext>
            </a:extLst>
          </p:cNvPr>
          <p:cNvGrpSpPr/>
          <p:nvPr/>
        </p:nvGrpSpPr>
        <p:grpSpPr>
          <a:xfrm>
            <a:off x="9134924" y="-3341"/>
            <a:ext cx="590550" cy="594360"/>
            <a:chOff x="5800725" y="3131820"/>
            <a:chExt cx="590550" cy="594360"/>
          </a:xfrm>
        </p:grpSpPr>
        <p:sp>
          <p:nvSpPr>
            <p:cNvPr id="146" name="Circle: Hollow 145">
              <a:extLst>
                <a:ext uri="{FF2B5EF4-FFF2-40B4-BE49-F238E27FC236}">
                  <a16:creationId xmlns:a16="http://schemas.microsoft.com/office/drawing/2014/main" id="{FADECD30-03C5-40BE-ABF3-DC271F35203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88096C47-0336-4728-BEE2-83E59EE3962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C85EF8E9-EDD2-40EE-82D7-96A813571977}"/>
              </a:ext>
            </a:extLst>
          </p:cNvPr>
          <p:cNvGrpSpPr/>
          <p:nvPr/>
        </p:nvGrpSpPr>
        <p:grpSpPr>
          <a:xfrm>
            <a:off x="9279323" y="142963"/>
            <a:ext cx="301752" cy="301752"/>
            <a:chOff x="4084318" y="1418208"/>
            <a:chExt cx="4023359" cy="4021584"/>
          </a:xfrm>
        </p:grpSpPr>
        <p:sp>
          <p:nvSpPr>
            <p:cNvPr id="149" name="Sun 148">
              <a:extLst>
                <a:ext uri="{FF2B5EF4-FFF2-40B4-BE49-F238E27FC236}">
                  <a16:creationId xmlns:a16="http://schemas.microsoft.com/office/drawing/2014/main" id="{0DE2839B-9ABF-43A9-9EDA-13622AFDD0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8E765F4B-DDC9-4EE1-9B20-DA2DDCFE23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3EEF8D6E-7027-41A0-B7FD-024AFB5B7345}"/>
              </a:ext>
            </a:extLst>
          </p:cNvPr>
          <p:cNvGrpSpPr/>
          <p:nvPr/>
        </p:nvGrpSpPr>
        <p:grpSpPr>
          <a:xfrm>
            <a:off x="9548584" y="-3344"/>
            <a:ext cx="590550" cy="594360"/>
            <a:chOff x="5800725" y="3131820"/>
            <a:chExt cx="590550" cy="594360"/>
          </a:xfrm>
        </p:grpSpPr>
        <p:sp>
          <p:nvSpPr>
            <p:cNvPr id="152" name="Circle: Hollow 151">
              <a:extLst>
                <a:ext uri="{FF2B5EF4-FFF2-40B4-BE49-F238E27FC236}">
                  <a16:creationId xmlns:a16="http://schemas.microsoft.com/office/drawing/2014/main" id="{E2A7EC30-CFB9-473B-803A-6162D3ADCC5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3213B61F-CBE1-4469-A1FC-6C6937755D2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7F208348-EC9D-4187-9EAD-CEE4ACBEA228}"/>
              </a:ext>
            </a:extLst>
          </p:cNvPr>
          <p:cNvGrpSpPr/>
          <p:nvPr/>
        </p:nvGrpSpPr>
        <p:grpSpPr>
          <a:xfrm>
            <a:off x="9692983" y="142960"/>
            <a:ext cx="301752" cy="301752"/>
            <a:chOff x="4084318" y="1418208"/>
            <a:chExt cx="4023359" cy="4021584"/>
          </a:xfrm>
        </p:grpSpPr>
        <p:sp>
          <p:nvSpPr>
            <p:cNvPr id="155" name="Sun 154">
              <a:extLst>
                <a:ext uri="{FF2B5EF4-FFF2-40B4-BE49-F238E27FC236}">
                  <a16:creationId xmlns:a16="http://schemas.microsoft.com/office/drawing/2014/main" id="{9879DFB8-4AE1-4434-90D0-8E121E8728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88BFB856-4D95-40D4-A4DF-EB313C5FB2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7DD21E86-D50F-4787-9D66-992CCB680511}"/>
              </a:ext>
            </a:extLst>
          </p:cNvPr>
          <p:cNvGrpSpPr/>
          <p:nvPr/>
        </p:nvGrpSpPr>
        <p:grpSpPr>
          <a:xfrm>
            <a:off x="9962244" y="-3347"/>
            <a:ext cx="590550" cy="594360"/>
            <a:chOff x="5800725" y="3131820"/>
            <a:chExt cx="590550" cy="594360"/>
          </a:xfrm>
        </p:grpSpPr>
        <p:sp>
          <p:nvSpPr>
            <p:cNvPr id="158" name="Circle: Hollow 157">
              <a:extLst>
                <a:ext uri="{FF2B5EF4-FFF2-40B4-BE49-F238E27FC236}">
                  <a16:creationId xmlns:a16="http://schemas.microsoft.com/office/drawing/2014/main" id="{CF10CFB4-86B7-4F9D-BE2B-3A2885CDA88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1EB2FB92-21A7-4B74-8456-5DA373FEB68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0BC1973C-438E-4D1D-9067-EEE880192EFD}"/>
              </a:ext>
            </a:extLst>
          </p:cNvPr>
          <p:cNvGrpSpPr/>
          <p:nvPr/>
        </p:nvGrpSpPr>
        <p:grpSpPr>
          <a:xfrm>
            <a:off x="10106643" y="142957"/>
            <a:ext cx="301752" cy="301752"/>
            <a:chOff x="4084318" y="1418208"/>
            <a:chExt cx="4023359" cy="4021584"/>
          </a:xfrm>
        </p:grpSpPr>
        <p:sp>
          <p:nvSpPr>
            <p:cNvPr id="161" name="Sun 160">
              <a:extLst>
                <a:ext uri="{FF2B5EF4-FFF2-40B4-BE49-F238E27FC236}">
                  <a16:creationId xmlns:a16="http://schemas.microsoft.com/office/drawing/2014/main" id="{443BB3AB-6619-4715-980C-EBF92B279AC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B014AFE7-1A50-4A43-94AE-B73D295DE7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C646C748-D579-4676-B0F0-D0E066C5BD2D}"/>
              </a:ext>
            </a:extLst>
          </p:cNvPr>
          <p:cNvGrpSpPr/>
          <p:nvPr/>
        </p:nvGrpSpPr>
        <p:grpSpPr>
          <a:xfrm>
            <a:off x="10375904" y="-3350"/>
            <a:ext cx="590550" cy="594360"/>
            <a:chOff x="5800725" y="3131820"/>
            <a:chExt cx="590550" cy="594360"/>
          </a:xfrm>
        </p:grpSpPr>
        <p:sp>
          <p:nvSpPr>
            <p:cNvPr id="164" name="Circle: Hollow 163">
              <a:extLst>
                <a:ext uri="{FF2B5EF4-FFF2-40B4-BE49-F238E27FC236}">
                  <a16:creationId xmlns:a16="http://schemas.microsoft.com/office/drawing/2014/main" id="{52F42439-7AEF-493B-B2F4-5624B130226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ADD66CC8-A191-4B4E-A99B-2B82D2C350E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E361D8C1-6CA2-41AD-8142-1EFBA4ECC4AA}"/>
              </a:ext>
            </a:extLst>
          </p:cNvPr>
          <p:cNvGrpSpPr/>
          <p:nvPr/>
        </p:nvGrpSpPr>
        <p:grpSpPr>
          <a:xfrm>
            <a:off x="10520303" y="142954"/>
            <a:ext cx="301752" cy="301752"/>
            <a:chOff x="4084318" y="1418208"/>
            <a:chExt cx="4023359" cy="4021584"/>
          </a:xfrm>
        </p:grpSpPr>
        <p:sp>
          <p:nvSpPr>
            <p:cNvPr id="167" name="Sun 166">
              <a:extLst>
                <a:ext uri="{FF2B5EF4-FFF2-40B4-BE49-F238E27FC236}">
                  <a16:creationId xmlns:a16="http://schemas.microsoft.com/office/drawing/2014/main" id="{85637E1D-66F6-4030-A3B9-9E0252B2F7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3D78D468-F1C9-4813-B25B-59A843A867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EF1A3C13-6EC0-488C-A90E-C8B2C6BD186F}"/>
              </a:ext>
            </a:extLst>
          </p:cNvPr>
          <p:cNvGrpSpPr/>
          <p:nvPr/>
        </p:nvGrpSpPr>
        <p:grpSpPr>
          <a:xfrm>
            <a:off x="10789564" y="-3353"/>
            <a:ext cx="590550" cy="594360"/>
            <a:chOff x="5800725" y="3131820"/>
            <a:chExt cx="590550" cy="594360"/>
          </a:xfrm>
        </p:grpSpPr>
        <p:sp>
          <p:nvSpPr>
            <p:cNvPr id="170" name="Circle: Hollow 169">
              <a:extLst>
                <a:ext uri="{FF2B5EF4-FFF2-40B4-BE49-F238E27FC236}">
                  <a16:creationId xmlns:a16="http://schemas.microsoft.com/office/drawing/2014/main" id="{0EC48061-20C5-411E-B262-B74EE3D5DE8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A869FEAE-AECB-470E-927C-2BADD17B829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0D6227FB-3FE6-4382-B9AD-98D148A11DB5}"/>
              </a:ext>
            </a:extLst>
          </p:cNvPr>
          <p:cNvGrpSpPr/>
          <p:nvPr/>
        </p:nvGrpSpPr>
        <p:grpSpPr>
          <a:xfrm>
            <a:off x="10933963" y="142951"/>
            <a:ext cx="301752" cy="301752"/>
            <a:chOff x="4084318" y="1418208"/>
            <a:chExt cx="4023359" cy="4021584"/>
          </a:xfrm>
        </p:grpSpPr>
        <p:sp>
          <p:nvSpPr>
            <p:cNvPr id="173" name="Sun 172">
              <a:extLst>
                <a:ext uri="{FF2B5EF4-FFF2-40B4-BE49-F238E27FC236}">
                  <a16:creationId xmlns:a16="http://schemas.microsoft.com/office/drawing/2014/main" id="{AACD2F26-B980-4AAF-8564-823F6829EB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92A36010-6838-4CA4-9C54-A15DD80112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52B8E7F5-DC84-47B6-B738-8070C3677876}"/>
              </a:ext>
            </a:extLst>
          </p:cNvPr>
          <p:cNvGrpSpPr/>
          <p:nvPr/>
        </p:nvGrpSpPr>
        <p:grpSpPr>
          <a:xfrm>
            <a:off x="11203224" y="-3356"/>
            <a:ext cx="590550" cy="594360"/>
            <a:chOff x="5800725" y="3131820"/>
            <a:chExt cx="590550" cy="594360"/>
          </a:xfrm>
        </p:grpSpPr>
        <p:sp>
          <p:nvSpPr>
            <p:cNvPr id="176" name="Circle: Hollow 175">
              <a:extLst>
                <a:ext uri="{FF2B5EF4-FFF2-40B4-BE49-F238E27FC236}">
                  <a16:creationId xmlns:a16="http://schemas.microsoft.com/office/drawing/2014/main" id="{EF6AD1CD-267F-47FE-AE2A-DE04E80C811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47A421D1-CF42-4A00-A4FF-C1502DEFA2F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ACC45C54-87D9-4845-B233-2CEDD935BC2A}"/>
              </a:ext>
            </a:extLst>
          </p:cNvPr>
          <p:cNvGrpSpPr/>
          <p:nvPr/>
        </p:nvGrpSpPr>
        <p:grpSpPr>
          <a:xfrm>
            <a:off x="11347623" y="142948"/>
            <a:ext cx="301752" cy="301752"/>
            <a:chOff x="4084318" y="1418208"/>
            <a:chExt cx="4023359" cy="4021584"/>
          </a:xfrm>
        </p:grpSpPr>
        <p:sp>
          <p:nvSpPr>
            <p:cNvPr id="179" name="Sun 178">
              <a:extLst>
                <a:ext uri="{FF2B5EF4-FFF2-40B4-BE49-F238E27FC236}">
                  <a16:creationId xmlns:a16="http://schemas.microsoft.com/office/drawing/2014/main" id="{54D9ECE5-7A3F-4743-B730-973A35F4B2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186B5A4F-9EFA-4FF5-97FE-9D9EC2A73C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DB76B4E8-8CAD-442A-99DF-F47065DD1721}"/>
              </a:ext>
            </a:extLst>
          </p:cNvPr>
          <p:cNvGrpSpPr/>
          <p:nvPr/>
        </p:nvGrpSpPr>
        <p:grpSpPr>
          <a:xfrm>
            <a:off x="11616884" y="-3359"/>
            <a:ext cx="590550" cy="594360"/>
            <a:chOff x="5800725" y="3131820"/>
            <a:chExt cx="590550" cy="594360"/>
          </a:xfrm>
        </p:grpSpPr>
        <p:sp>
          <p:nvSpPr>
            <p:cNvPr id="182" name="Circle: Hollow 181">
              <a:extLst>
                <a:ext uri="{FF2B5EF4-FFF2-40B4-BE49-F238E27FC236}">
                  <a16:creationId xmlns:a16="http://schemas.microsoft.com/office/drawing/2014/main" id="{7B40E512-CBF2-4256-BC25-AA39E5E9DD2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21D8923F-429F-437C-AF34-F826026C7BF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28EA015B-428C-4FA3-A693-778DCA2D6BC9}"/>
              </a:ext>
            </a:extLst>
          </p:cNvPr>
          <p:cNvGrpSpPr/>
          <p:nvPr/>
        </p:nvGrpSpPr>
        <p:grpSpPr>
          <a:xfrm>
            <a:off x="11761283" y="142945"/>
            <a:ext cx="301752" cy="301752"/>
            <a:chOff x="4084318" y="1418208"/>
            <a:chExt cx="4023359" cy="4021584"/>
          </a:xfrm>
        </p:grpSpPr>
        <p:sp>
          <p:nvSpPr>
            <p:cNvPr id="185" name="Sun 184">
              <a:extLst>
                <a:ext uri="{FF2B5EF4-FFF2-40B4-BE49-F238E27FC236}">
                  <a16:creationId xmlns:a16="http://schemas.microsoft.com/office/drawing/2014/main" id="{5A1E8272-6743-4C07-92B4-4A4AD52F49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BD3C506D-2CAC-4FFA-88C2-B15A49C138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5AB5DDF2-935C-46FC-AC5E-1C7E897C63B7}"/>
              </a:ext>
            </a:extLst>
          </p:cNvPr>
          <p:cNvGrpSpPr/>
          <p:nvPr/>
        </p:nvGrpSpPr>
        <p:grpSpPr>
          <a:xfrm>
            <a:off x="34400" y="6288664"/>
            <a:ext cx="590550" cy="594360"/>
            <a:chOff x="5800725" y="3131820"/>
            <a:chExt cx="590550" cy="594360"/>
          </a:xfrm>
        </p:grpSpPr>
        <p:sp>
          <p:nvSpPr>
            <p:cNvPr id="188" name="Circle: Hollow 187">
              <a:extLst>
                <a:ext uri="{FF2B5EF4-FFF2-40B4-BE49-F238E27FC236}">
                  <a16:creationId xmlns:a16="http://schemas.microsoft.com/office/drawing/2014/main" id="{F8FA01BC-6D05-4E0E-91BC-E9BD89C0FA6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920C8CC4-53C9-4533-AA1A-67BCD408685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85E10649-E24D-4FF3-BCDA-41D2215B6ACB}"/>
              </a:ext>
            </a:extLst>
          </p:cNvPr>
          <p:cNvGrpSpPr/>
          <p:nvPr/>
        </p:nvGrpSpPr>
        <p:grpSpPr>
          <a:xfrm>
            <a:off x="178799" y="6434968"/>
            <a:ext cx="301752" cy="301752"/>
            <a:chOff x="4084318" y="1418208"/>
            <a:chExt cx="4023359" cy="4021584"/>
          </a:xfrm>
        </p:grpSpPr>
        <p:sp>
          <p:nvSpPr>
            <p:cNvPr id="191" name="Sun 190">
              <a:extLst>
                <a:ext uri="{FF2B5EF4-FFF2-40B4-BE49-F238E27FC236}">
                  <a16:creationId xmlns:a16="http://schemas.microsoft.com/office/drawing/2014/main" id="{F276BAFB-F80D-46BE-AE95-873F8A76FA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42A7CC8E-99D9-47A2-9A3B-C7DCBCDD90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D1D5234F-D0A2-4CD8-BEBB-ACA31E8301CA}"/>
              </a:ext>
            </a:extLst>
          </p:cNvPr>
          <p:cNvGrpSpPr/>
          <p:nvPr/>
        </p:nvGrpSpPr>
        <p:grpSpPr>
          <a:xfrm>
            <a:off x="448060" y="6288661"/>
            <a:ext cx="590550" cy="594360"/>
            <a:chOff x="5800725" y="3131820"/>
            <a:chExt cx="590550" cy="594360"/>
          </a:xfrm>
        </p:grpSpPr>
        <p:sp>
          <p:nvSpPr>
            <p:cNvPr id="194" name="Circle: Hollow 193">
              <a:extLst>
                <a:ext uri="{FF2B5EF4-FFF2-40B4-BE49-F238E27FC236}">
                  <a16:creationId xmlns:a16="http://schemas.microsoft.com/office/drawing/2014/main" id="{A84D27BF-8275-48CB-BBEC-9C0749C76D3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DF7D6CBB-BB4D-4E63-956D-063D9EFA1BE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CC14BBAB-F374-410B-A828-B26B8B27744F}"/>
              </a:ext>
            </a:extLst>
          </p:cNvPr>
          <p:cNvGrpSpPr/>
          <p:nvPr/>
        </p:nvGrpSpPr>
        <p:grpSpPr>
          <a:xfrm>
            <a:off x="592459" y="6434965"/>
            <a:ext cx="301752" cy="301752"/>
            <a:chOff x="4084318" y="1418208"/>
            <a:chExt cx="4023359" cy="4021584"/>
          </a:xfrm>
        </p:grpSpPr>
        <p:sp>
          <p:nvSpPr>
            <p:cNvPr id="197" name="Sun 196">
              <a:extLst>
                <a:ext uri="{FF2B5EF4-FFF2-40B4-BE49-F238E27FC236}">
                  <a16:creationId xmlns:a16="http://schemas.microsoft.com/office/drawing/2014/main" id="{F0FBA836-1DF0-4FF2-AEBE-350D6E839E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F237EF08-D363-45CE-96A0-B281D52B53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EB8567F1-5EBD-4378-991B-23DA059B5D13}"/>
              </a:ext>
            </a:extLst>
          </p:cNvPr>
          <p:cNvGrpSpPr/>
          <p:nvPr/>
        </p:nvGrpSpPr>
        <p:grpSpPr>
          <a:xfrm>
            <a:off x="861720" y="6288658"/>
            <a:ext cx="590550" cy="594360"/>
            <a:chOff x="5800725" y="3131820"/>
            <a:chExt cx="590550" cy="594360"/>
          </a:xfrm>
        </p:grpSpPr>
        <p:sp>
          <p:nvSpPr>
            <p:cNvPr id="200" name="Circle: Hollow 199">
              <a:extLst>
                <a:ext uri="{FF2B5EF4-FFF2-40B4-BE49-F238E27FC236}">
                  <a16:creationId xmlns:a16="http://schemas.microsoft.com/office/drawing/2014/main" id="{CE9BC876-82AB-4356-9839-79087C273DB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5C895D46-4DB8-448F-A145-62DC34A3E27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B29E2C37-2798-472B-9A11-A3473DF96942}"/>
              </a:ext>
            </a:extLst>
          </p:cNvPr>
          <p:cNvGrpSpPr/>
          <p:nvPr/>
        </p:nvGrpSpPr>
        <p:grpSpPr>
          <a:xfrm>
            <a:off x="1006119" y="6434962"/>
            <a:ext cx="301752" cy="301752"/>
            <a:chOff x="4084318" y="1418208"/>
            <a:chExt cx="4023359" cy="4021584"/>
          </a:xfrm>
        </p:grpSpPr>
        <p:sp>
          <p:nvSpPr>
            <p:cNvPr id="203" name="Sun 202">
              <a:extLst>
                <a:ext uri="{FF2B5EF4-FFF2-40B4-BE49-F238E27FC236}">
                  <a16:creationId xmlns:a16="http://schemas.microsoft.com/office/drawing/2014/main" id="{DBBF788E-E157-4B51-98EA-83CEC1DA95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1342DA2E-A3E4-43F4-8C8E-3E63052189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00601B11-8E36-448D-926E-72BEA0854CA7}"/>
              </a:ext>
            </a:extLst>
          </p:cNvPr>
          <p:cNvGrpSpPr/>
          <p:nvPr/>
        </p:nvGrpSpPr>
        <p:grpSpPr>
          <a:xfrm>
            <a:off x="1275380" y="6288655"/>
            <a:ext cx="590550" cy="594360"/>
            <a:chOff x="5800725" y="3131820"/>
            <a:chExt cx="590550" cy="594360"/>
          </a:xfrm>
        </p:grpSpPr>
        <p:sp>
          <p:nvSpPr>
            <p:cNvPr id="206" name="Circle: Hollow 205">
              <a:extLst>
                <a:ext uri="{FF2B5EF4-FFF2-40B4-BE49-F238E27FC236}">
                  <a16:creationId xmlns:a16="http://schemas.microsoft.com/office/drawing/2014/main" id="{F9FCBF6E-5805-4687-82B4-FA7AEC6B11C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0E9897C3-D313-4954-A4F8-51C9954726E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44182B36-DE19-4966-9584-81F267D4E178}"/>
              </a:ext>
            </a:extLst>
          </p:cNvPr>
          <p:cNvGrpSpPr/>
          <p:nvPr/>
        </p:nvGrpSpPr>
        <p:grpSpPr>
          <a:xfrm>
            <a:off x="1419779" y="6434959"/>
            <a:ext cx="301752" cy="301752"/>
            <a:chOff x="4084318" y="1418208"/>
            <a:chExt cx="4023359" cy="4021584"/>
          </a:xfrm>
        </p:grpSpPr>
        <p:sp>
          <p:nvSpPr>
            <p:cNvPr id="209" name="Sun 208">
              <a:extLst>
                <a:ext uri="{FF2B5EF4-FFF2-40B4-BE49-F238E27FC236}">
                  <a16:creationId xmlns:a16="http://schemas.microsoft.com/office/drawing/2014/main" id="{D62801F5-C59D-404E-9D52-37014156F8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7F6D5B23-DBDB-4C95-8A90-C8A309ED51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8B57A246-58C8-4DAB-A61F-DDF996540787}"/>
              </a:ext>
            </a:extLst>
          </p:cNvPr>
          <p:cNvGrpSpPr/>
          <p:nvPr/>
        </p:nvGrpSpPr>
        <p:grpSpPr>
          <a:xfrm>
            <a:off x="1689040" y="6288652"/>
            <a:ext cx="590550" cy="594360"/>
            <a:chOff x="5800725" y="3131820"/>
            <a:chExt cx="590550" cy="594360"/>
          </a:xfrm>
        </p:grpSpPr>
        <p:sp>
          <p:nvSpPr>
            <p:cNvPr id="212" name="Circle: Hollow 211">
              <a:extLst>
                <a:ext uri="{FF2B5EF4-FFF2-40B4-BE49-F238E27FC236}">
                  <a16:creationId xmlns:a16="http://schemas.microsoft.com/office/drawing/2014/main" id="{FE1E9BFC-D559-47D2-BA76-42AF8187E10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2DC11C58-4262-4A1A-A424-4430434E593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7B82AB87-12B1-4C76-B41B-E941BCC0DCFE}"/>
              </a:ext>
            </a:extLst>
          </p:cNvPr>
          <p:cNvGrpSpPr/>
          <p:nvPr/>
        </p:nvGrpSpPr>
        <p:grpSpPr>
          <a:xfrm>
            <a:off x="1833439" y="6434956"/>
            <a:ext cx="301752" cy="301752"/>
            <a:chOff x="4084318" y="1418208"/>
            <a:chExt cx="4023359" cy="4021584"/>
          </a:xfrm>
        </p:grpSpPr>
        <p:sp>
          <p:nvSpPr>
            <p:cNvPr id="215" name="Sun 214">
              <a:extLst>
                <a:ext uri="{FF2B5EF4-FFF2-40B4-BE49-F238E27FC236}">
                  <a16:creationId xmlns:a16="http://schemas.microsoft.com/office/drawing/2014/main" id="{FE81D00B-6AF7-4EAF-8271-72248B00D6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A768C75A-BB83-48B7-9EEA-9F64BB2F95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8A624E16-7A73-4B10-B5F8-C85FC5F39D65}"/>
              </a:ext>
            </a:extLst>
          </p:cNvPr>
          <p:cNvGrpSpPr/>
          <p:nvPr/>
        </p:nvGrpSpPr>
        <p:grpSpPr>
          <a:xfrm>
            <a:off x="2102700" y="6288649"/>
            <a:ext cx="590550" cy="594360"/>
            <a:chOff x="5800725" y="3131820"/>
            <a:chExt cx="590550" cy="594360"/>
          </a:xfrm>
        </p:grpSpPr>
        <p:sp>
          <p:nvSpPr>
            <p:cNvPr id="218" name="Circle: Hollow 217">
              <a:extLst>
                <a:ext uri="{FF2B5EF4-FFF2-40B4-BE49-F238E27FC236}">
                  <a16:creationId xmlns:a16="http://schemas.microsoft.com/office/drawing/2014/main" id="{00B97C01-33DE-4C8E-AEE3-BBE147BB2BC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2DEAA9BD-546C-4512-B5B0-7F4F5ABE0F4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11B1AD1A-4C3F-4BE3-9ABE-A1FA0829E9FF}"/>
              </a:ext>
            </a:extLst>
          </p:cNvPr>
          <p:cNvGrpSpPr/>
          <p:nvPr/>
        </p:nvGrpSpPr>
        <p:grpSpPr>
          <a:xfrm>
            <a:off x="2247099" y="6434953"/>
            <a:ext cx="301752" cy="301752"/>
            <a:chOff x="4084318" y="1418208"/>
            <a:chExt cx="4023359" cy="4021584"/>
          </a:xfrm>
        </p:grpSpPr>
        <p:sp>
          <p:nvSpPr>
            <p:cNvPr id="221" name="Sun 220">
              <a:extLst>
                <a:ext uri="{FF2B5EF4-FFF2-40B4-BE49-F238E27FC236}">
                  <a16:creationId xmlns:a16="http://schemas.microsoft.com/office/drawing/2014/main" id="{D83EF2C9-1766-4524-A53D-BA502A50EA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B02A929C-97E3-4900-A195-A0A068A61F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20C90A3C-7547-4D6D-9BA4-6EF4320EE493}"/>
              </a:ext>
            </a:extLst>
          </p:cNvPr>
          <p:cNvGrpSpPr/>
          <p:nvPr/>
        </p:nvGrpSpPr>
        <p:grpSpPr>
          <a:xfrm>
            <a:off x="2516360" y="6288646"/>
            <a:ext cx="590550" cy="594360"/>
            <a:chOff x="5800725" y="3131820"/>
            <a:chExt cx="590550" cy="594360"/>
          </a:xfrm>
        </p:grpSpPr>
        <p:sp>
          <p:nvSpPr>
            <p:cNvPr id="224" name="Circle: Hollow 223">
              <a:extLst>
                <a:ext uri="{FF2B5EF4-FFF2-40B4-BE49-F238E27FC236}">
                  <a16:creationId xmlns:a16="http://schemas.microsoft.com/office/drawing/2014/main" id="{839EA6F9-C6C2-4370-8FAB-DA0ABFA1588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83A3429-29DB-4387-84EE-8FD2E22207A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4604382-1B02-4131-80D0-D2A5EA190762}"/>
              </a:ext>
            </a:extLst>
          </p:cNvPr>
          <p:cNvGrpSpPr/>
          <p:nvPr/>
        </p:nvGrpSpPr>
        <p:grpSpPr>
          <a:xfrm>
            <a:off x="2660759" y="6434950"/>
            <a:ext cx="301752" cy="301752"/>
            <a:chOff x="4084318" y="1418208"/>
            <a:chExt cx="4023359" cy="4021584"/>
          </a:xfrm>
        </p:grpSpPr>
        <p:sp>
          <p:nvSpPr>
            <p:cNvPr id="227" name="Sun 226">
              <a:extLst>
                <a:ext uri="{FF2B5EF4-FFF2-40B4-BE49-F238E27FC236}">
                  <a16:creationId xmlns:a16="http://schemas.microsoft.com/office/drawing/2014/main" id="{09AD153F-56C7-447A-871D-8947CF8710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736D9AB4-D0FB-40C8-A73D-55AC9CE6F2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96AB6FF6-3D55-400B-9457-5A752FFC243A}"/>
              </a:ext>
            </a:extLst>
          </p:cNvPr>
          <p:cNvGrpSpPr/>
          <p:nvPr/>
        </p:nvGrpSpPr>
        <p:grpSpPr>
          <a:xfrm>
            <a:off x="2930020" y="6288643"/>
            <a:ext cx="590550" cy="594360"/>
            <a:chOff x="5800725" y="3131820"/>
            <a:chExt cx="590550" cy="594360"/>
          </a:xfrm>
        </p:grpSpPr>
        <p:sp>
          <p:nvSpPr>
            <p:cNvPr id="230" name="Circle: Hollow 229">
              <a:extLst>
                <a:ext uri="{FF2B5EF4-FFF2-40B4-BE49-F238E27FC236}">
                  <a16:creationId xmlns:a16="http://schemas.microsoft.com/office/drawing/2014/main" id="{74382044-CE2A-4A6E-8CBB-B7E42998376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36027207-6001-41DA-948B-7517827D1B3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7E3E3335-D3A9-4708-8F4F-FC5B827E4310}"/>
              </a:ext>
            </a:extLst>
          </p:cNvPr>
          <p:cNvGrpSpPr/>
          <p:nvPr/>
        </p:nvGrpSpPr>
        <p:grpSpPr>
          <a:xfrm>
            <a:off x="3074419" y="6434947"/>
            <a:ext cx="301752" cy="301752"/>
            <a:chOff x="4084318" y="1418208"/>
            <a:chExt cx="4023359" cy="4021584"/>
          </a:xfrm>
        </p:grpSpPr>
        <p:sp>
          <p:nvSpPr>
            <p:cNvPr id="233" name="Sun 232">
              <a:extLst>
                <a:ext uri="{FF2B5EF4-FFF2-40B4-BE49-F238E27FC236}">
                  <a16:creationId xmlns:a16="http://schemas.microsoft.com/office/drawing/2014/main" id="{56266672-9D7B-4087-B8CE-B334471716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DE571F2A-39AB-46B3-AB6B-B420C0B395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677BE0AD-10C6-4A7E-86FC-28E6CF62382B}"/>
              </a:ext>
            </a:extLst>
          </p:cNvPr>
          <p:cNvGrpSpPr/>
          <p:nvPr/>
        </p:nvGrpSpPr>
        <p:grpSpPr>
          <a:xfrm>
            <a:off x="3343680" y="6288640"/>
            <a:ext cx="590550" cy="594360"/>
            <a:chOff x="5800725" y="3131820"/>
            <a:chExt cx="590550" cy="594360"/>
          </a:xfrm>
        </p:grpSpPr>
        <p:sp>
          <p:nvSpPr>
            <p:cNvPr id="236" name="Circle: Hollow 235">
              <a:extLst>
                <a:ext uri="{FF2B5EF4-FFF2-40B4-BE49-F238E27FC236}">
                  <a16:creationId xmlns:a16="http://schemas.microsoft.com/office/drawing/2014/main" id="{BF28BB91-BC79-4A22-887F-BB8A21CB0F0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31C329DC-A97B-4C84-B66C-5F1825931CD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DD031646-5636-4961-997D-0045CCAD9891}"/>
              </a:ext>
            </a:extLst>
          </p:cNvPr>
          <p:cNvGrpSpPr/>
          <p:nvPr/>
        </p:nvGrpSpPr>
        <p:grpSpPr>
          <a:xfrm>
            <a:off x="3488079" y="6434944"/>
            <a:ext cx="301752" cy="301752"/>
            <a:chOff x="4084318" y="1418208"/>
            <a:chExt cx="4023359" cy="4021584"/>
          </a:xfrm>
        </p:grpSpPr>
        <p:sp>
          <p:nvSpPr>
            <p:cNvPr id="239" name="Sun 238">
              <a:extLst>
                <a:ext uri="{FF2B5EF4-FFF2-40B4-BE49-F238E27FC236}">
                  <a16:creationId xmlns:a16="http://schemas.microsoft.com/office/drawing/2014/main" id="{4A061C29-7EFF-41A6-98F7-E28DDF41F6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53252328-F0BB-4544-A2B8-3D1613E488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A7A11C40-679F-45FC-AD47-583E0FEB7C5F}"/>
              </a:ext>
            </a:extLst>
          </p:cNvPr>
          <p:cNvGrpSpPr/>
          <p:nvPr/>
        </p:nvGrpSpPr>
        <p:grpSpPr>
          <a:xfrm>
            <a:off x="3757340" y="6288637"/>
            <a:ext cx="590550" cy="594360"/>
            <a:chOff x="5800725" y="3131820"/>
            <a:chExt cx="590550" cy="594360"/>
          </a:xfrm>
        </p:grpSpPr>
        <p:sp>
          <p:nvSpPr>
            <p:cNvPr id="242" name="Circle: Hollow 241">
              <a:extLst>
                <a:ext uri="{FF2B5EF4-FFF2-40B4-BE49-F238E27FC236}">
                  <a16:creationId xmlns:a16="http://schemas.microsoft.com/office/drawing/2014/main" id="{FF531B92-D861-45B9-8E14-3CB0F7787D3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B639F150-8457-4D81-BF9A-52ECD69A563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C302090C-B427-4A73-93EB-623832443D77}"/>
              </a:ext>
            </a:extLst>
          </p:cNvPr>
          <p:cNvGrpSpPr/>
          <p:nvPr/>
        </p:nvGrpSpPr>
        <p:grpSpPr>
          <a:xfrm>
            <a:off x="3901739" y="6434941"/>
            <a:ext cx="301752" cy="301752"/>
            <a:chOff x="4084318" y="1418208"/>
            <a:chExt cx="4023359" cy="4021584"/>
          </a:xfrm>
        </p:grpSpPr>
        <p:sp>
          <p:nvSpPr>
            <p:cNvPr id="245" name="Sun 244">
              <a:extLst>
                <a:ext uri="{FF2B5EF4-FFF2-40B4-BE49-F238E27FC236}">
                  <a16:creationId xmlns:a16="http://schemas.microsoft.com/office/drawing/2014/main" id="{9DE4A81F-0B04-4757-A612-AB591915EA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B4631AE5-B18B-4B4B-851A-62E424E196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EA8B3B86-7C2E-4B0F-8E23-AE2E1BD0F719}"/>
              </a:ext>
            </a:extLst>
          </p:cNvPr>
          <p:cNvGrpSpPr/>
          <p:nvPr/>
        </p:nvGrpSpPr>
        <p:grpSpPr>
          <a:xfrm>
            <a:off x="4171000" y="6288634"/>
            <a:ext cx="590550" cy="594360"/>
            <a:chOff x="5800725" y="3131820"/>
            <a:chExt cx="590550" cy="594360"/>
          </a:xfrm>
        </p:grpSpPr>
        <p:sp>
          <p:nvSpPr>
            <p:cNvPr id="248" name="Circle: Hollow 247">
              <a:extLst>
                <a:ext uri="{FF2B5EF4-FFF2-40B4-BE49-F238E27FC236}">
                  <a16:creationId xmlns:a16="http://schemas.microsoft.com/office/drawing/2014/main" id="{9F1695BB-45C7-4D96-AD22-5881B183738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40C747E1-B57B-4556-9361-A515B102A81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9E88517C-D6A0-458C-89A0-F2195F4F6106}"/>
              </a:ext>
            </a:extLst>
          </p:cNvPr>
          <p:cNvGrpSpPr/>
          <p:nvPr/>
        </p:nvGrpSpPr>
        <p:grpSpPr>
          <a:xfrm>
            <a:off x="4315399" y="6434938"/>
            <a:ext cx="301752" cy="301752"/>
            <a:chOff x="4084318" y="1418208"/>
            <a:chExt cx="4023359" cy="4021584"/>
          </a:xfrm>
        </p:grpSpPr>
        <p:sp>
          <p:nvSpPr>
            <p:cNvPr id="251" name="Sun 250">
              <a:extLst>
                <a:ext uri="{FF2B5EF4-FFF2-40B4-BE49-F238E27FC236}">
                  <a16:creationId xmlns:a16="http://schemas.microsoft.com/office/drawing/2014/main" id="{830B0BF4-464D-4D65-8186-322E674B45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D4F32CF5-C4B8-435A-84F3-42529DFD83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BC06F139-56CC-469E-8878-35245EC08A8B}"/>
              </a:ext>
            </a:extLst>
          </p:cNvPr>
          <p:cNvGrpSpPr/>
          <p:nvPr/>
        </p:nvGrpSpPr>
        <p:grpSpPr>
          <a:xfrm>
            <a:off x="4584660" y="6288631"/>
            <a:ext cx="590550" cy="594360"/>
            <a:chOff x="5800725" y="3131820"/>
            <a:chExt cx="590550" cy="594360"/>
          </a:xfrm>
        </p:grpSpPr>
        <p:sp>
          <p:nvSpPr>
            <p:cNvPr id="254" name="Circle: Hollow 253">
              <a:extLst>
                <a:ext uri="{FF2B5EF4-FFF2-40B4-BE49-F238E27FC236}">
                  <a16:creationId xmlns:a16="http://schemas.microsoft.com/office/drawing/2014/main" id="{0A44333B-201F-40C5-867D-884A1755935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85DCD99C-8682-4B74-860A-4EDE3C6823B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CD7AEEBE-19AD-457F-A524-06AB66A2A562}"/>
              </a:ext>
            </a:extLst>
          </p:cNvPr>
          <p:cNvGrpSpPr/>
          <p:nvPr/>
        </p:nvGrpSpPr>
        <p:grpSpPr>
          <a:xfrm>
            <a:off x="4729059" y="6434935"/>
            <a:ext cx="301752" cy="301752"/>
            <a:chOff x="4084318" y="1418208"/>
            <a:chExt cx="4023359" cy="4021584"/>
          </a:xfrm>
        </p:grpSpPr>
        <p:sp>
          <p:nvSpPr>
            <p:cNvPr id="257" name="Sun 256">
              <a:extLst>
                <a:ext uri="{FF2B5EF4-FFF2-40B4-BE49-F238E27FC236}">
                  <a16:creationId xmlns:a16="http://schemas.microsoft.com/office/drawing/2014/main" id="{B3976D68-0995-4F36-AE72-AEE598E839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36430959-59B8-4165-A7A0-53F1E10930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3E0A38F5-C674-43B3-9F6B-DEBD33BCB9D1}"/>
              </a:ext>
            </a:extLst>
          </p:cNvPr>
          <p:cNvGrpSpPr/>
          <p:nvPr/>
        </p:nvGrpSpPr>
        <p:grpSpPr>
          <a:xfrm>
            <a:off x="4998320" y="6288628"/>
            <a:ext cx="590550" cy="594360"/>
            <a:chOff x="5800725" y="3131820"/>
            <a:chExt cx="590550" cy="594360"/>
          </a:xfrm>
        </p:grpSpPr>
        <p:sp>
          <p:nvSpPr>
            <p:cNvPr id="260" name="Circle: Hollow 259">
              <a:extLst>
                <a:ext uri="{FF2B5EF4-FFF2-40B4-BE49-F238E27FC236}">
                  <a16:creationId xmlns:a16="http://schemas.microsoft.com/office/drawing/2014/main" id="{6213F268-E206-48AB-A5AE-7532B3470A7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FD657198-0B16-413D-9DD5-E972A010E3F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424EB64-2917-4C78-81B5-8EA5E7E0FC69}"/>
              </a:ext>
            </a:extLst>
          </p:cNvPr>
          <p:cNvGrpSpPr/>
          <p:nvPr/>
        </p:nvGrpSpPr>
        <p:grpSpPr>
          <a:xfrm>
            <a:off x="5142719" y="6434932"/>
            <a:ext cx="301752" cy="301752"/>
            <a:chOff x="4084318" y="1418208"/>
            <a:chExt cx="4023359" cy="4021584"/>
          </a:xfrm>
        </p:grpSpPr>
        <p:sp>
          <p:nvSpPr>
            <p:cNvPr id="263" name="Sun 262">
              <a:extLst>
                <a:ext uri="{FF2B5EF4-FFF2-40B4-BE49-F238E27FC236}">
                  <a16:creationId xmlns:a16="http://schemas.microsoft.com/office/drawing/2014/main" id="{F5D58D2B-49A9-439A-B9B7-2FD84E66BF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362E9550-4984-4F41-9929-C1451AD28E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DDAC929B-230D-487F-92D6-E8E10EA0DF1D}"/>
              </a:ext>
            </a:extLst>
          </p:cNvPr>
          <p:cNvGrpSpPr/>
          <p:nvPr/>
        </p:nvGrpSpPr>
        <p:grpSpPr>
          <a:xfrm>
            <a:off x="5411980" y="6288625"/>
            <a:ext cx="590550" cy="594360"/>
            <a:chOff x="5800725" y="3131820"/>
            <a:chExt cx="590550" cy="594360"/>
          </a:xfrm>
        </p:grpSpPr>
        <p:sp>
          <p:nvSpPr>
            <p:cNvPr id="266" name="Circle: Hollow 265">
              <a:extLst>
                <a:ext uri="{FF2B5EF4-FFF2-40B4-BE49-F238E27FC236}">
                  <a16:creationId xmlns:a16="http://schemas.microsoft.com/office/drawing/2014/main" id="{CE42810F-5200-4F6F-87C3-141767FA486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89835391-99BA-4E52-AB52-9184AA37594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79EA0F36-AA41-45A5-882A-94E535385236}"/>
              </a:ext>
            </a:extLst>
          </p:cNvPr>
          <p:cNvGrpSpPr/>
          <p:nvPr/>
        </p:nvGrpSpPr>
        <p:grpSpPr>
          <a:xfrm>
            <a:off x="5556379" y="6434929"/>
            <a:ext cx="301752" cy="301752"/>
            <a:chOff x="4084318" y="1418208"/>
            <a:chExt cx="4023359" cy="4021584"/>
          </a:xfrm>
        </p:grpSpPr>
        <p:sp>
          <p:nvSpPr>
            <p:cNvPr id="269" name="Sun 268">
              <a:extLst>
                <a:ext uri="{FF2B5EF4-FFF2-40B4-BE49-F238E27FC236}">
                  <a16:creationId xmlns:a16="http://schemas.microsoft.com/office/drawing/2014/main" id="{105FE163-1A8E-4E35-8DC2-8E3DDE6632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66B074C6-D6CA-4D99-85E5-6E4EC180BC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ED878832-ECE8-4174-A603-C71229B788C8}"/>
              </a:ext>
            </a:extLst>
          </p:cNvPr>
          <p:cNvGrpSpPr/>
          <p:nvPr/>
        </p:nvGrpSpPr>
        <p:grpSpPr>
          <a:xfrm>
            <a:off x="5825640" y="6288622"/>
            <a:ext cx="590550" cy="594360"/>
            <a:chOff x="5800725" y="3131820"/>
            <a:chExt cx="590550" cy="594360"/>
          </a:xfrm>
        </p:grpSpPr>
        <p:sp>
          <p:nvSpPr>
            <p:cNvPr id="272" name="Circle: Hollow 271">
              <a:extLst>
                <a:ext uri="{FF2B5EF4-FFF2-40B4-BE49-F238E27FC236}">
                  <a16:creationId xmlns:a16="http://schemas.microsoft.com/office/drawing/2014/main" id="{DF2A5134-D80E-4E17-AE72-745D3849D12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6DC940A4-2693-4078-B6E5-F1D6438FA6E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4F4E5EF8-EA47-4570-8E7F-69EC0A6DF40A}"/>
              </a:ext>
            </a:extLst>
          </p:cNvPr>
          <p:cNvGrpSpPr/>
          <p:nvPr/>
        </p:nvGrpSpPr>
        <p:grpSpPr>
          <a:xfrm>
            <a:off x="5970039" y="6434926"/>
            <a:ext cx="301752" cy="301752"/>
            <a:chOff x="4084318" y="1418208"/>
            <a:chExt cx="4023359" cy="4021584"/>
          </a:xfrm>
        </p:grpSpPr>
        <p:sp>
          <p:nvSpPr>
            <p:cNvPr id="275" name="Sun 274">
              <a:extLst>
                <a:ext uri="{FF2B5EF4-FFF2-40B4-BE49-F238E27FC236}">
                  <a16:creationId xmlns:a16="http://schemas.microsoft.com/office/drawing/2014/main" id="{8FF942B3-71EE-44B6-9ADB-E89A61C8A9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2CA655DE-D718-43AB-8C91-96C85723BD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E388E0FE-D515-4EDB-9A7C-D0DE12DE5DDE}"/>
              </a:ext>
            </a:extLst>
          </p:cNvPr>
          <p:cNvGrpSpPr/>
          <p:nvPr/>
        </p:nvGrpSpPr>
        <p:grpSpPr>
          <a:xfrm>
            <a:off x="6239300" y="6288619"/>
            <a:ext cx="590550" cy="594360"/>
            <a:chOff x="5800725" y="3131820"/>
            <a:chExt cx="590550" cy="594360"/>
          </a:xfrm>
        </p:grpSpPr>
        <p:sp>
          <p:nvSpPr>
            <p:cNvPr id="278" name="Circle: Hollow 277">
              <a:extLst>
                <a:ext uri="{FF2B5EF4-FFF2-40B4-BE49-F238E27FC236}">
                  <a16:creationId xmlns:a16="http://schemas.microsoft.com/office/drawing/2014/main" id="{AF96D93F-628D-4542-B8D4-F971EED23DA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5FB2F95F-9B09-4795-AFF2-DBC431F506F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85FABAB9-24E5-480A-9446-418CED6CC771}"/>
              </a:ext>
            </a:extLst>
          </p:cNvPr>
          <p:cNvGrpSpPr/>
          <p:nvPr/>
        </p:nvGrpSpPr>
        <p:grpSpPr>
          <a:xfrm>
            <a:off x="6383699" y="6434923"/>
            <a:ext cx="301752" cy="301752"/>
            <a:chOff x="4084318" y="1418208"/>
            <a:chExt cx="4023359" cy="4021584"/>
          </a:xfrm>
        </p:grpSpPr>
        <p:sp>
          <p:nvSpPr>
            <p:cNvPr id="281" name="Sun 280">
              <a:extLst>
                <a:ext uri="{FF2B5EF4-FFF2-40B4-BE49-F238E27FC236}">
                  <a16:creationId xmlns:a16="http://schemas.microsoft.com/office/drawing/2014/main" id="{E11C6B21-9937-409B-922C-7AC98DF578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7D09391D-376B-48A4-BCFE-4BB6629DAB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4C449D69-3BE5-417F-A42E-5BA1C9A1F579}"/>
              </a:ext>
            </a:extLst>
          </p:cNvPr>
          <p:cNvGrpSpPr/>
          <p:nvPr/>
        </p:nvGrpSpPr>
        <p:grpSpPr>
          <a:xfrm>
            <a:off x="6652960" y="6288616"/>
            <a:ext cx="590550" cy="594360"/>
            <a:chOff x="5800725" y="3131820"/>
            <a:chExt cx="590550" cy="594360"/>
          </a:xfrm>
        </p:grpSpPr>
        <p:sp>
          <p:nvSpPr>
            <p:cNvPr id="284" name="Circle: Hollow 283">
              <a:extLst>
                <a:ext uri="{FF2B5EF4-FFF2-40B4-BE49-F238E27FC236}">
                  <a16:creationId xmlns:a16="http://schemas.microsoft.com/office/drawing/2014/main" id="{71064F31-A61D-4DE0-8350-22A5E2DC30F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143A904C-510F-4DA9-87A7-B05F8DC4BBD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78894F5C-8A1C-4AC8-BF72-9C7A860132EF}"/>
              </a:ext>
            </a:extLst>
          </p:cNvPr>
          <p:cNvGrpSpPr/>
          <p:nvPr/>
        </p:nvGrpSpPr>
        <p:grpSpPr>
          <a:xfrm>
            <a:off x="6797359" y="6434920"/>
            <a:ext cx="301752" cy="301752"/>
            <a:chOff x="4084318" y="1418208"/>
            <a:chExt cx="4023359" cy="4021584"/>
          </a:xfrm>
        </p:grpSpPr>
        <p:sp>
          <p:nvSpPr>
            <p:cNvPr id="287" name="Sun 286">
              <a:extLst>
                <a:ext uri="{FF2B5EF4-FFF2-40B4-BE49-F238E27FC236}">
                  <a16:creationId xmlns:a16="http://schemas.microsoft.com/office/drawing/2014/main" id="{443C7C39-AB7C-4902-847F-B92B753C0B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F487601B-BFF1-4DF8-86A8-F2FDA7CC73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D59D34B7-F7DC-4D2F-B9D3-B5C9BCC7AA36}"/>
              </a:ext>
            </a:extLst>
          </p:cNvPr>
          <p:cNvGrpSpPr/>
          <p:nvPr/>
        </p:nvGrpSpPr>
        <p:grpSpPr>
          <a:xfrm>
            <a:off x="7066620" y="6288613"/>
            <a:ext cx="590550" cy="594360"/>
            <a:chOff x="5800725" y="3131820"/>
            <a:chExt cx="590550" cy="594360"/>
          </a:xfrm>
        </p:grpSpPr>
        <p:sp>
          <p:nvSpPr>
            <p:cNvPr id="290" name="Circle: Hollow 289">
              <a:extLst>
                <a:ext uri="{FF2B5EF4-FFF2-40B4-BE49-F238E27FC236}">
                  <a16:creationId xmlns:a16="http://schemas.microsoft.com/office/drawing/2014/main" id="{B2021B08-AD25-4B5D-AA03-F2A693FA176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950212BD-5E3E-486F-BACA-5F0F0A7354E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A0E800F8-EBF5-427C-9C80-9712EA03A5B1}"/>
              </a:ext>
            </a:extLst>
          </p:cNvPr>
          <p:cNvGrpSpPr/>
          <p:nvPr/>
        </p:nvGrpSpPr>
        <p:grpSpPr>
          <a:xfrm>
            <a:off x="7211019" y="6434917"/>
            <a:ext cx="301752" cy="301752"/>
            <a:chOff x="4084318" y="1418208"/>
            <a:chExt cx="4023359" cy="4021584"/>
          </a:xfrm>
        </p:grpSpPr>
        <p:sp>
          <p:nvSpPr>
            <p:cNvPr id="293" name="Sun 292">
              <a:extLst>
                <a:ext uri="{FF2B5EF4-FFF2-40B4-BE49-F238E27FC236}">
                  <a16:creationId xmlns:a16="http://schemas.microsoft.com/office/drawing/2014/main" id="{5F003254-9F53-42EC-96ED-F32307A7D8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95692BD1-FDDC-4386-AA02-F22CB0E3DF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CB4E3BE1-E7A1-4F89-B452-3031B36D8BCB}"/>
              </a:ext>
            </a:extLst>
          </p:cNvPr>
          <p:cNvGrpSpPr/>
          <p:nvPr/>
        </p:nvGrpSpPr>
        <p:grpSpPr>
          <a:xfrm>
            <a:off x="7480280" y="6288610"/>
            <a:ext cx="590550" cy="594360"/>
            <a:chOff x="5800725" y="3131820"/>
            <a:chExt cx="590550" cy="594360"/>
          </a:xfrm>
        </p:grpSpPr>
        <p:sp>
          <p:nvSpPr>
            <p:cNvPr id="296" name="Circle: Hollow 295">
              <a:extLst>
                <a:ext uri="{FF2B5EF4-FFF2-40B4-BE49-F238E27FC236}">
                  <a16:creationId xmlns:a16="http://schemas.microsoft.com/office/drawing/2014/main" id="{197F8663-F09D-40D3-AFA5-8BC993EE039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A3F843A1-0603-41A4-A1C0-594ADD62D8B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DED750CE-F5C6-43C2-8CC1-E9CF805231C6}"/>
              </a:ext>
            </a:extLst>
          </p:cNvPr>
          <p:cNvGrpSpPr/>
          <p:nvPr/>
        </p:nvGrpSpPr>
        <p:grpSpPr>
          <a:xfrm>
            <a:off x="7624679" y="6434914"/>
            <a:ext cx="301752" cy="301752"/>
            <a:chOff x="4084318" y="1418208"/>
            <a:chExt cx="4023359" cy="4021584"/>
          </a:xfrm>
        </p:grpSpPr>
        <p:sp>
          <p:nvSpPr>
            <p:cNvPr id="299" name="Sun 298">
              <a:extLst>
                <a:ext uri="{FF2B5EF4-FFF2-40B4-BE49-F238E27FC236}">
                  <a16:creationId xmlns:a16="http://schemas.microsoft.com/office/drawing/2014/main" id="{099764DD-08B0-4DC0-B190-81126FBE35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8667F6F3-6EF7-4C60-A303-D005B5E94E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5C30DEA9-C893-4A86-AD3E-8B383F6A8284}"/>
              </a:ext>
            </a:extLst>
          </p:cNvPr>
          <p:cNvGrpSpPr/>
          <p:nvPr/>
        </p:nvGrpSpPr>
        <p:grpSpPr>
          <a:xfrm>
            <a:off x="7893940" y="6288607"/>
            <a:ext cx="590550" cy="594360"/>
            <a:chOff x="5800725" y="3131820"/>
            <a:chExt cx="590550" cy="594360"/>
          </a:xfrm>
        </p:grpSpPr>
        <p:sp>
          <p:nvSpPr>
            <p:cNvPr id="302" name="Circle: Hollow 301">
              <a:extLst>
                <a:ext uri="{FF2B5EF4-FFF2-40B4-BE49-F238E27FC236}">
                  <a16:creationId xmlns:a16="http://schemas.microsoft.com/office/drawing/2014/main" id="{88A5577C-EF48-4F68-AFFF-D52C8006AB5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E59ECB6F-B899-4A13-B8BB-9075E5269A0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998C6A62-3FF9-460E-A716-194F072A66D1}"/>
              </a:ext>
            </a:extLst>
          </p:cNvPr>
          <p:cNvGrpSpPr/>
          <p:nvPr/>
        </p:nvGrpSpPr>
        <p:grpSpPr>
          <a:xfrm>
            <a:off x="8038339" y="6434911"/>
            <a:ext cx="301752" cy="301752"/>
            <a:chOff x="4084318" y="1418208"/>
            <a:chExt cx="4023359" cy="4021584"/>
          </a:xfrm>
        </p:grpSpPr>
        <p:sp>
          <p:nvSpPr>
            <p:cNvPr id="305" name="Sun 304">
              <a:extLst>
                <a:ext uri="{FF2B5EF4-FFF2-40B4-BE49-F238E27FC236}">
                  <a16:creationId xmlns:a16="http://schemas.microsoft.com/office/drawing/2014/main" id="{13227F2D-59DE-4127-A9B2-84AF6F4EDB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38342B5A-82C5-4280-9254-D4F2A675BA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DFBFEE71-F725-4EFC-A7C2-4B6BC7C2188B}"/>
              </a:ext>
            </a:extLst>
          </p:cNvPr>
          <p:cNvGrpSpPr/>
          <p:nvPr/>
        </p:nvGrpSpPr>
        <p:grpSpPr>
          <a:xfrm>
            <a:off x="8307600" y="6288604"/>
            <a:ext cx="590550" cy="594360"/>
            <a:chOff x="5800725" y="3131820"/>
            <a:chExt cx="590550" cy="594360"/>
          </a:xfrm>
        </p:grpSpPr>
        <p:sp>
          <p:nvSpPr>
            <p:cNvPr id="308" name="Circle: Hollow 307">
              <a:extLst>
                <a:ext uri="{FF2B5EF4-FFF2-40B4-BE49-F238E27FC236}">
                  <a16:creationId xmlns:a16="http://schemas.microsoft.com/office/drawing/2014/main" id="{2B0188CC-5421-466E-A921-C5893A95005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372CFC5D-E817-4DF7-8A89-33485E22A70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CA5E8BD0-1E19-4A19-BE9E-84A7BCC0B5F5}"/>
              </a:ext>
            </a:extLst>
          </p:cNvPr>
          <p:cNvGrpSpPr/>
          <p:nvPr/>
        </p:nvGrpSpPr>
        <p:grpSpPr>
          <a:xfrm>
            <a:off x="8451999" y="6434908"/>
            <a:ext cx="301752" cy="301752"/>
            <a:chOff x="4084318" y="1418208"/>
            <a:chExt cx="4023359" cy="4021584"/>
          </a:xfrm>
        </p:grpSpPr>
        <p:sp>
          <p:nvSpPr>
            <p:cNvPr id="311" name="Sun 310">
              <a:extLst>
                <a:ext uri="{FF2B5EF4-FFF2-40B4-BE49-F238E27FC236}">
                  <a16:creationId xmlns:a16="http://schemas.microsoft.com/office/drawing/2014/main" id="{51BD9B57-4ECC-420F-9E4F-03E41DFF05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9E5A294E-EBA9-412E-8F85-7AC4E3E139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2DB1621A-7D46-4F7B-9F8A-2DA0478D37A4}"/>
              </a:ext>
            </a:extLst>
          </p:cNvPr>
          <p:cNvGrpSpPr/>
          <p:nvPr/>
        </p:nvGrpSpPr>
        <p:grpSpPr>
          <a:xfrm>
            <a:off x="8721260" y="6288601"/>
            <a:ext cx="590550" cy="594360"/>
            <a:chOff x="5800725" y="3131820"/>
            <a:chExt cx="590550" cy="594360"/>
          </a:xfrm>
        </p:grpSpPr>
        <p:sp>
          <p:nvSpPr>
            <p:cNvPr id="314" name="Circle: Hollow 313">
              <a:extLst>
                <a:ext uri="{FF2B5EF4-FFF2-40B4-BE49-F238E27FC236}">
                  <a16:creationId xmlns:a16="http://schemas.microsoft.com/office/drawing/2014/main" id="{C1F785EF-42E1-439F-A072-1AF14EA3E43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8EDAFFCD-3855-44D4-B22B-75B6B8C9AAE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17A0B34F-6E0C-4D3C-9D86-2AB7BBEFFD7F}"/>
              </a:ext>
            </a:extLst>
          </p:cNvPr>
          <p:cNvGrpSpPr/>
          <p:nvPr/>
        </p:nvGrpSpPr>
        <p:grpSpPr>
          <a:xfrm>
            <a:off x="8865659" y="6434905"/>
            <a:ext cx="301752" cy="301752"/>
            <a:chOff x="4084318" y="1418208"/>
            <a:chExt cx="4023359" cy="4021584"/>
          </a:xfrm>
        </p:grpSpPr>
        <p:sp>
          <p:nvSpPr>
            <p:cNvPr id="317" name="Sun 316">
              <a:extLst>
                <a:ext uri="{FF2B5EF4-FFF2-40B4-BE49-F238E27FC236}">
                  <a16:creationId xmlns:a16="http://schemas.microsoft.com/office/drawing/2014/main" id="{33F0132D-995F-498B-B6C6-177C7713AC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C497A6A5-B674-4C4C-817E-418CFB7961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3822C551-2CC5-4DAF-BEF2-1D459A4BFF2B}"/>
              </a:ext>
            </a:extLst>
          </p:cNvPr>
          <p:cNvGrpSpPr/>
          <p:nvPr/>
        </p:nvGrpSpPr>
        <p:grpSpPr>
          <a:xfrm>
            <a:off x="9134920" y="6288598"/>
            <a:ext cx="590550" cy="594360"/>
            <a:chOff x="5800725" y="3131820"/>
            <a:chExt cx="590550" cy="594360"/>
          </a:xfrm>
        </p:grpSpPr>
        <p:sp>
          <p:nvSpPr>
            <p:cNvPr id="320" name="Circle: Hollow 319">
              <a:extLst>
                <a:ext uri="{FF2B5EF4-FFF2-40B4-BE49-F238E27FC236}">
                  <a16:creationId xmlns:a16="http://schemas.microsoft.com/office/drawing/2014/main" id="{AC6A9D7E-D190-4CF6-BABE-69EC44FD8E4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2C24D1A7-E30B-49C1-8AD6-5DA94BB205B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F91A2A86-FA11-4805-9F77-FED0A35F8196}"/>
              </a:ext>
            </a:extLst>
          </p:cNvPr>
          <p:cNvGrpSpPr/>
          <p:nvPr/>
        </p:nvGrpSpPr>
        <p:grpSpPr>
          <a:xfrm>
            <a:off x="9279319" y="6434902"/>
            <a:ext cx="301752" cy="301752"/>
            <a:chOff x="4084318" y="1418208"/>
            <a:chExt cx="4023359" cy="4021584"/>
          </a:xfrm>
        </p:grpSpPr>
        <p:sp>
          <p:nvSpPr>
            <p:cNvPr id="323" name="Sun 322">
              <a:extLst>
                <a:ext uri="{FF2B5EF4-FFF2-40B4-BE49-F238E27FC236}">
                  <a16:creationId xmlns:a16="http://schemas.microsoft.com/office/drawing/2014/main" id="{FFDAEB04-1C7C-4392-A9D4-77E580E56E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A67C5C51-CC48-4842-ADF7-D15EAFD21B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22D75D07-68DE-47AE-9106-AEE19A479089}"/>
              </a:ext>
            </a:extLst>
          </p:cNvPr>
          <p:cNvGrpSpPr/>
          <p:nvPr/>
        </p:nvGrpSpPr>
        <p:grpSpPr>
          <a:xfrm>
            <a:off x="9548580" y="6288595"/>
            <a:ext cx="590550" cy="594360"/>
            <a:chOff x="5800725" y="3131820"/>
            <a:chExt cx="590550" cy="594360"/>
          </a:xfrm>
        </p:grpSpPr>
        <p:sp>
          <p:nvSpPr>
            <p:cNvPr id="326" name="Circle: Hollow 325">
              <a:extLst>
                <a:ext uri="{FF2B5EF4-FFF2-40B4-BE49-F238E27FC236}">
                  <a16:creationId xmlns:a16="http://schemas.microsoft.com/office/drawing/2014/main" id="{D751F038-B97E-4615-8C5E-FDC6A2A092D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D6E4CE33-3231-4DFF-B2A3-B0C1A2C657F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52F3199A-138F-4A3A-92CB-83590F49E6E7}"/>
              </a:ext>
            </a:extLst>
          </p:cNvPr>
          <p:cNvGrpSpPr/>
          <p:nvPr/>
        </p:nvGrpSpPr>
        <p:grpSpPr>
          <a:xfrm>
            <a:off x="9692979" y="6434899"/>
            <a:ext cx="301752" cy="301752"/>
            <a:chOff x="4084318" y="1418208"/>
            <a:chExt cx="4023359" cy="4021584"/>
          </a:xfrm>
        </p:grpSpPr>
        <p:sp>
          <p:nvSpPr>
            <p:cNvPr id="329" name="Sun 328">
              <a:extLst>
                <a:ext uri="{FF2B5EF4-FFF2-40B4-BE49-F238E27FC236}">
                  <a16:creationId xmlns:a16="http://schemas.microsoft.com/office/drawing/2014/main" id="{FCCCDEEE-0080-42A6-B78D-407A2557FA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E9BCD80A-0C20-4EDD-B249-6382D8C433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9F20A5E3-3DFE-4E2C-964C-5E692EF913B3}"/>
              </a:ext>
            </a:extLst>
          </p:cNvPr>
          <p:cNvGrpSpPr/>
          <p:nvPr/>
        </p:nvGrpSpPr>
        <p:grpSpPr>
          <a:xfrm>
            <a:off x="9962240" y="6288592"/>
            <a:ext cx="590550" cy="594360"/>
            <a:chOff x="5800725" y="3131820"/>
            <a:chExt cx="590550" cy="594360"/>
          </a:xfrm>
        </p:grpSpPr>
        <p:sp>
          <p:nvSpPr>
            <p:cNvPr id="332" name="Circle: Hollow 331">
              <a:extLst>
                <a:ext uri="{FF2B5EF4-FFF2-40B4-BE49-F238E27FC236}">
                  <a16:creationId xmlns:a16="http://schemas.microsoft.com/office/drawing/2014/main" id="{C6584D94-C263-4F9E-99EC-88784C7C1B0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0B5F23C3-28B9-4CBF-A6BA-8FFF7CFB66C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055379D1-29D4-4D51-8723-1AA5E2DB21FD}"/>
              </a:ext>
            </a:extLst>
          </p:cNvPr>
          <p:cNvGrpSpPr/>
          <p:nvPr/>
        </p:nvGrpSpPr>
        <p:grpSpPr>
          <a:xfrm>
            <a:off x="10106639" y="6434896"/>
            <a:ext cx="301752" cy="301752"/>
            <a:chOff x="4084318" y="1418208"/>
            <a:chExt cx="4023359" cy="4021584"/>
          </a:xfrm>
        </p:grpSpPr>
        <p:sp>
          <p:nvSpPr>
            <p:cNvPr id="335" name="Sun 334">
              <a:extLst>
                <a:ext uri="{FF2B5EF4-FFF2-40B4-BE49-F238E27FC236}">
                  <a16:creationId xmlns:a16="http://schemas.microsoft.com/office/drawing/2014/main" id="{E511161C-D4CD-4771-B182-577B4A0A89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9ECDD403-E6F6-403A-A95E-C89F4D4D22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A26AC90D-5838-4C4B-9346-F35EA5E6D531}"/>
              </a:ext>
            </a:extLst>
          </p:cNvPr>
          <p:cNvGrpSpPr/>
          <p:nvPr/>
        </p:nvGrpSpPr>
        <p:grpSpPr>
          <a:xfrm>
            <a:off x="10375900" y="6288589"/>
            <a:ext cx="590550" cy="594360"/>
            <a:chOff x="5800725" y="3131820"/>
            <a:chExt cx="590550" cy="594360"/>
          </a:xfrm>
        </p:grpSpPr>
        <p:sp>
          <p:nvSpPr>
            <p:cNvPr id="338" name="Circle: Hollow 337">
              <a:extLst>
                <a:ext uri="{FF2B5EF4-FFF2-40B4-BE49-F238E27FC236}">
                  <a16:creationId xmlns:a16="http://schemas.microsoft.com/office/drawing/2014/main" id="{BE77EEC9-C518-466D-B478-B97DE97DDAD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FC57A4F7-0537-4E38-AFFD-D217E58F529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AC07484E-C881-4252-B530-F1C69B6744D7}"/>
              </a:ext>
            </a:extLst>
          </p:cNvPr>
          <p:cNvGrpSpPr/>
          <p:nvPr/>
        </p:nvGrpSpPr>
        <p:grpSpPr>
          <a:xfrm>
            <a:off x="10520299" y="6434893"/>
            <a:ext cx="301752" cy="301752"/>
            <a:chOff x="4084318" y="1418208"/>
            <a:chExt cx="4023359" cy="4021584"/>
          </a:xfrm>
        </p:grpSpPr>
        <p:sp>
          <p:nvSpPr>
            <p:cNvPr id="341" name="Sun 340">
              <a:extLst>
                <a:ext uri="{FF2B5EF4-FFF2-40B4-BE49-F238E27FC236}">
                  <a16:creationId xmlns:a16="http://schemas.microsoft.com/office/drawing/2014/main" id="{7C3857C5-3908-4DC3-8B44-3402988903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45F81F61-80DD-4BDF-9484-66D6FB612F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5E0BC3F9-52ED-4A26-B40C-5B95EF8F9257}"/>
              </a:ext>
            </a:extLst>
          </p:cNvPr>
          <p:cNvGrpSpPr/>
          <p:nvPr/>
        </p:nvGrpSpPr>
        <p:grpSpPr>
          <a:xfrm>
            <a:off x="10789560" y="6288586"/>
            <a:ext cx="590550" cy="594360"/>
            <a:chOff x="5800725" y="3131820"/>
            <a:chExt cx="590550" cy="594360"/>
          </a:xfrm>
        </p:grpSpPr>
        <p:sp>
          <p:nvSpPr>
            <p:cNvPr id="344" name="Circle: Hollow 343">
              <a:extLst>
                <a:ext uri="{FF2B5EF4-FFF2-40B4-BE49-F238E27FC236}">
                  <a16:creationId xmlns:a16="http://schemas.microsoft.com/office/drawing/2014/main" id="{0C2BE6FA-B03F-4969-BF2B-B967416FA28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9A7C4945-08FC-4E3D-BD33-D697355B61A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82930B2E-B3CE-4BB3-B6AF-2A6B4792979D}"/>
              </a:ext>
            </a:extLst>
          </p:cNvPr>
          <p:cNvGrpSpPr/>
          <p:nvPr/>
        </p:nvGrpSpPr>
        <p:grpSpPr>
          <a:xfrm>
            <a:off x="10933959" y="6434890"/>
            <a:ext cx="301752" cy="301752"/>
            <a:chOff x="4084318" y="1418208"/>
            <a:chExt cx="4023359" cy="4021584"/>
          </a:xfrm>
        </p:grpSpPr>
        <p:sp>
          <p:nvSpPr>
            <p:cNvPr id="347" name="Sun 346">
              <a:extLst>
                <a:ext uri="{FF2B5EF4-FFF2-40B4-BE49-F238E27FC236}">
                  <a16:creationId xmlns:a16="http://schemas.microsoft.com/office/drawing/2014/main" id="{12E51CCB-EDC1-4B70-B114-0A6E87C499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1D9DA629-D0AE-41AB-B439-C689994C90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34020D6D-A07B-48BA-8F64-100DF47969E2}"/>
              </a:ext>
            </a:extLst>
          </p:cNvPr>
          <p:cNvGrpSpPr/>
          <p:nvPr/>
        </p:nvGrpSpPr>
        <p:grpSpPr>
          <a:xfrm>
            <a:off x="11203220" y="6288583"/>
            <a:ext cx="590550" cy="594360"/>
            <a:chOff x="5800725" y="3131820"/>
            <a:chExt cx="590550" cy="594360"/>
          </a:xfrm>
        </p:grpSpPr>
        <p:sp>
          <p:nvSpPr>
            <p:cNvPr id="350" name="Circle: Hollow 349">
              <a:extLst>
                <a:ext uri="{FF2B5EF4-FFF2-40B4-BE49-F238E27FC236}">
                  <a16:creationId xmlns:a16="http://schemas.microsoft.com/office/drawing/2014/main" id="{719F91BA-2C7E-4E22-AE14-3368C457770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941F4022-A118-444D-A4B3-0E4195A6136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781DE800-702B-4C86-BFF7-4E6B6E9CDB86}"/>
              </a:ext>
            </a:extLst>
          </p:cNvPr>
          <p:cNvGrpSpPr/>
          <p:nvPr/>
        </p:nvGrpSpPr>
        <p:grpSpPr>
          <a:xfrm>
            <a:off x="11347619" y="6434887"/>
            <a:ext cx="301752" cy="301752"/>
            <a:chOff x="4084318" y="1418208"/>
            <a:chExt cx="4023359" cy="4021584"/>
          </a:xfrm>
        </p:grpSpPr>
        <p:sp>
          <p:nvSpPr>
            <p:cNvPr id="353" name="Sun 352">
              <a:extLst>
                <a:ext uri="{FF2B5EF4-FFF2-40B4-BE49-F238E27FC236}">
                  <a16:creationId xmlns:a16="http://schemas.microsoft.com/office/drawing/2014/main" id="{4D36D4C0-1E5C-4BAE-A480-35BDD1F832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A4FDBDE1-C308-4B22-BBE5-3B6633466E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A46441CB-22CB-4138-964F-9A2C0068D2DE}"/>
              </a:ext>
            </a:extLst>
          </p:cNvPr>
          <p:cNvGrpSpPr/>
          <p:nvPr/>
        </p:nvGrpSpPr>
        <p:grpSpPr>
          <a:xfrm>
            <a:off x="11616880" y="6288580"/>
            <a:ext cx="590550" cy="594360"/>
            <a:chOff x="5800725" y="3131820"/>
            <a:chExt cx="590550" cy="594360"/>
          </a:xfrm>
        </p:grpSpPr>
        <p:sp>
          <p:nvSpPr>
            <p:cNvPr id="356" name="Circle: Hollow 355">
              <a:extLst>
                <a:ext uri="{FF2B5EF4-FFF2-40B4-BE49-F238E27FC236}">
                  <a16:creationId xmlns:a16="http://schemas.microsoft.com/office/drawing/2014/main" id="{191DBB1B-FD5D-47D4-9159-54978AE5E51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030A6957-50EA-4CDD-8E79-D3D6E33EBE5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A8A9E713-83F2-47BD-9737-2C9C7C468E3B}"/>
              </a:ext>
            </a:extLst>
          </p:cNvPr>
          <p:cNvGrpSpPr/>
          <p:nvPr/>
        </p:nvGrpSpPr>
        <p:grpSpPr>
          <a:xfrm>
            <a:off x="11761279" y="6434884"/>
            <a:ext cx="301752" cy="301752"/>
            <a:chOff x="4084318" y="1418208"/>
            <a:chExt cx="4023359" cy="4021584"/>
          </a:xfrm>
        </p:grpSpPr>
        <p:sp>
          <p:nvSpPr>
            <p:cNvPr id="359" name="Sun 358">
              <a:extLst>
                <a:ext uri="{FF2B5EF4-FFF2-40B4-BE49-F238E27FC236}">
                  <a16:creationId xmlns:a16="http://schemas.microsoft.com/office/drawing/2014/main" id="{BC6A0D62-5BA7-45C4-AAC7-6458F3BEDE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4A0C3BF3-146C-491B-B0CF-2DAFF89049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3573B7F7-3D50-445D-85E4-F17B5DE66C8B}"/>
              </a:ext>
            </a:extLst>
          </p:cNvPr>
          <p:cNvGrpSpPr/>
          <p:nvPr/>
        </p:nvGrpSpPr>
        <p:grpSpPr>
          <a:xfrm>
            <a:off x="34404" y="377726"/>
            <a:ext cx="590550" cy="594360"/>
            <a:chOff x="5800725" y="3131820"/>
            <a:chExt cx="590550" cy="594360"/>
          </a:xfrm>
        </p:grpSpPr>
        <p:sp>
          <p:nvSpPr>
            <p:cNvPr id="362" name="Circle: Hollow 361">
              <a:extLst>
                <a:ext uri="{FF2B5EF4-FFF2-40B4-BE49-F238E27FC236}">
                  <a16:creationId xmlns:a16="http://schemas.microsoft.com/office/drawing/2014/main" id="{F4BA371C-9C34-4DAB-8024-4DAD146DFF6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0639D1BB-DBE7-4AFE-898B-A02BAD6832C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4" name="Group 363">
            <a:extLst>
              <a:ext uri="{FF2B5EF4-FFF2-40B4-BE49-F238E27FC236}">
                <a16:creationId xmlns:a16="http://schemas.microsoft.com/office/drawing/2014/main" id="{ECF77669-E9DF-4478-920C-3DAF3E5F0554}"/>
              </a:ext>
            </a:extLst>
          </p:cNvPr>
          <p:cNvGrpSpPr/>
          <p:nvPr/>
        </p:nvGrpSpPr>
        <p:grpSpPr>
          <a:xfrm>
            <a:off x="178803" y="524030"/>
            <a:ext cx="301752" cy="301752"/>
            <a:chOff x="4084318" y="1418208"/>
            <a:chExt cx="4023359" cy="4021584"/>
          </a:xfrm>
        </p:grpSpPr>
        <p:sp>
          <p:nvSpPr>
            <p:cNvPr id="365" name="Sun 364">
              <a:extLst>
                <a:ext uri="{FF2B5EF4-FFF2-40B4-BE49-F238E27FC236}">
                  <a16:creationId xmlns:a16="http://schemas.microsoft.com/office/drawing/2014/main" id="{B622A52B-7840-43A7-B717-52C86C08C4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0B8D0A5F-25BD-4FCF-A48C-A4FD110736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1C11A0DB-C5AC-4092-9D11-32B1D56B0119}"/>
              </a:ext>
            </a:extLst>
          </p:cNvPr>
          <p:cNvGrpSpPr/>
          <p:nvPr/>
        </p:nvGrpSpPr>
        <p:grpSpPr>
          <a:xfrm>
            <a:off x="34405" y="769613"/>
            <a:ext cx="590550" cy="594360"/>
            <a:chOff x="5800725" y="3131820"/>
            <a:chExt cx="590550" cy="594360"/>
          </a:xfrm>
        </p:grpSpPr>
        <p:sp>
          <p:nvSpPr>
            <p:cNvPr id="368" name="Circle: Hollow 367">
              <a:extLst>
                <a:ext uri="{FF2B5EF4-FFF2-40B4-BE49-F238E27FC236}">
                  <a16:creationId xmlns:a16="http://schemas.microsoft.com/office/drawing/2014/main" id="{BFA236CA-A0C7-44E2-AEFC-2251336345D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C4530472-2499-4CC2-886A-119C20095FE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F4BAE5EC-0E4D-4A66-9A38-C24BDAE056AE}"/>
              </a:ext>
            </a:extLst>
          </p:cNvPr>
          <p:cNvGrpSpPr/>
          <p:nvPr/>
        </p:nvGrpSpPr>
        <p:grpSpPr>
          <a:xfrm>
            <a:off x="178804" y="915917"/>
            <a:ext cx="301752" cy="301752"/>
            <a:chOff x="4084318" y="1418208"/>
            <a:chExt cx="4023359" cy="4021584"/>
          </a:xfrm>
        </p:grpSpPr>
        <p:sp>
          <p:nvSpPr>
            <p:cNvPr id="371" name="Sun 370">
              <a:extLst>
                <a:ext uri="{FF2B5EF4-FFF2-40B4-BE49-F238E27FC236}">
                  <a16:creationId xmlns:a16="http://schemas.microsoft.com/office/drawing/2014/main" id="{C045D332-30A8-4CC2-AB85-EE5DDE9ECD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CC442389-8D29-4794-8E31-D017041EE2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81D99A95-6ACF-4494-89FD-C266D4B0BBF4}"/>
              </a:ext>
            </a:extLst>
          </p:cNvPr>
          <p:cNvGrpSpPr/>
          <p:nvPr/>
        </p:nvGrpSpPr>
        <p:grpSpPr>
          <a:xfrm>
            <a:off x="34406" y="1161500"/>
            <a:ext cx="590550" cy="594360"/>
            <a:chOff x="5800725" y="3131820"/>
            <a:chExt cx="590550" cy="594360"/>
          </a:xfrm>
        </p:grpSpPr>
        <p:sp>
          <p:nvSpPr>
            <p:cNvPr id="374" name="Circle: Hollow 373">
              <a:extLst>
                <a:ext uri="{FF2B5EF4-FFF2-40B4-BE49-F238E27FC236}">
                  <a16:creationId xmlns:a16="http://schemas.microsoft.com/office/drawing/2014/main" id="{003C7F0C-D018-4D13-B922-82C90764620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86A59806-AB8B-4DBB-82A8-B0DFA05FF38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13B97247-36E8-4CD8-9279-02C1DAA3DCCE}"/>
              </a:ext>
            </a:extLst>
          </p:cNvPr>
          <p:cNvGrpSpPr/>
          <p:nvPr/>
        </p:nvGrpSpPr>
        <p:grpSpPr>
          <a:xfrm>
            <a:off x="178805" y="1307804"/>
            <a:ext cx="301752" cy="301752"/>
            <a:chOff x="4084318" y="1418208"/>
            <a:chExt cx="4023359" cy="4021584"/>
          </a:xfrm>
        </p:grpSpPr>
        <p:sp>
          <p:nvSpPr>
            <p:cNvPr id="377" name="Sun 376">
              <a:extLst>
                <a:ext uri="{FF2B5EF4-FFF2-40B4-BE49-F238E27FC236}">
                  <a16:creationId xmlns:a16="http://schemas.microsoft.com/office/drawing/2014/main" id="{3EAA1D2D-1AD4-4FCA-ABF8-4DF793D5706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3BF9CF56-513E-42A3-AE85-B2EC63F841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3A98AED9-A080-459A-838A-22C41D0BD650}"/>
              </a:ext>
            </a:extLst>
          </p:cNvPr>
          <p:cNvGrpSpPr/>
          <p:nvPr/>
        </p:nvGrpSpPr>
        <p:grpSpPr>
          <a:xfrm>
            <a:off x="34407" y="1553387"/>
            <a:ext cx="590550" cy="594360"/>
            <a:chOff x="5800725" y="3131820"/>
            <a:chExt cx="590550" cy="594360"/>
          </a:xfrm>
        </p:grpSpPr>
        <p:sp>
          <p:nvSpPr>
            <p:cNvPr id="380" name="Circle: Hollow 379">
              <a:extLst>
                <a:ext uri="{FF2B5EF4-FFF2-40B4-BE49-F238E27FC236}">
                  <a16:creationId xmlns:a16="http://schemas.microsoft.com/office/drawing/2014/main" id="{B763E2F8-CB71-4AA2-B9D2-204061BEBD5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1" name="Oval 380">
              <a:extLst>
                <a:ext uri="{FF2B5EF4-FFF2-40B4-BE49-F238E27FC236}">
                  <a16:creationId xmlns:a16="http://schemas.microsoft.com/office/drawing/2014/main" id="{CCF270A3-369E-4FE8-8499-9C38D3366A4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DC73DD75-878F-4ACE-A109-54D15DA52706}"/>
              </a:ext>
            </a:extLst>
          </p:cNvPr>
          <p:cNvGrpSpPr/>
          <p:nvPr/>
        </p:nvGrpSpPr>
        <p:grpSpPr>
          <a:xfrm>
            <a:off x="178806" y="1699691"/>
            <a:ext cx="301752" cy="301752"/>
            <a:chOff x="4084318" y="1418208"/>
            <a:chExt cx="4023359" cy="4021584"/>
          </a:xfrm>
        </p:grpSpPr>
        <p:sp>
          <p:nvSpPr>
            <p:cNvPr id="383" name="Sun 382">
              <a:extLst>
                <a:ext uri="{FF2B5EF4-FFF2-40B4-BE49-F238E27FC236}">
                  <a16:creationId xmlns:a16="http://schemas.microsoft.com/office/drawing/2014/main" id="{57B5A022-8BD9-40E1-9675-B53738C10A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Oval 383">
              <a:extLst>
                <a:ext uri="{FF2B5EF4-FFF2-40B4-BE49-F238E27FC236}">
                  <a16:creationId xmlns:a16="http://schemas.microsoft.com/office/drawing/2014/main" id="{66058A95-393D-47D5-A6B3-30202F3C52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5" name="Group 384">
            <a:extLst>
              <a:ext uri="{FF2B5EF4-FFF2-40B4-BE49-F238E27FC236}">
                <a16:creationId xmlns:a16="http://schemas.microsoft.com/office/drawing/2014/main" id="{9B652909-3E83-47C8-9AC0-339123EB41D4}"/>
              </a:ext>
            </a:extLst>
          </p:cNvPr>
          <p:cNvGrpSpPr/>
          <p:nvPr/>
        </p:nvGrpSpPr>
        <p:grpSpPr>
          <a:xfrm>
            <a:off x="34408" y="1945274"/>
            <a:ext cx="590550" cy="594360"/>
            <a:chOff x="5800725" y="3131820"/>
            <a:chExt cx="590550" cy="594360"/>
          </a:xfrm>
        </p:grpSpPr>
        <p:sp>
          <p:nvSpPr>
            <p:cNvPr id="386" name="Circle: Hollow 385">
              <a:extLst>
                <a:ext uri="{FF2B5EF4-FFF2-40B4-BE49-F238E27FC236}">
                  <a16:creationId xmlns:a16="http://schemas.microsoft.com/office/drawing/2014/main" id="{0A53AEF6-8CD8-4062-9341-D1D04FE8C94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3912BC2E-54C0-4700-94B8-276D2AEA007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19209CB4-9612-462F-B0F2-E1F8AA35DE0E}"/>
              </a:ext>
            </a:extLst>
          </p:cNvPr>
          <p:cNvGrpSpPr/>
          <p:nvPr/>
        </p:nvGrpSpPr>
        <p:grpSpPr>
          <a:xfrm>
            <a:off x="178807" y="2091578"/>
            <a:ext cx="301752" cy="301752"/>
            <a:chOff x="4084318" y="1418208"/>
            <a:chExt cx="4023359" cy="4021584"/>
          </a:xfrm>
        </p:grpSpPr>
        <p:sp>
          <p:nvSpPr>
            <p:cNvPr id="389" name="Sun 388">
              <a:extLst>
                <a:ext uri="{FF2B5EF4-FFF2-40B4-BE49-F238E27FC236}">
                  <a16:creationId xmlns:a16="http://schemas.microsoft.com/office/drawing/2014/main" id="{1C657842-258D-43A3-9201-06E44EDEF8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Oval 389">
              <a:extLst>
                <a:ext uri="{FF2B5EF4-FFF2-40B4-BE49-F238E27FC236}">
                  <a16:creationId xmlns:a16="http://schemas.microsoft.com/office/drawing/2014/main" id="{5136F704-5913-4534-B9C6-63A84E9B4A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46E3C391-D242-48D2-94C8-B11869D86470}"/>
              </a:ext>
            </a:extLst>
          </p:cNvPr>
          <p:cNvGrpSpPr/>
          <p:nvPr/>
        </p:nvGrpSpPr>
        <p:grpSpPr>
          <a:xfrm>
            <a:off x="34409" y="2337161"/>
            <a:ext cx="590550" cy="594360"/>
            <a:chOff x="5800725" y="3131820"/>
            <a:chExt cx="590550" cy="594360"/>
          </a:xfrm>
        </p:grpSpPr>
        <p:sp>
          <p:nvSpPr>
            <p:cNvPr id="392" name="Circle: Hollow 391">
              <a:extLst>
                <a:ext uri="{FF2B5EF4-FFF2-40B4-BE49-F238E27FC236}">
                  <a16:creationId xmlns:a16="http://schemas.microsoft.com/office/drawing/2014/main" id="{7C1C6812-C2B6-43E5-89A0-1886BCE32E5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311C4CAB-D98B-403A-BBBE-36E16F374A0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27678569-BA1D-40C2-91CD-6561E3C18D5A}"/>
              </a:ext>
            </a:extLst>
          </p:cNvPr>
          <p:cNvGrpSpPr/>
          <p:nvPr/>
        </p:nvGrpSpPr>
        <p:grpSpPr>
          <a:xfrm>
            <a:off x="178808" y="2483465"/>
            <a:ext cx="301752" cy="301752"/>
            <a:chOff x="4084318" y="1418208"/>
            <a:chExt cx="4023359" cy="4021584"/>
          </a:xfrm>
        </p:grpSpPr>
        <p:sp>
          <p:nvSpPr>
            <p:cNvPr id="395" name="Sun 394">
              <a:extLst>
                <a:ext uri="{FF2B5EF4-FFF2-40B4-BE49-F238E27FC236}">
                  <a16:creationId xmlns:a16="http://schemas.microsoft.com/office/drawing/2014/main" id="{A0BFA51E-F220-40CF-BA64-CB89257203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C0D03AF8-042A-420D-9DC4-30763F30B4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0C6CDB15-86AC-4002-8E8D-7D5B971952E0}"/>
              </a:ext>
            </a:extLst>
          </p:cNvPr>
          <p:cNvGrpSpPr/>
          <p:nvPr/>
        </p:nvGrpSpPr>
        <p:grpSpPr>
          <a:xfrm>
            <a:off x="34410" y="2729048"/>
            <a:ext cx="590550" cy="594360"/>
            <a:chOff x="5800725" y="3131820"/>
            <a:chExt cx="590550" cy="594360"/>
          </a:xfrm>
        </p:grpSpPr>
        <p:sp>
          <p:nvSpPr>
            <p:cNvPr id="398" name="Circle: Hollow 397">
              <a:extLst>
                <a:ext uri="{FF2B5EF4-FFF2-40B4-BE49-F238E27FC236}">
                  <a16:creationId xmlns:a16="http://schemas.microsoft.com/office/drawing/2014/main" id="{BEC95EF6-071D-4B7C-A69B-01CA8F4419F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AF64E3F6-7E57-4D86-A323-9A05417E563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63E8C1A-FD78-4DE6-A3F1-3FDFBBF7EF50}"/>
              </a:ext>
            </a:extLst>
          </p:cNvPr>
          <p:cNvGrpSpPr/>
          <p:nvPr/>
        </p:nvGrpSpPr>
        <p:grpSpPr>
          <a:xfrm>
            <a:off x="178809" y="2875352"/>
            <a:ext cx="301752" cy="301752"/>
            <a:chOff x="4084318" y="1418208"/>
            <a:chExt cx="4023359" cy="4021584"/>
          </a:xfrm>
        </p:grpSpPr>
        <p:sp>
          <p:nvSpPr>
            <p:cNvPr id="401" name="Sun 400">
              <a:extLst>
                <a:ext uri="{FF2B5EF4-FFF2-40B4-BE49-F238E27FC236}">
                  <a16:creationId xmlns:a16="http://schemas.microsoft.com/office/drawing/2014/main" id="{BEA77B2D-2019-4BCC-B1F8-9332A8158F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3858E743-EF1B-4DA4-B287-6FC596A31E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E66AD955-DA76-44E2-A58E-CA8A11836367}"/>
              </a:ext>
            </a:extLst>
          </p:cNvPr>
          <p:cNvGrpSpPr/>
          <p:nvPr/>
        </p:nvGrpSpPr>
        <p:grpSpPr>
          <a:xfrm>
            <a:off x="34411" y="3120935"/>
            <a:ext cx="590550" cy="594360"/>
            <a:chOff x="5800725" y="3131820"/>
            <a:chExt cx="590550" cy="594360"/>
          </a:xfrm>
        </p:grpSpPr>
        <p:sp>
          <p:nvSpPr>
            <p:cNvPr id="404" name="Circle: Hollow 403">
              <a:extLst>
                <a:ext uri="{FF2B5EF4-FFF2-40B4-BE49-F238E27FC236}">
                  <a16:creationId xmlns:a16="http://schemas.microsoft.com/office/drawing/2014/main" id="{DCAF9DD8-A672-4ABA-A023-5360219DC72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FED68AFE-DC7C-4685-92EB-54518F0290F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F1D2D215-C406-4EE9-A733-71170DAACE49}"/>
              </a:ext>
            </a:extLst>
          </p:cNvPr>
          <p:cNvGrpSpPr/>
          <p:nvPr/>
        </p:nvGrpSpPr>
        <p:grpSpPr>
          <a:xfrm>
            <a:off x="178810" y="3267239"/>
            <a:ext cx="301752" cy="301752"/>
            <a:chOff x="4084318" y="1418208"/>
            <a:chExt cx="4023359" cy="4021584"/>
          </a:xfrm>
        </p:grpSpPr>
        <p:sp>
          <p:nvSpPr>
            <p:cNvPr id="407" name="Sun 406">
              <a:extLst>
                <a:ext uri="{FF2B5EF4-FFF2-40B4-BE49-F238E27FC236}">
                  <a16:creationId xmlns:a16="http://schemas.microsoft.com/office/drawing/2014/main" id="{FBC71C39-F18F-454D-A6E2-7A70315FC0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495A258F-7F1E-4020-B6A9-7C6EF06975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4D3C8572-5DC9-4493-8725-36520116228C}"/>
              </a:ext>
            </a:extLst>
          </p:cNvPr>
          <p:cNvGrpSpPr/>
          <p:nvPr/>
        </p:nvGrpSpPr>
        <p:grpSpPr>
          <a:xfrm>
            <a:off x="34412" y="3512822"/>
            <a:ext cx="590550" cy="594360"/>
            <a:chOff x="5800725" y="3131820"/>
            <a:chExt cx="590550" cy="594360"/>
          </a:xfrm>
        </p:grpSpPr>
        <p:sp>
          <p:nvSpPr>
            <p:cNvPr id="410" name="Circle: Hollow 409">
              <a:extLst>
                <a:ext uri="{FF2B5EF4-FFF2-40B4-BE49-F238E27FC236}">
                  <a16:creationId xmlns:a16="http://schemas.microsoft.com/office/drawing/2014/main" id="{23A9843F-16D7-4D32-A379-27C4AF9E584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A61C81CC-C7CA-4205-9300-45189A2954C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EB395EC7-6099-4DB3-A68E-33A1877EA024}"/>
              </a:ext>
            </a:extLst>
          </p:cNvPr>
          <p:cNvGrpSpPr/>
          <p:nvPr/>
        </p:nvGrpSpPr>
        <p:grpSpPr>
          <a:xfrm>
            <a:off x="178811" y="3659126"/>
            <a:ext cx="301752" cy="301752"/>
            <a:chOff x="4084318" y="1418208"/>
            <a:chExt cx="4023359" cy="4021584"/>
          </a:xfrm>
        </p:grpSpPr>
        <p:sp>
          <p:nvSpPr>
            <p:cNvPr id="413" name="Sun 412">
              <a:extLst>
                <a:ext uri="{FF2B5EF4-FFF2-40B4-BE49-F238E27FC236}">
                  <a16:creationId xmlns:a16="http://schemas.microsoft.com/office/drawing/2014/main" id="{AB27333B-E32C-44B9-AB4B-09BFCECA28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5552FD3B-7138-48C2-A653-BA09254946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78C8CB27-6E98-46A4-9968-FB2731DBA811}"/>
              </a:ext>
            </a:extLst>
          </p:cNvPr>
          <p:cNvGrpSpPr/>
          <p:nvPr/>
        </p:nvGrpSpPr>
        <p:grpSpPr>
          <a:xfrm>
            <a:off x="34413" y="3904709"/>
            <a:ext cx="590550" cy="594360"/>
            <a:chOff x="5800725" y="3131820"/>
            <a:chExt cx="590550" cy="594360"/>
          </a:xfrm>
        </p:grpSpPr>
        <p:sp>
          <p:nvSpPr>
            <p:cNvPr id="416" name="Circle: Hollow 415">
              <a:extLst>
                <a:ext uri="{FF2B5EF4-FFF2-40B4-BE49-F238E27FC236}">
                  <a16:creationId xmlns:a16="http://schemas.microsoft.com/office/drawing/2014/main" id="{3252B01E-EDCE-47A3-9F41-429E54E92AA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7" name="Oval 416">
              <a:extLst>
                <a:ext uri="{FF2B5EF4-FFF2-40B4-BE49-F238E27FC236}">
                  <a16:creationId xmlns:a16="http://schemas.microsoft.com/office/drawing/2014/main" id="{91B2B08A-2C2B-475F-B136-B697EFE7873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8" name="Group 417">
            <a:extLst>
              <a:ext uri="{FF2B5EF4-FFF2-40B4-BE49-F238E27FC236}">
                <a16:creationId xmlns:a16="http://schemas.microsoft.com/office/drawing/2014/main" id="{C9082BC0-CC71-49BA-88E2-BE202032790A}"/>
              </a:ext>
            </a:extLst>
          </p:cNvPr>
          <p:cNvGrpSpPr/>
          <p:nvPr/>
        </p:nvGrpSpPr>
        <p:grpSpPr>
          <a:xfrm>
            <a:off x="178812" y="4051013"/>
            <a:ext cx="301752" cy="301752"/>
            <a:chOff x="4084318" y="1418208"/>
            <a:chExt cx="4023359" cy="4021584"/>
          </a:xfrm>
        </p:grpSpPr>
        <p:sp>
          <p:nvSpPr>
            <p:cNvPr id="419" name="Sun 418">
              <a:extLst>
                <a:ext uri="{FF2B5EF4-FFF2-40B4-BE49-F238E27FC236}">
                  <a16:creationId xmlns:a16="http://schemas.microsoft.com/office/drawing/2014/main" id="{A15C9274-A045-4A5B-8F0E-4C9EE11279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0" name="Oval 419">
              <a:extLst>
                <a:ext uri="{FF2B5EF4-FFF2-40B4-BE49-F238E27FC236}">
                  <a16:creationId xmlns:a16="http://schemas.microsoft.com/office/drawing/2014/main" id="{CAE8140F-1217-4B51-AE65-38EA8F2366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FFAAB263-4E46-4D90-B03A-0DA99AD21947}"/>
              </a:ext>
            </a:extLst>
          </p:cNvPr>
          <p:cNvGrpSpPr/>
          <p:nvPr/>
        </p:nvGrpSpPr>
        <p:grpSpPr>
          <a:xfrm>
            <a:off x="34414" y="4296596"/>
            <a:ext cx="590550" cy="594360"/>
            <a:chOff x="5800725" y="3131820"/>
            <a:chExt cx="590550" cy="594360"/>
          </a:xfrm>
        </p:grpSpPr>
        <p:sp>
          <p:nvSpPr>
            <p:cNvPr id="422" name="Circle: Hollow 421">
              <a:extLst>
                <a:ext uri="{FF2B5EF4-FFF2-40B4-BE49-F238E27FC236}">
                  <a16:creationId xmlns:a16="http://schemas.microsoft.com/office/drawing/2014/main" id="{BFF1EFC8-8A4E-4B96-9C2C-8B3CDD9CB62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84376D95-322D-49DC-BD59-6C85B043910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B2338245-06CA-4961-A32E-862F9168E354}"/>
              </a:ext>
            </a:extLst>
          </p:cNvPr>
          <p:cNvGrpSpPr/>
          <p:nvPr/>
        </p:nvGrpSpPr>
        <p:grpSpPr>
          <a:xfrm>
            <a:off x="178813" y="4442900"/>
            <a:ext cx="301752" cy="301752"/>
            <a:chOff x="4084318" y="1418208"/>
            <a:chExt cx="4023359" cy="4021584"/>
          </a:xfrm>
        </p:grpSpPr>
        <p:sp>
          <p:nvSpPr>
            <p:cNvPr id="425" name="Sun 424">
              <a:extLst>
                <a:ext uri="{FF2B5EF4-FFF2-40B4-BE49-F238E27FC236}">
                  <a16:creationId xmlns:a16="http://schemas.microsoft.com/office/drawing/2014/main" id="{9AF510EA-B99E-4D1D-930E-8F908965D8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EA5C8DBE-B45E-4024-AED8-6438CF28DE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8305BC01-082E-4C97-BA71-AF3BAB7C7BBB}"/>
              </a:ext>
            </a:extLst>
          </p:cNvPr>
          <p:cNvGrpSpPr/>
          <p:nvPr/>
        </p:nvGrpSpPr>
        <p:grpSpPr>
          <a:xfrm>
            <a:off x="34415" y="4688483"/>
            <a:ext cx="590550" cy="594360"/>
            <a:chOff x="5800725" y="3131820"/>
            <a:chExt cx="590550" cy="594360"/>
          </a:xfrm>
        </p:grpSpPr>
        <p:sp>
          <p:nvSpPr>
            <p:cNvPr id="428" name="Circle: Hollow 427">
              <a:extLst>
                <a:ext uri="{FF2B5EF4-FFF2-40B4-BE49-F238E27FC236}">
                  <a16:creationId xmlns:a16="http://schemas.microsoft.com/office/drawing/2014/main" id="{320E207C-1EC1-4430-A926-3E5038D92B1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9" name="Oval 428">
              <a:extLst>
                <a:ext uri="{FF2B5EF4-FFF2-40B4-BE49-F238E27FC236}">
                  <a16:creationId xmlns:a16="http://schemas.microsoft.com/office/drawing/2014/main" id="{63F7E513-B027-4FD8-B0E9-AAC2DF71823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Group 429">
            <a:extLst>
              <a:ext uri="{FF2B5EF4-FFF2-40B4-BE49-F238E27FC236}">
                <a16:creationId xmlns:a16="http://schemas.microsoft.com/office/drawing/2014/main" id="{2811AC54-46D6-47D9-9398-F30C972C95EF}"/>
              </a:ext>
            </a:extLst>
          </p:cNvPr>
          <p:cNvGrpSpPr/>
          <p:nvPr/>
        </p:nvGrpSpPr>
        <p:grpSpPr>
          <a:xfrm>
            <a:off x="178814" y="4834787"/>
            <a:ext cx="301752" cy="301752"/>
            <a:chOff x="4084318" y="1418208"/>
            <a:chExt cx="4023359" cy="4021584"/>
          </a:xfrm>
        </p:grpSpPr>
        <p:sp>
          <p:nvSpPr>
            <p:cNvPr id="431" name="Sun 430">
              <a:extLst>
                <a:ext uri="{FF2B5EF4-FFF2-40B4-BE49-F238E27FC236}">
                  <a16:creationId xmlns:a16="http://schemas.microsoft.com/office/drawing/2014/main" id="{D920C693-6C2F-43A1-911D-6709F99A41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5E790F2F-1AF2-4293-8184-9908F62262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2D61D0B2-D634-4852-8C6E-16D5BAC35EA6}"/>
              </a:ext>
            </a:extLst>
          </p:cNvPr>
          <p:cNvGrpSpPr/>
          <p:nvPr/>
        </p:nvGrpSpPr>
        <p:grpSpPr>
          <a:xfrm>
            <a:off x="34416" y="5080370"/>
            <a:ext cx="590550" cy="594360"/>
            <a:chOff x="5800725" y="3131820"/>
            <a:chExt cx="590550" cy="594360"/>
          </a:xfrm>
        </p:grpSpPr>
        <p:sp>
          <p:nvSpPr>
            <p:cNvPr id="434" name="Circle: Hollow 433">
              <a:extLst>
                <a:ext uri="{FF2B5EF4-FFF2-40B4-BE49-F238E27FC236}">
                  <a16:creationId xmlns:a16="http://schemas.microsoft.com/office/drawing/2014/main" id="{DB2C51FF-8E0B-46AD-ABAA-048B69B4544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4FD0F3D0-4B42-4D34-A488-B6E77462ABB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21CEA262-1C53-4117-A212-725A0DDC34BD}"/>
              </a:ext>
            </a:extLst>
          </p:cNvPr>
          <p:cNvGrpSpPr/>
          <p:nvPr/>
        </p:nvGrpSpPr>
        <p:grpSpPr>
          <a:xfrm>
            <a:off x="178815" y="5226674"/>
            <a:ext cx="301752" cy="301752"/>
            <a:chOff x="4084318" y="1418208"/>
            <a:chExt cx="4023359" cy="4021584"/>
          </a:xfrm>
        </p:grpSpPr>
        <p:sp>
          <p:nvSpPr>
            <p:cNvPr id="437" name="Sun 436">
              <a:extLst>
                <a:ext uri="{FF2B5EF4-FFF2-40B4-BE49-F238E27FC236}">
                  <a16:creationId xmlns:a16="http://schemas.microsoft.com/office/drawing/2014/main" id="{25C3AD85-2686-4014-A8E1-2722F5CAF2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C61AFBCE-C040-4281-BDBF-E9E4DB1701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7A10254B-0CDA-4991-9ABC-B92D93F58C54}"/>
              </a:ext>
            </a:extLst>
          </p:cNvPr>
          <p:cNvGrpSpPr/>
          <p:nvPr/>
        </p:nvGrpSpPr>
        <p:grpSpPr>
          <a:xfrm>
            <a:off x="34417" y="5472257"/>
            <a:ext cx="590550" cy="594360"/>
            <a:chOff x="5800725" y="3131820"/>
            <a:chExt cx="590550" cy="594360"/>
          </a:xfrm>
        </p:grpSpPr>
        <p:sp>
          <p:nvSpPr>
            <p:cNvPr id="440" name="Circle: Hollow 439">
              <a:extLst>
                <a:ext uri="{FF2B5EF4-FFF2-40B4-BE49-F238E27FC236}">
                  <a16:creationId xmlns:a16="http://schemas.microsoft.com/office/drawing/2014/main" id="{E87A0112-AA1C-4EAE-AC46-C216AD0577A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2C5DE047-29D4-4FF3-941B-0CD4EC77261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2" name="Group 441">
            <a:extLst>
              <a:ext uri="{FF2B5EF4-FFF2-40B4-BE49-F238E27FC236}">
                <a16:creationId xmlns:a16="http://schemas.microsoft.com/office/drawing/2014/main" id="{A604DEC3-A520-4F1B-A939-3FCACC4F8562}"/>
              </a:ext>
            </a:extLst>
          </p:cNvPr>
          <p:cNvGrpSpPr/>
          <p:nvPr/>
        </p:nvGrpSpPr>
        <p:grpSpPr>
          <a:xfrm>
            <a:off x="178816" y="5618561"/>
            <a:ext cx="301752" cy="301752"/>
            <a:chOff x="4084318" y="1418208"/>
            <a:chExt cx="4023359" cy="4021584"/>
          </a:xfrm>
        </p:grpSpPr>
        <p:sp>
          <p:nvSpPr>
            <p:cNvPr id="443" name="Sun 442">
              <a:extLst>
                <a:ext uri="{FF2B5EF4-FFF2-40B4-BE49-F238E27FC236}">
                  <a16:creationId xmlns:a16="http://schemas.microsoft.com/office/drawing/2014/main" id="{737B1E6E-807E-4C27-BE0B-B2E14A8FA5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C15428E7-2D57-4265-A5B6-00E5B1F5B5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9A3C9DB4-64D5-47BD-9E86-0C5326793BA4}"/>
              </a:ext>
            </a:extLst>
          </p:cNvPr>
          <p:cNvGrpSpPr/>
          <p:nvPr/>
        </p:nvGrpSpPr>
        <p:grpSpPr>
          <a:xfrm>
            <a:off x="34418" y="5864144"/>
            <a:ext cx="590550" cy="594360"/>
            <a:chOff x="5800725" y="3131820"/>
            <a:chExt cx="590550" cy="594360"/>
          </a:xfrm>
        </p:grpSpPr>
        <p:sp>
          <p:nvSpPr>
            <p:cNvPr id="446" name="Circle: Hollow 445">
              <a:extLst>
                <a:ext uri="{FF2B5EF4-FFF2-40B4-BE49-F238E27FC236}">
                  <a16:creationId xmlns:a16="http://schemas.microsoft.com/office/drawing/2014/main" id="{F63FFE1C-394F-4453-9247-6F7AE4CE78C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AF7EB8FD-120D-42BA-BBD2-F8E0EEF0B66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E42FC329-5BE8-4E4D-B1AE-8F79E55DFB31}"/>
              </a:ext>
            </a:extLst>
          </p:cNvPr>
          <p:cNvGrpSpPr/>
          <p:nvPr/>
        </p:nvGrpSpPr>
        <p:grpSpPr>
          <a:xfrm>
            <a:off x="178817" y="6010448"/>
            <a:ext cx="301752" cy="301752"/>
            <a:chOff x="4084318" y="1418208"/>
            <a:chExt cx="4023359" cy="4021584"/>
          </a:xfrm>
        </p:grpSpPr>
        <p:sp>
          <p:nvSpPr>
            <p:cNvPr id="449" name="Sun 448">
              <a:extLst>
                <a:ext uri="{FF2B5EF4-FFF2-40B4-BE49-F238E27FC236}">
                  <a16:creationId xmlns:a16="http://schemas.microsoft.com/office/drawing/2014/main" id="{542F6518-AA46-47B8-B89B-48F67732DA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B906EE4A-FA61-44B7-897D-616EDA3BD5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5CAB4263-3F84-48F0-B8E1-EFD409545B36}"/>
              </a:ext>
            </a:extLst>
          </p:cNvPr>
          <p:cNvGrpSpPr/>
          <p:nvPr/>
        </p:nvGrpSpPr>
        <p:grpSpPr>
          <a:xfrm>
            <a:off x="11605994" y="377642"/>
            <a:ext cx="590550" cy="594360"/>
            <a:chOff x="5800725" y="3131820"/>
            <a:chExt cx="590550" cy="594360"/>
          </a:xfrm>
        </p:grpSpPr>
        <p:sp>
          <p:nvSpPr>
            <p:cNvPr id="452" name="Circle: Hollow 451">
              <a:extLst>
                <a:ext uri="{FF2B5EF4-FFF2-40B4-BE49-F238E27FC236}">
                  <a16:creationId xmlns:a16="http://schemas.microsoft.com/office/drawing/2014/main" id="{8E907E25-686A-43CC-AE74-C0CA7F978F4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14836F8E-9E59-4666-AD66-BEDD619AFB8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B193811A-5A64-4467-9286-CD2611EEF092}"/>
              </a:ext>
            </a:extLst>
          </p:cNvPr>
          <p:cNvGrpSpPr/>
          <p:nvPr/>
        </p:nvGrpSpPr>
        <p:grpSpPr>
          <a:xfrm>
            <a:off x="11750393" y="523946"/>
            <a:ext cx="301752" cy="301752"/>
            <a:chOff x="4084318" y="1418208"/>
            <a:chExt cx="4023359" cy="4021584"/>
          </a:xfrm>
        </p:grpSpPr>
        <p:sp>
          <p:nvSpPr>
            <p:cNvPr id="455" name="Sun 454">
              <a:extLst>
                <a:ext uri="{FF2B5EF4-FFF2-40B4-BE49-F238E27FC236}">
                  <a16:creationId xmlns:a16="http://schemas.microsoft.com/office/drawing/2014/main" id="{095FF2D4-77E2-47A0-A8C0-6A8D7AE663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7D76A687-8B49-4629-8733-519A257983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D1A797C5-498B-4626-9EEB-C2F7227317D0}"/>
              </a:ext>
            </a:extLst>
          </p:cNvPr>
          <p:cNvGrpSpPr/>
          <p:nvPr/>
        </p:nvGrpSpPr>
        <p:grpSpPr>
          <a:xfrm>
            <a:off x="11605993" y="769534"/>
            <a:ext cx="590550" cy="594360"/>
            <a:chOff x="5800725" y="3131820"/>
            <a:chExt cx="590550" cy="594360"/>
          </a:xfrm>
        </p:grpSpPr>
        <p:sp>
          <p:nvSpPr>
            <p:cNvPr id="458" name="Circle: Hollow 457">
              <a:extLst>
                <a:ext uri="{FF2B5EF4-FFF2-40B4-BE49-F238E27FC236}">
                  <a16:creationId xmlns:a16="http://schemas.microsoft.com/office/drawing/2014/main" id="{DBB421E5-7EA8-4E47-94C0-100032A46CA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61B0C492-DFE2-4F85-8411-6A798406C01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001A1DE4-BBAB-4DF4-B731-51D18ABBA98B}"/>
              </a:ext>
            </a:extLst>
          </p:cNvPr>
          <p:cNvGrpSpPr/>
          <p:nvPr/>
        </p:nvGrpSpPr>
        <p:grpSpPr>
          <a:xfrm>
            <a:off x="11750392" y="915838"/>
            <a:ext cx="301752" cy="301752"/>
            <a:chOff x="4084318" y="1418208"/>
            <a:chExt cx="4023359" cy="4021584"/>
          </a:xfrm>
        </p:grpSpPr>
        <p:sp>
          <p:nvSpPr>
            <p:cNvPr id="461" name="Sun 460">
              <a:extLst>
                <a:ext uri="{FF2B5EF4-FFF2-40B4-BE49-F238E27FC236}">
                  <a16:creationId xmlns:a16="http://schemas.microsoft.com/office/drawing/2014/main" id="{66AB8291-B576-4C1A-AEAD-90422BED71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4D8951C1-0280-4326-BF65-C9C3E4C306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0F34F460-8251-47B1-939E-3DBB2CA4002C}"/>
              </a:ext>
            </a:extLst>
          </p:cNvPr>
          <p:cNvGrpSpPr/>
          <p:nvPr/>
        </p:nvGrpSpPr>
        <p:grpSpPr>
          <a:xfrm>
            <a:off x="11605992" y="1161426"/>
            <a:ext cx="590550" cy="594360"/>
            <a:chOff x="5800725" y="3131820"/>
            <a:chExt cx="590550" cy="594360"/>
          </a:xfrm>
        </p:grpSpPr>
        <p:sp>
          <p:nvSpPr>
            <p:cNvPr id="464" name="Circle: Hollow 463">
              <a:extLst>
                <a:ext uri="{FF2B5EF4-FFF2-40B4-BE49-F238E27FC236}">
                  <a16:creationId xmlns:a16="http://schemas.microsoft.com/office/drawing/2014/main" id="{25B8F6FA-031C-4510-BE88-BB4FF6E2390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F921A600-5E72-40DE-BD92-3ABDF7F7B88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D8456AEE-1129-442C-B46B-3157138D5D24}"/>
              </a:ext>
            </a:extLst>
          </p:cNvPr>
          <p:cNvGrpSpPr/>
          <p:nvPr/>
        </p:nvGrpSpPr>
        <p:grpSpPr>
          <a:xfrm>
            <a:off x="11750391" y="1307730"/>
            <a:ext cx="301752" cy="301752"/>
            <a:chOff x="4084318" y="1418208"/>
            <a:chExt cx="4023359" cy="4021584"/>
          </a:xfrm>
        </p:grpSpPr>
        <p:sp>
          <p:nvSpPr>
            <p:cNvPr id="467" name="Sun 466">
              <a:extLst>
                <a:ext uri="{FF2B5EF4-FFF2-40B4-BE49-F238E27FC236}">
                  <a16:creationId xmlns:a16="http://schemas.microsoft.com/office/drawing/2014/main" id="{0C0D23F5-B638-46CE-B582-125845350C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392F4BEA-A181-4AA4-A01A-DFF2FDC165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C1137DC6-ADBD-4E1E-BA41-76BBC065C9BB}"/>
              </a:ext>
            </a:extLst>
          </p:cNvPr>
          <p:cNvGrpSpPr/>
          <p:nvPr/>
        </p:nvGrpSpPr>
        <p:grpSpPr>
          <a:xfrm>
            <a:off x="11605991" y="1553318"/>
            <a:ext cx="590550" cy="594360"/>
            <a:chOff x="5800725" y="3131820"/>
            <a:chExt cx="590550" cy="594360"/>
          </a:xfrm>
        </p:grpSpPr>
        <p:sp>
          <p:nvSpPr>
            <p:cNvPr id="470" name="Circle: Hollow 469">
              <a:extLst>
                <a:ext uri="{FF2B5EF4-FFF2-40B4-BE49-F238E27FC236}">
                  <a16:creationId xmlns:a16="http://schemas.microsoft.com/office/drawing/2014/main" id="{0E46E3CE-3304-4070-9F1E-4378B5DE1D9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id="{CD37D3E0-B3DD-4644-A57B-942A2A90D76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2" name="Group 471">
            <a:extLst>
              <a:ext uri="{FF2B5EF4-FFF2-40B4-BE49-F238E27FC236}">
                <a16:creationId xmlns:a16="http://schemas.microsoft.com/office/drawing/2014/main" id="{2EE96BBD-CA92-43BC-95B3-20A752DD1603}"/>
              </a:ext>
            </a:extLst>
          </p:cNvPr>
          <p:cNvGrpSpPr/>
          <p:nvPr/>
        </p:nvGrpSpPr>
        <p:grpSpPr>
          <a:xfrm>
            <a:off x="11750390" y="1699622"/>
            <a:ext cx="301752" cy="301752"/>
            <a:chOff x="4084318" y="1418208"/>
            <a:chExt cx="4023359" cy="4021584"/>
          </a:xfrm>
        </p:grpSpPr>
        <p:sp>
          <p:nvSpPr>
            <p:cNvPr id="473" name="Sun 472">
              <a:extLst>
                <a:ext uri="{FF2B5EF4-FFF2-40B4-BE49-F238E27FC236}">
                  <a16:creationId xmlns:a16="http://schemas.microsoft.com/office/drawing/2014/main" id="{78150261-260A-4BAB-BE95-A9679962AE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DE6DE0AA-17F2-4F90-B966-BA2D43603E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EB19BC42-5C46-4A18-922A-D0F9B773CDA3}"/>
              </a:ext>
            </a:extLst>
          </p:cNvPr>
          <p:cNvGrpSpPr/>
          <p:nvPr/>
        </p:nvGrpSpPr>
        <p:grpSpPr>
          <a:xfrm>
            <a:off x="11605990" y="1945210"/>
            <a:ext cx="590550" cy="594360"/>
            <a:chOff x="5800725" y="3131820"/>
            <a:chExt cx="590550" cy="594360"/>
          </a:xfrm>
        </p:grpSpPr>
        <p:sp>
          <p:nvSpPr>
            <p:cNvPr id="476" name="Circle: Hollow 475">
              <a:extLst>
                <a:ext uri="{FF2B5EF4-FFF2-40B4-BE49-F238E27FC236}">
                  <a16:creationId xmlns:a16="http://schemas.microsoft.com/office/drawing/2014/main" id="{8290C475-6E7D-416A-88E9-7F4DA756AB2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9101535D-0640-4CBE-8E92-E0ACF32FA26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8" name="Group 477">
            <a:extLst>
              <a:ext uri="{FF2B5EF4-FFF2-40B4-BE49-F238E27FC236}">
                <a16:creationId xmlns:a16="http://schemas.microsoft.com/office/drawing/2014/main" id="{7E7D1097-28EF-47C2-B6D8-365D1AE07B87}"/>
              </a:ext>
            </a:extLst>
          </p:cNvPr>
          <p:cNvGrpSpPr/>
          <p:nvPr/>
        </p:nvGrpSpPr>
        <p:grpSpPr>
          <a:xfrm>
            <a:off x="11750389" y="2091514"/>
            <a:ext cx="301752" cy="301752"/>
            <a:chOff x="4084318" y="1418208"/>
            <a:chExt cx="4023359" cy="4021584"/>
          </a:xfrm>
        </p:grpSpPr>
        <p:sp>
          <p:nvSpPr>
            <p:cNvPr id="479" name="Sun 478">
              <a:extLst>
                <a:ext uri="{FF2B5EF4-FFF2-40B4-BE49-F238E27FC236}">
                  <a16:creationId xmlns:a16="http://schemas.microsoft.com/office/drawing/2014/main" id="{7959ED65-50D2-4CEB-A4FF-668C6C6E31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12F9822E-1E97-4BB3-8006-9C59D28E4B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1" name="Group 480">
            <a:extLst>
              <a:ext uri="{FF2B5EF4-FFF2-40B4-BE49-F238E27FC236}">
                <a16:creationId xmlns:a16="http://schemas.microsoft.com/office/drawing/2014/main" id="{59392C70-47AF-4E3D-A092-C277D1193E0B}"/>
              </a:ext>
            </a:extLst>
          </p:cNvPr>
          <p:cNvGrpSpPr/>
          <p:nvPr/>
        </p:nvGrpSpPr>
        <p:grpSpPr>
          <a:xfrm>
            <a:off x="11605989" y="2337102"/>
            <a:ext cx="590550" cy="594360"/>
            <a:chOff x="5800725" y="3131820"/>
            <a:chExt cx="590550" cy="594360"/>
          </a:xfrm>
        </p:grpSpPr>
        <p:sp>
          <p:nvSpPr>
            <p:cNvPr id="482" name="Circle: Hollow 481">
              <a:extLst>
                <a:ext uri="{FF2B5EF4-FFF2-40B4-BE49-F238E27FC236}">
                  <a16:creationId xmlns:a16="http://schemas.microsoft.com/office/drawing/2014/main" id="{34240ADF-749F-4926-988D-30FA49F499E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B8EFC025-3F03-407C-87D8-7E3EA97A059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4" name="Group 483">
            <a:extLst>
              <a:ext uri="{FF2B5EF4-FFF2-40B4-BE49-F238E27FC236}">
                <a16:creationId xmlns:a16="http://schemas.microsoft.com/office/drawing/2014/main" id="{0515A978-1A1D-4CE3-B8EE-EA673927E042}"/>
              </a:ext>
            </a:extLst>
          </p:cNvPr>
          <p:cNvGrpSpPr/>
          <p:nvPr/>
        </p:nvGrpSpPr>
        <p:grpSpPr>
          <a:xfrm>
            <a:off x="11750388" y="2483406"/>
            <a:ext cx="301752" cy="301752"/>
            <a:chOff x="4084318" y="1418208"/>
            <a:chExt cx="4023359" cy="4021584"/>
          </a:xfrm>
        </p:grpSpPr>
        <p:sp>
          <p:nvSpPr>
            <p:cNvPr id="485" name="Sun 484">
              <a:extLst>
                <a:ext uri="{FF2B5EF4-FFF2-40B4-BE49-F238E27FC236}">
                  <a16:creationId xmlns:a16="http://schemas.microsoft.com/office/drawing/2014/main" id="{EA25B2F0-648B-4DA4-8B22-96DD9EF418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63E2EB4F-575E-4D4C-ADA6-B8A9575AE9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968D8846-67EE-48A4-98A8-31E95C450432}"/>
              </a:ext>
            </a:extLst>
          </p:cNvPr>
          <p:cNvGrpSpPr/>
          <p:nvPr/>
        </p:nvGrpSpPr>
        <p:grpSpPr>
          <a:xfrm>
            <a:off x="11605988" y="2728994"/>
            <a:ext cx="590550" cy="594360"/>
            <a:chOff x="5800725" y="3131820"/>
            <a:chExt cx="590550" cy="594360"/>
          </a:xfrm>
        </p:grpSpPr>
        <p:sp>
          <p:nvSpPr>
            <p:cNvPr id="488" name="Circle: Hollow 487">
              <a:extLst>
                <a:ext uri="{FF2B5EF4-FFF2-40B4-BE49-F238E27FC236}">
                  <a16:creationId xmlns:a16="http://schemas.microsoft.com/office/drawing/2014/main" id="{CEF851C3-E6CD-4DE1-A56F-6200983EF4B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1CA5F94A-D68E-455B-9E80-9B3F5E41B22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B58E7523-A33F-49FB-91EE-651D303E7274}"/>
              </a:ext>
            </a:extLst>
          </p:cNvPr>
          <p:cNvGrpSpPr/>
          <p:nvPr/>
        </p:nvGrpSpPr>
        <p:grpSpPr>
          <a:xfrm>
            <a:off x="11750387" y="2875298"/>
            <a:ext cx="301752" cy="301752"/>
            <a:chOff x="4084318" y="1418208"/>
            <a:chExt cx="4023359" cy="4021584"/>
          </a:xfrm>
        </p:grpSpPr>
        <p:sp>
          <p:nvSpPr>
            <p:cNvPr id="491" name="Sun 490">
              <a:extLst>
                <a:ext uri="{FF2B5EF4-FFF2-40B4-BE49-F238E27FC236}">
                  <a16:creationId xmlns:a16="http://schemas.microsoft.com/office/drawing/2014/main" id="{27E4CE26-2336-475D-8D8C-4D367891E5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968455BD-F91B-4F5C-B55A-F849CED1A3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3" name="Group 492">
            <a:extLst>
              <a:ext uri="{FF2B5EF4-FFF2-40B4-BE49-F238E27FC236}">
                <a16:creationId xmlns:a16="http://schemas.microsoft.com/office/drawing/2014/main" id="{ED36D0A3-465F-447C-8E4E-3E15D4E5B2EE}"/>
              </a:ext>
            </a:extLst>
          </p:cNvPr>
          <p:cNvGrpSpPr/>
          <p:nvPr/>
        </p:nvGrpSpPr>
        <p:grpSpPr>
          <a:xfrm>
            <a:off x="11605987" y="3120886"/>
            <a:ext cx="590550" cy="594360"/>
            <a:chOff x="5800725" y="3131820"/>
            <a:chExt cx="590550" cy="594360"/>
          </a:xfrm>
        </p:grpSpPr>
        <p:sp>
          <p:nvSpPr>
            <p:cNvPr id="494" name="Circle: Hollow 493">
              <a:extLst>
                <a:ext uri="{FF2B5EF4-FFF2-40B4-BE49-F238E27FC236}">
                  <a16:creationId xmlns:a16="http://schemas.microsoft.com/office/drawing/2014/main" id="{FF00D7D1-C221-4AF7-BA2D-CE26A2E457E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061CDD6E-4CB3-4406-B62F-106F0A5E430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D9036F65-4774-487E-B672-E9AF2403A8C5}"/>
              </a:ext>
            </a:extLst>
          </p:cNvPr>
          <p:cNvGrpSpPr/>
          <p:nvPr/>
        </p:nvGrpSpPr>
        <p:grpSpPr>
          <a:xfrm>
            <a:off x="11750386" y="3267190"/>
            <a:ext cx="301752" cy="301752"/>
            <a:chOff x="4084318" y="1418208"/>
            <a:chExt cx="4023359" cy="4021584"/>
          </a:xfrm>
        </p:grpSpPr>
        <p:sp>
          <p:nvSpPr>
            <p:cNvPr id="497" name="Sun 496">
              <a:extLst>
                <a:ext uri="{FF2B5EF4-FFF2-40B4-BE49-F238E27FC236}">
                  <a16:creationId xmlns:a16="http://schemas.microsoft.com/office/drawing/2014/main" id="{4F7D5400-A549-4FEE-B371-3941B24B52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D325E872-2957-4C39-9790-00BDAF6CBA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03836530-EEF0-42BE-9BCF-4B05CBB55914}"/>
              </a:ext>
            </a:extLst>
          </p:cNvPr>
          <p:cNvGrpSpPr/>
          <p:nvPr/>
        </p:nvGrpSpPr>
        <p:grpSpPr>
          <a:xfrm>
            <a:off x="11605986" y="3512778"/>
            <a:ext cx="590550" cy="594360"/>
            <a:chOff x="5800725" y="3131820"/>
            <a:chExt cx="590550" cy="594360"/>
          </a:xfrm>
        </p:grpSpPr>
        <p:sp>
          <p:nvSpPr>
            <p:cNvPr id="500" name="Circle: Hollow 499">
              <a:extLst>
                <a:ext uri="{FF2B5EF4-FFF2-40B4-BE49-F238E27FC236}">
                  <a16:creationId xmlns:a16="http://schemas.microsoft.com/office/drawing/2014/main" id="{B2CBD02F-C937-436C-9013-9DE3B3A62F6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7B3F901D-F5E9-42F1-A498-99531AFFDDA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9CAAF0A8-6C9B-4482-BBAC-9F12E609C01C}"/>
              </a:ext>
            </a:extLst>
          </p:cNvPr>
          <p:cNvGrpSpPr/>
          <p:nvPr/>
        </p:nvGrpSpPr>
        <p:grpSpPr>
          <a:xfrm>
            <a:off x="11750385" y="3659082"/>
            <a:ext cx="301752" cy="301752"/>
            <a:chOff x="4084318" y="1418208"/>
            <a:chExt cx="4023359" cy="4021584"/>
          </a:xfrm>
        </p:grpSpPr>
        <p:sp>
          <p:nvSpPr>
            <p:cNvPr id="503" name="Sun 502">
              <a:extLst>
                <a:ext uri="{FF2B5EF4-FFF2-40B4-BE49-F238E27FC236}">
                  <a16:creationId xmlns:a16="http://schemas.microsoft.com/office/drawing/2014/main" id="{D8AE4DBA-B668-4EF9-B084-1CA755F4D7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4" name="Oval 503">
              <a:extLst>
                <a:ext uri="{FF2B5EF4-FFF2-40B4-BE49-F238E27FC236}">
                  <a16:creationId xmlns:a16="http://schemas.microsoft.com/office/drawing/2014/main" id="{CE24B1B2-C3FD-4064-A43B-265128976A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AE6888DB-16EC-427F-83D1-8ED0D48DB475}"/>
              </a:ext>
            </a:extLst>
          </p:cNvPr>
          <p:cNvGrpSpPr/>
          <p:nvPr/>
        </p:nvGrpSpPr>
        <p:grpSpPr>
          <a:xfrm>
            <a:off x="11605985" y="3904670"/>
            <a:ext cx="590550" cy="594360"/>
            <a:chOff x="5800725" y="3131820"/>
            <a:chExt cx="590550" cy="594360"/>
          </a:xfrm>
        </p:grpSpPr>
        <p:sp>
          <p:nvSpPr>
            <p:cNvPr id="506" name="Circle: Hollow 505">
              <a:extLst>
                <a:ext uri="{FF2B5EF4-FFF2-40B4-BE49-F238E27FC236}">
                  <a16:creationId xmlns:a16="http://schemas.microsoft.com/office/drawing/2014/main" id="{579164FC-7EF2-43F9-A149-FA03CD5BD29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D1FD8FCC-7E04-48DF-80AA-A73C60BC7DB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96F4A369-A398-43C9-B172-E89B765FEF31}"/>
              </a:ext>
            </a:extLst>
          </p:cNvPr>
          <p:cNvGrpSpPr/>
          <p:nvPr/>
        </p:nvGrpSpPr>
        <p:grpSpPr>
          <a:xfrm>
            <a:off x="11750384" y="4050974"/>
            <a:ext cx="301752" cy="301752"/>
            <a:chOff x="4084318" y="1418208"/>
            <a:chExt cx="4023359" cy="4021584"/>
          </a:xfrm>
        </p:grpSpPr>
        <p:sp>
          <p:nvSpPr>
            <p:cNvPr id="509" name="Sun 508">
              <a:extLst>
                <a:ext uri="{FF2B5EF4-FFF2-40B4-BE49-F238E27FC236}">
                  <a16:creationId xmlns:a16="http://schemas.microsoft.com/office/drawing/2014/main" id="{8190516B-A6E9-46B6-91C7-A9036EC5B6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E70F75E0-9B90-4522-999E-8091ACB44B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84D683A3-FFB6-4E3E-B1C1-2763020444CD}"/>
              </a:ext>
            </a:extLst>
          </p:cNvPr>
          <p:cNvGrpSpPr/>
          <p:nvPr/>
        </p:nvGrpSpPr>
        <p:grpSpPr>
          <a:xfrm>
            <a:off x="11605984" y="4296562"/>
            <a:ext cx="590550" cy="594360"/>
            <a:chOff x="5800725" y="3131820"/>
            <a:chExt cx="590550" cy="594360"/>
          </a:xfrm>
        </p:grpSpPr>
        <p:sp>
          <p:nvSpPr>
            <p:cNvPr id="512" name="Circle: Hollow 511">
              <a:extLst>
                <a:ext uri="{FF2B5EF4-FFF2-40B4-BE49-F238E27FC236}">
                  <a16:creationId xmlns:a16="http://schemas.microsoft.com/office/drawing/2014/main" id="{039C24DD-8A17-46AE-A16F-CB547C828A8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B4BA64BA-9D51-4D40-853E-FCA27227D98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9FA9301B-1D61-4E9B-A4DD-F79D5F4B5519}"/>
              </a:ext>
            </a:extLst>
          </p:cNvPr>
          <p:cNvGrpSpPr/>
          <p:nvPr/>
        </p:nvGrpSpPr>
        <p:grpSpPr>
          <a:xfrm>
            <a:off x="11750383" y="4442866"/>
            <a:ext cx="301752" cy="301752"/>
            <a:chOff x="4084318" y="1418208"/>
            <a:chExt cx="4023359" cy="4021584"/>
          </a:xfrm>
        </p:grpSpPr>
        <p:sp>
          <p:nvSpPr>
            <p:cNvPr id="515" name="Sun 514">
              <a:extLst>
                <a:ext uri="{FF2B5EF4-FFF2-40B4-BE49-F238E27FC236}">
                  <a16:creationId xmlns:a16="http://schemas.microsoft.com/office/drawing/2014/main" id="{A4448A7D-83F3-4243-9462-70CBDEBA6F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6" name="Oval 515">
              <a:extLst>
                <a:ext uri="{FF2B5EF4-FFF2-40B4-BE49-F238E27FC236}">
                  <a16:creationId xmlns:a16="http://schemas.microsoft.com/office/drawing/2014/main" id="{9385DD1E-4390-4850-A032-52358BFE2D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7" name="Group 516">
            <a:extLst>
              <a:ext uri="{FF2B5EF4-FFF2-40B4-BE49-F238E27FC236}">
                <a16:creationId xmlns:a16="http://schemas.microsoft.com/office/drawing/2014/main" id="{DF97FE9F-EA64-44BD-BB70-B300440D960F}"/>
              </a:ext>
            </a:extLst>
          </p:cNvPr>
          <p:cNvGrpSpPr/>
          <p:nvPr/>
        </p:nvGrpSpPr>
        <p:grpSpPr>
          <a:xfrm>
            <a:off x="11605983" y="4688454"/>
            <a:ext cx="590550" cy="594360"/>
            <a:chOff x="5800725" y="3131820"/>
            <a:chExt cx="590550" cy="594360"/>
          </a:xfrm>
        </p:grpSpPr>
        <p:sp>
          <p:nvSpPr>
            <p:cNvPr id="518" name="Circle: Hollow 517">
              <a:extLst>
                <a:ext uri="{FF2B5EF4-FFF2-40B4-BE49-F238E27FC236}">
                  <a16:creationId xmlns:a16="http://schemas.microsoft.com/office/drawing/2014/main" id="{A2FE68F0-65FE-479E-BC59-DDD70850416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9" name="Oval 518">
              <a:extLst>
                <a:ext uri="{FF2B5EF4-FFF2-40B4-BE49-F238E27FC236}">
                  <a16:creationId xmlns:a16="http://schemas.microsoft.com/office/drawing/2014/main" id="{2B4AF62F-17BB-4D86-95A1-2C26E952CF5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0" name="Group 519">
            <a:extLst>
              <a:ext uri="{FF2B5EF4-FFF2-40B4-BE49-F238E27FC236}">
                <a16:creationId xmlns:a16="http://schemas.microsoft.com/office/drawing/2014/main" id="{6DFAA029-3679-410A-870B-2B5EC8AB586E}"/>
              </a:ext>
            </a:extLst>
          </p:cNvPr>
          <p:cNvGrpSpPr/>
          <p:nvPr/>
        </p:nvGrpSpPr>
        <p:grpSpPr>
          <a:xfrm>
            <a:off x="11750382" y="4834758"/>
            <a:ext cx="301752" cy="301752"/>
            <a:chOff x="4084318" y="1418208"/>
            <a:chExt cx="4023359" cy="4021584"/>
          </a:xfrm>
        </p:grpSpPr>
        <p:sp>
          <p:nvSpPr>
            <p:cNvPr id="521" name="Sun 520">
              <a:extLst>
                <a:ext uri="{FF2B5EF4-FFF2-40B4-BE49-F238E27FC236}">
                  <a16:creationId xmlns:a16="http://schemas.microsoft.com/office/drawing/2014/main" id="{9E8852A4-6F93-486B-8E3A-3FC224E09F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2" name="Oval 521">
              <a:extLst>
                <a:ext uri="{FF2B5EF4-FFF2-40B4-BE49-F238E27FC236}">
                  <a16:creationId xmlns:a16="http://schemas.microsoft.com/office/drawing/2014/main" id="{1E9DD33F-DFF3-4FB1-B739-1C697F1AFD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1F938BEB-2E42-4D25-8AF1-2E13CCFDA868}"/>
              </a:ext>
            </a:extLst>
          </p:cNvPr>
          <p:cNvGrpSpPr/>
          <p:nvPr/>
        </p:nvGrpSpPr>
        <p:grpSpPr>
          <a:xfrm>
            <a:off x="11605982" y="5080346"/>
            <a:ext cx="590550" cy="594360"/>
            <a:chOff x="5800725" y="3131820"/>
            <a:chExt cx="590550" cy="594360"/>
          </a:xfrm>
        </p:grpSpPr>
        <p:sp>
          <p:nvSpPr>
            <p:cNvPr id="524" name="Circle: Hollow 523">
              <a:extLst>
                <a:ext uri="{FF2B5EF4-FFF2-40B4-BE49-F238E27FC236}">
                  <a16:creationId xmlns:a16="http://schemas.microsoft.com/office/drawing/2014/main" id="{338F6DDE-6873-44B1-B170-86E05FB73A7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5" name="Oval 524">
              <a:extLst>
                <a:ext uri="{FF2B5EF4-FFF2-40B4-BE49-F238E27FC236}">
                  <a16:creationId xmlns:a16="http://schemas.microsoft.com/office/drawing/2014/main" id="{17B9D960-5515-46EC-A2B7-1A8B9FFAE82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6" name="Group 525">
            <a:extLst>
              <a:ext uri="{FF2B5EF4-FFF2-40B4-BE49-F238E27FC236}">
                <a16:creationId xmlns:a16="http://schemas.microsoft.com/office/drawing/2014/main" id="{9D99ED87-EED5-4D3C-9314-D0E78B4D645F}"/>
              </a:ext>
            </a:extLst>
          </p:cNvPr>
          <p:cNvGrpSpPr/>
          <p:nvPr/>
        </p:nvGrpSpPr>
        <p:grpSpPr>
          <a:xfrm>
            <a:off x="11750381" y="5226650"/>
            <a:ext cx="301752" cy="301752"/>
            <a:chOff x="4084318" y="1418208"/>
            <a:chExt cx="4023359" cy="4021584"/>
          </a:xfrm>
        </p:grpSpPr>
        <p:sp>
          <p:nvSpPr>
            <p:cNvPr id="527" name="Sun 526">
              <a:extLst>
                <a:ext uri="{FF2B5EF4-FFF2-40B4-BE49-F238E27FC236}">
                  <a16:creationId xmlns:a16="http://schemas.microsoft.com/office/drawing/2014/main" id="{58EC274F-4DD4-46C6-81DD-4D92D3FFCF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F8B4E6F2-1283-4A1C-944B-9ADA067478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F046C3C0-84A5-4391-84EF-448084EA7EF9}"/>
              </a:ext>
            </a:extLst>
          </p:cNvPr>
          <p:cNvGrpSpPr/>
          <p:nvPr/>
        </p:nvGrpSpPr>
        <p:grpSpPr>
          <a:xfrm>
            <a:off x="11605981" y="5472238"/>
            <a:ext cx="590550" cy="594360"/>
            <a:chOff x="5800725" y="3131820"/>
            <a:chExt cx="590550" cy="594360"/>
          </a:xfrm>
        </p:grpSpPr>
        <p:sp>
          <p:nvSpPr>
            <p:cNvPr id="530" name="Circle: Hollow 529">
              <a:extLst>
                <a:ext uri="{FF2B5EF4-FFF2-40B4-BE49-F238E27FC236}">
                  <a16:creationId xmlns:a16="http://schemas.microsoft.com/office/drawing/2014/main" id="{077230C3-7E2E-4DF4-B4B9-11F5E70EB7F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1" name="Oval 530">
              <a:extLst>
                <a:ext uri="{FF2B5EF4-FFF2-40B4-BE49-F238E27FC236}">
                  <a16:creationId xmlns:a16="http://schemas.microsoft.com/office/drawing/2014/main" id="{1929F844-50D0-4532-911F-59E20AA98F3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CD759DDE-2647-45AF-AB80-5D094A443EA7}"/>
              </a:ext>
            </a:extLst>
          </p:cNvPr>
          <p:cNvGrpSpPr/>
          <p:nvPr/>
        </p:nvGrpSpPr>
        <p:grpSpPr>
          <a:xfrm>
            <a:off x="11750380" y="5618542"/>
            <a:ext cx="301752" cy="301752"/>
            <a:chOff x="4084318" y="1418208"/>
            <a:chExt cx="4023359" cy="4021584"/>
          </a:xfrm>
        </p:grpSpPr>
        <p:sp>
          <p:nvSpPr>
            <p:cNvPr id="533" name="Sun 532">
              <a:extLst>
                <a:ext uri="{FF2B5EF4-FFF2-40B4-BE49-F238E27FC236}">
                  <a16:creationId xmlns:a16="http://schemas.microsoft.com/office/drawing/2014/main" id="{A585D2C2-6D62-4C48-96C0-204013B42C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4" name="Oval 533">
              <a:extLst>
                <a:ext uri="{FF2B5EF4-FFF2-40B4-BE49-F238E27FC236}">
                  <a16:creationId xmlns:a16="http://schemas.microsoft.com/office/drawing/2014/main" id="{EAF0D153-F618-471B-912B-6B7ACF037A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8F14D233-E185-4142-BA2C-F3AD623064A2}"/>
              </a:ext>
            </a:extLst>
          </p:cNvPr>
          <p:cNvGrpSpPr/>
          <p:nvPr/>
        </p:nvGrpSpPr>
        <p:grpSpPr>
          <a:xfrm>
            <a:off x="11605980" y="5864130"/>
            <a:ext cx="590550" cy="594360"/>
            <a:chOff x="5800725" y="3131820"/>
            <a:chExt cx="590550" cy="594360"/>
          </a:xfrm>
        </p:grpSpPr>
        <p:sp>
          <p:nvSpPr>
            <p:cNvPr id="536" name="Circle: Hollow 535">
              <a:extLst>
                <a:ext uri="{FF2B5EF4-FFF2-40B4-BE49-F238E27FC236}">
                  <a16:creationId xmlns:a16="http://schemas.microsoft.com/office/drawing/2014/main" id="{CA568771-AFE9-4379-B7BD-383EFC3D5B2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7" name="Oval 536">
              <a:extLst>
                <a:ext uri="{FF2B5EF4-FFF2-40B4-BE49-F238E27FC236}">
                  <a16:creationId xmlns:a16="http://schemas.microsoft.com/office/drawing/2014/main" id="{8F48BD49-0023-45ED-828B-2FD666E7A42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A4408BCA-3511-4892-92C9-CE97523DA3EA}"/>
              </a:ext>
            </a:extLst>
          </p:cNvPr>
          <p:cNvGrpSpPr/>
          <p:nvPr/>
        </p:nvGrpSpPr>
        <p:grpSpPr>
          <a:xfrm>
            <a:off x="11750379" y="6010434"/>
            <a:ext cx="301752" cy="301752"/>
            <a:chOff x="4084318" y="1418208"/>
            <a:chExt cx="4023359" cy="4021584"/>
          </a:xfrm>
        </p:grpSpPr>
        <p:sp>
          <p:nvSpPr>
            <p:cNvPr id="539" name="Sun 538">
              <a:extLst>
                <a:ext uri="{FF2B5EF4-FFF2-40B4-BE49-F238E27FC236}">
                  <a16:creationId xmlns:a16="http://schemas.microsoft.com/office/drawing/2014/main" id="{FE014D31-55AB-4CC3-A754-73523B1240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0" name="Oval 539">
              <a:extLst>
                <a:ext uri="{FF2B5EF4-FFF2-40B4-BE49-F238E27FC236}">
                  <a16:creationId xmlns:a16="http://schemas.microsoft.com/office/drawing/2014/main" id="{2162682F-060F-443C-AA99-BD288D85B1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96A6F2C-2776-4E26-8F09-03E8D6702BC0}"/>
              </a:ext>
            </a:extLst>
          </p:cNvPr>
          <p:cNvSpPr txBox="1"/>
          <p:nvPr/>
        </p:nvSpPr>
        <p:spPr>
          <a:xfrm>
            <a:off x="1007705" y="615820"/>
            <a:ext cx="3928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করঃ</a:t>
            </a:r>
            <a:endParaRPr lang="en-US" sz="60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59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2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4" dur="5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" dur="5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2" dur="5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6" dur="5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0" dur="5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4" dur="5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" dur="5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2" dur="5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5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" dur="5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" dur="5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2" dur="5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6" dur="5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0" dur="5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" dur="5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8" dur="5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2" dur="5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6" dur="5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0" dur="5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4" dur="5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8" dur="5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2" dur="5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6" dur="5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0" dur="5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4" dur="5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8" dur="5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2" dur="5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6" dur="5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0" dur="5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4" dur="5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8" dur="5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2" dur="5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6" dur="5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0" dur="5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4" dur="5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8" dur="5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2" dur="5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6" dur="5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0" dur="5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4" dur="5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8" dur="5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2" dur="5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6" dur="5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0" dur="5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4" dur="5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8" dur="5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2" dur="5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6" dur="5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0" dur="5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4" dur="5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8" dur="5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2" dur="5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6" dur="5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0" dur="5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4" dur="5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8" dur="5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2" dur="5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6" dur="5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0" dur="5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4" dur="5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8" dur="5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2" dur="50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6" dur="5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0" dur="5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4" dur="5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9550FE-48BD-4592-88F3-385F2329D0F7}"/>
              </a:ext>
            </a:extLst>
          </p:cNvPr>
          <p:cNvSpPr txBox="1"/>
          <p:nvPr/>
        </p:nvSpPr>
        <p:spPr>
          <a:xfrm>
            <a:off x="1306286" y="1110343"/>
            <a:ext cx="9405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>
                <a:solidFill>
                  <a:srgbClr val="CC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 যা শিখতে পারবেঃ</a:t>
            </a:r>
            <a:endParaRPr lang="en-US" sz="5400" dirty="0">
              <a:solidFill>
                <a:srgbClr val="CC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7AFACC-08F7-494D-A173-C8787BA66034}"/>
              </a:ext>
            </a:extLst>
          </p:cNvPr>
          <p:cNvSpPr txBox="1"/>
          <p:nvPr/>
        </p:nvSpPr>
        <p:spPr>
          <a:xfrm>
            <a:off x="2230811" y="2563735"/>
            <a:ext cx="9553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ত্রিকোণী ও রুলারের সাহায্যে বহিঃস্থ বিন্দু হতে নির্দিষ্ট সরল রেখার উপর লম্ব আঁকতে পারবে।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032932-53D7-4EC9-8E30-91CD3CDD5772}"/>
              </a:ext>
            </a:extLst>
          </p:cNvPr>
          <p:cNvSpPr txBox="1"/>
          <p:nvPr/>
        </p:nvSpPr>
        <p:spPr>
          <a:xfrm>
            <a:off x="2195808" y="3903307"/>
            <a:ext cx="95260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A0AB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 উপাত্ত হতে ত্রিকোণী ও রুলারের সাহায্যে লম্ব আঁকতে পারবে।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568335-3B7C-4B3E-87DD-E70579EFE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431" y="2625327"/>
            <a:ext cx="848115" cy="4295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9D250C-DF83-4341-B865-0274E1F1D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38" y="4011551"/>
            <a:ext cx="848115" cy="429529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DE782AF5-C0D4-450B-9ABE-E20B83A849FB}"/>
              </a:ext>
            </a:extLst>
          </p:cNvPr>
          <p:cNvSpPr/>
          <p:nvPr/>
        </p:nvSpPr>
        <p:spPr>
          <a:xfrm>
            <a:off x="25400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DC6383B0-26BD-441C-BB4F-E9F3452DB3ED}"/>
              </a:ext>
            </a:extLst>
          </p:cNvPr>
          <p:cNvSpPr/>
          <p:nvPr/>
        </p:nvSpPr>
        <p:spPr>
          <a:xfrm>
            <a:off x="566057" y="522515"/>
            <a:ext cx="11103429" cy="5856514"/>
          </a:xfrm>
          <a:prstGeom prst="frame">
            <a:avLst>
              <a:gd name="adj1" fmla="val 643"/>
            </a:avLst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04DAC31-B18E-42D9-92EC-615F6D4FFB1A}"/>
              </a:ext>
            </a:extLst>
          </p:cNvPr>
          <p:cNvGrpSpPr/>
          <p:nvPr/>
        </p:nvGrpSpPr>
        <p:grpSpPr>
          <a:xfrm>
            <a:off x="34404" y="-3275"/>
            <a:ext cx="590550" cy="594360"/>
            <a:chOff x="5800725" y="3131820"/>
            <a:chExt cx="590550" cy="594360"/>
          </a:xfrm>
        </p:grpSpPr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C0A6C98C-0181-46DF-B159-428894F345C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301228-DDB7-4C43-9FAD-C66600A829D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8EB4B25-B001-4732-9A51-BDADF8F9D528}"/>
              </a:ext>
            </a:extLst>
          </p:cNvPr>
          <p:cNvGrpSpPr/>
          <p:nvPr/>
        </p:nvGrpSpPr>
        <p:grpSpPr>
          <a:xfrm>
            <a:off x="178803" y="143029"/>
            <a:ext cx="301752" cy="301752"/>
            <a:chOff x="4084318" y="1418208"/>
            <a:chExt cx="4023359" cy="4021584"/>
          </a:xfrm>
        </p:grpSpPr>
        <p:sp>
          <p:nvSpPr>
            <p:cNvPr id="13" name="Sun 12">
              <a:extLst>
                <a:ext uri="{FF2B5EF4-FFF2-40B4-BE49-F238E27FC236}">
                  <a16:creationId xmlns:a16="http://schemas.microsoft.com/office/drawing/2014/main" id="{80FAF5D2-1457-4D6D-8E11-16DE8FE576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91EAE5E-B8B3-48BF-BDBE-8E4DE0839C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19A467-A172-405B-8104-F0AADE77F727}"/>
              </a:ext>
            </a:extLst>
          </p:cNvPr>
          <p:cNvGrpSpPr/>
          <p:nvPr/>
        </p:nvGrpSpPr>
        <p:grpSpPr>
          <a:xfrm>
            <a:off x="448064" y="-3278"/>
            <a:ext cx="590550" cy="594360"/>
            <a:chOff x="5800725" y="3131820"/>
            <a:chExt cx="590550" cy="594360"/>
          </a:xfrm>
        </p:grpSpPr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EC754B16-E1DE-4169-9EBB-51FCA891E26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C33A84B-C1D8-4D9C-9063-546425B0C46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A2AE477-D18A-4AB7-8224-A68E45D20E0D}"/>
              </a:ext>
            </a:extLst>
          </p:cNvPr>
          <p:cNvGrpSpPr/>
          <p:nvPr/>
        </p:nvGrpSpPr>
        <p:grpSpPr>
          <a:xfrm>
            <a:off x="592463" y="143026"/>
            <a:ext cx="301752" cy="301752"/>
            <a:chOff x="4084318" y="1418208"/>
            <a:chExt cx="4023359" cy="4021584"/>
          </a:xfrm>
        </p:grpSpPr>
        <p:sp>
          <p:nvSpPr>
            <p:cNvPr id="19" name="Sun 18">
              <a:extLst>
                <a:ext uri="{FF2B5EF4-FFF2-40B4-BE49-F238E27FC236}">
                  <a16:creationId xmlns:a16="http://schemas.microsoft.com/office/drawing/2014/main" id="{322BDC11-7EAE-401E-ABEF-1D4AEE1352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45B9E74-1897-427D-AD60-739467FA65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A65C936-2B87-4CB4-BB1C-81E3493BEE29}"/>
              </a:ext>
            </a:extLst>
          </p:cNvPr>
          <p:cNvGrpSpPr/>
          <p:nvPr/>
        </p:nvGrpSpPr>
        <p:grpSpPr>
          <a:xfrm>
            <a:off x="861724" y="-3281"/>
            <a:ext cx="590550" cy="594360"/>
            <a:chOff x="5800725" y="3131820"/>
            <a:chExt cx="590550" cy="594360"/>
          </a:xfrm>
        </p:grpSpPr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42CF851D-FEF5-4513-A0FF-CD5BCBA254A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94583E0-E303-497F-9112-F6EBA5B4AAB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D782305-09D6-4267-BB7A-6557DCC9D139}"/>
              </a:ext>
            </a:extLst>
          </p:cNvPr>
          <p:cNvGrpSpPr/>
          <p:nvPr/>
        </p:nvGrpSpPr>
        <p:grpSpPr>
          <a:xfrm>
            <a:off x="1006123" y="143023"/>
            <a:ext cx="301752" cy="301752"/>
            <a:chOff x="4084318" y="1418208"/>
            <a:chExt cx="4023359" cy="4021584"/>
          </a:xfrm>
        </p:grpSpPr>
        <p:sp>
          <p:nvSpPr>
            <p:cNvPr id="25" name="Sun 24">
              <a:extLst>
                <a:ext uri="{FF2B5EF4-FFF2-40B4-BE49-F238E27FC236}">
                  <a16:creationId xmlns:a16="http://schemas.microsoft.com/office/drawing/2014/main" id="{5183B21B-412A-4508-875F-5D3F26E255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4574F1C-F7FF-4629-8FCD-4C39360ADC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552DF8B-C730-4901-A978-587E56BDEA1D}"/>
              </a:ext>
            </a:extLst>
          </p:cNvPr>
          <p:cNvGrpSpPr/>
          <p:nvPr/>
        </p:nvGrpSpPr>
        <p:grpSpPr>
          <a:xfrm>
            <a:off x="1275384" y="-3284"/>
            <a:ext cx="590550" cy="594360"/>
            <a:chOff x="5800725" y="3131820"/>
            <a:chExt cx="590550" cy="594360"/>
          </a:xfrm>
        </p:grpSpPr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DF0F2E02-C997-4849-8F1A-881CF65E293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8D57677-519A-4C16-86DC-176D710334E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BBA97CA-DB24-4C6D-BA5C-9CEAB49DE719}"/>
              </a:ext>
            </a:extLst>
          </p:cNvPr>
          <p:cNvGrpSpPr/>
          <p:nvPr/>
        </p:nvGrpSpPr>
        <p:grpSpPr>
          <a:xfrm>
            <a:off x="1419783" y="143020"/>
            <a:ext cx="301752" cy="301752"/>
            <a:chOff x="4084318" y="1418208"/>
            <a:chExt cx="4023359" cy="4021584"/>
          </a:xfrm>
        </p:grpSpPr>
        <p:sp>
          <p:nvSpPr>
            <p:cNvPr id="31" name="Sun 30">
              <a:extLst>
                <a:ext uri="{FF2B5EF4-FFF2-40B4-BE49-F238E27FC236}">
                  <a16:creationId xmlns:a16="http://schemas.microsoft.com/office/drawing/2014/main" id="{77ADAC9E-4BEF-4B66-B18D-45EC5C86C4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4CE07A5-E639-4A96-9190-36BCDEE117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B05DE64-8684-4D14-BE23-C087DA00FBEB}"/>
              </a:ext>
            </a:extLst>
          </p:cNvPr>
          <p:cNvGrpSpPr/>
          <p:nvPr/>
        </p:nvGrpSpPr>
        <p:grpSpPr>
          <a:xfrm>
            <a:off x="1689044" y="-3287"/>
            <a:ext cx="590550" cy="594360"/>
            <a:chOff x="5800725" y="3131820"/>
            <a:chExt cx="590550" cy="594360"/>
          </a:xfrm>
        </p:grpSpPr>
        <p:sp>
          <p:nvSpPr>
            <p:cNvPr id="34" name="Circle: Hollow 33">
              <a:extLst>
                <a:ext uri="{FF2B5EF4-FFF2-40B4-BE49-F238E27FC236}">
                  <a16:creationId xmlns:a16="http://schemas.microsoft.com/office/drawing/2014/main" id="{0F9A2712-DA08-4C7F-855D-34BCBD160F0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1659521-8F3B-471E-9B19-273321BCE67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8B0A160-974F-47D3-B111-EBEBD85764D7}"/>
              </a:ext>
            </a:extLst>
          </p:cNvPr>
          <p:cNvGrpSpPr/>
          <p:nvPr/>
        </p:nvGrpSpPr>
        <p:grpSpPr>
          <a:xfrm>
            <a:off x="1833443" y="143017"/>
            <a:ext cx="301752" cy="301752"/>
            <a:chOff x="4084318" y="1418208"/>
            <a:chExt cx="4023359" cy="4021584"/>
          </a:xfrm>
        </p:grpSpPr>
        <p:sp>
          <p:nvSpPr>
            <p:cNvPr id="37" name="Sun 36">
              <a:extLst>
                <a:ext uri="{FF2B5EF4-FFF2-40B4-BE49-F238E27FC236}">
                  <a16:creationId xmlns:a16="http://schemas.microsoft.com/office/drawing/2014/main" id="{EEFAF085-267C-473B-9095-F02C3A059A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6664D6D-A629-4116-99E6-AE2D8D4723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95223CE-3D22-4C60-947A-8ADD0CF182B2}"/>
              </a:ext>
            </a:extLst>
          </p:cNvPr>
          <p:cNvGrpSpPr/>
          <p:nvPr/>
        </p:nvGrpSpPr>
        <p:grpSpPr>
          <a:xfrm>
            <a:off x="2102704" y="-3290"/>
            <a:ext cx="590550" cy="594360"/>
            <a:chOff x="5800725" y="3131820"/>
            <a:chExt cx="590550" cy="594360"/>
          </a:xfrm>
        </p:grpSpPr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78F3E426-E6CF-4AF6-B488-A932FF6411D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C1804EE-30EC-4425-B319-F81CD0B629C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E789A44-F0ED-47E1-BBB6-5B5DD27296AF}"/>
              </a:ext>
            </a:extLst>
          </p:cNvPr>
          <p:cNvGrpSpPr/>
          <p:nvPr/>
        </p:nvGrpSpPr>
        <p:grpSpPr>
          <a:xfrm>
            <a:off x="2247103" y="143014"/>
            <a:ext cx="301752" cy="301752"/>
            <a:chOff x="4084318" y="1418208"/>
            <a:chExt cx="4023359" cy="4021584"/>
          </a:xfrm>
        </p:grpSpPr>
        <p:sp>
          <p:nvSpPr>
            <p:cNvPr id="43" name="Sun 42">
              <a:extLst>
                <a:ext uri="{FF2B5EF4-FFF2-40B4-BE49-F238E27FC236}">
                  <a16:creationId xmlns:a16="http://schemas.microsoft.com/office/drawing/2014/main" id="{7C446183-E3C1-4CB9-9BFA-A2626055F3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007537A-8097-4A86-A2B4-4909987F5F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0FA9AF7-40B7-47B8-B29B-6796ED2A9727}"/>
              </a:ext>
            </a:extLst>
          </p:cNvPr>
          <p:cNvGrpSpPr/>
          <p:nvPr/>
        </p:nvGrpSpPr>
        <p:grpSpPr>
          <a:xfrm>
            <a:off x="2516364" y="-3293"/>
            <a:ext cx="590550" cy="594360"/>
            <a:chOff x="5800725" y="3131820"/>
            <a:chExt cx="590550" cy="594360"/>
          </a:xfrm>
        </p:grpSpPr>
        <p:sp>
          <p:nvSpPr>
            <p:cNvPr id="46" name="Circle: Hollow 45">
              <a:extLst>
                <a:ext uri="{FF2B5EF4-FFF2-40B4-BE49-F238E27FC236}">
                  <a16:creationId xmlns:a16="http://schemas.microsoft.com/office/drawing/2014/main" id="{966EE78A-371B-4143-9824-E8683285C23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1E13393-EDFC-4569-ADFF-9D241B8377B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627CF1F-D4EE-49A3-AF3B-0ECE9560C16D}"/>
              </a:ext>
            </a:extLst>
          </p:cNvPr>
          <p:cNvGrpSpPr/>
          <p:nvPr/>
        </p:nvGrpSpPr>
        <p:grpSpPr>
          <a:xfrm>
            <a:off x="2660763" y="143011"/>
            <a:ext cx="301752" cy="301752"/>
            <a:chOff x="4084318" y="1418208"/>
            <a:chExt cx="4023359" cy="4021584"/>
          </a:xfrm>
        </p:grpSpPr>
        <p:sp>
          <p:nvSpPr>
            <p:cNvPr id="49" name="Sun 48">
              <a:extLst>
                <a:ext uri="{FF2B5EF4-FFF2-40B4-BE49-F238E27FC236}">
                  <a16:creationId xmlns:a16="http://schemas.microsoft.com/office/drawing/2014/main" id="{CA2C7CB3-F454-47F1-91F9-0635CE369F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55A681D-4FA6-44B5-9239-3A0DFECCE3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D68CD83-9FB8-4040-971E-582FFB32E0B5}"/>
              </a:ext>
            </a:extLst>
          </p:cNvPr>
          <p:cNvGrpSpPr/>
          <p:nvPr/>
        </p:nvGrpSpPr>
        <p:grpSpPr>
          <a:xfrm>
            <a:off x="2930024" y="-3296"/>
            <a:ext cx="590550" cy="594360"/>
            <a:chOff x="5800725" y="3131820"/>
            <a:chExt cx="590550" cy="594360"/>
          </a:xfrm>
        </p:grpSpPr>
        <p:sp>
          <p:nvSpPr>
            <p:cNvPr id="52" name="Circle: Hollow 51">
              <a:extLst>
                <a:ext uri="{FF2B5EF4-FFF2-40B4-BE49-F238E27FC236}">
                  <a16:creationId xmlns:a16="http://schemas.microsoft.com/office/drawing/2014/main" id="{1F9D405B-FF5F-41F4-B8E0-746CDE92868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C980F03-62FC-408A-BB64-B75C9B18657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ED4B3B6-1E25-47C6-A7F3-33ACE2BD6C15}"/>
              </a:ext>
            </a:extLst>
          </p:cNvPr>
          <p:cNvGrpSpPr/>
          <p:nvPr/>
        </p:nvGrpSpPr>
        <p:grpSpPr>
          <a:xfrm>
            <a:off x="3074423" y="143008"/>
            <a:ext cx="301752" cy="301752"/>
            <a:chOff x="4084318" y="1418208"/>
            <a:chExt cx="4023359" cy="4021584"/>
          </a:xfrm>
        </p:grpSpPr>
        <p:sp>
          <p:nvSpPr>
            <p:cNvPr id="55" name="Sun 54">
              <a:extLst>
                <a:ext uri="{FF2B5EF4-FFF2-40B4-BE49-F238E27FC236}">
                  <a16:creationId xmlns:a16="http://schemas.microsoft.com/office/drawing/2014/main" id="{1CDBD459-0CEA-4250-B84F-D5A8462944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45DC10E-8A56-42E7-AE69-69A68609CA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26DE76A-E86C-4C9A-8BB7-43EE735C77BA}"/>
              </a:ext>
            </a:extLst>
          </p:cNvPr>
          <p:cNvGrpSpPr/>
          <p:nvPr/>
        </p:nvGrpSpPr>
        <p:grpSpPr>
          <a:xfrm>
            <a:off x="3343684" y="-3299"/>
            <a:ext cx="590550" cy="594360"/>
            <a:chOff x="5800725" y="3131820"/>
            <a:chExt cx="590550" cy="594360"/>
          </a:xfrm>
        </p:grpSpPr>
        <p:sp>
          <p:nvSpPr>
            <p:cNvPr id="58" name="Circle: Hollow 57">
              <a:extLst>
                <a:ext uri="{FF2B5EF4-FFF2-40B4-BE49-F238E27FC236}">
                  <a16:creationId xmlns:a16="http://schemas.microsoft.com/office/drawing/2014/main" id="{21B44F26-25B4-44EC-B810-406519CA387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67E6F5A-D383-461E-A2E7-8D73A3BA93B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CFDEAD2-72F1-4E89-BC81-44DD438A6BCF}"/>
              </a:ext>
            </a:extLst>
          </p:cNvPr>
          <p:cNvGrpSpPr/>
          <p:nvPr/>
        </p:nvGrpSpPr>
        <p:grpSpPr>
          <a:xfrm>
            <a:off x="3488083" y="143005"/>
            <a:ext cx="301752" cy="301752"/>
            <a:chOff x="4084318" y="1418208"/>
            <a:chExt cx="4023359" cy="4021584"/>
          </a:xfrm>
        </p:grpSpPr>
        <p:sp>
          <p:nvSpPr>
            <p:cNvPr id="61" name="Sun 60">
              <a:extLst>
                <a:ext uri="{FF2B5EF4-FFF2-40B4-BE49-F238E27FC236}">
                  <a16:creationId xmlns:a16="http://schemas.microsoft.com/office/drawing/2014/main" id="{70D1E50D-8226-4D71-8208-10A1B43B6B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856F0D02-91B9-4DEC-813E-65EE24EBC8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DE85BA1-4322-41C9-95DC-E90E42DAFEC0}"/>
              </a:ext>
            </a:extLst>
          </p:cNvPr>
          <p:cNvGrpSpPr/>
          <p:nvPr/>
        </p:nvGrpSpPr>
        <p:grpSpPr>
          <a:xfrm>
            <a:off x="3757344" y="-3302"/>
            <a:ext cx="590550" cy="594360"/>
            <a:chOff x="5800725" y="3131820"/>
            <a:chExt cx="590550" cy="594360"/>
          </a:xfrm>
        </p:grpSpPr>
        <p:sp>
          <p:nvSpPr>
            <p:cNvPr id="64" name="Circle: Hollow 63">
              <a:extLst>
                <a:ext uri="{FF2B5EF4-FFF2-40B4-BE49-F238E27FC236}">
                  <a16:creationId xmlns:a16="http://schemas.microsoft.com/office/drawing/2014/main" id="{EB2A23B6-2D7E-4AA8-AA64-BB486A19950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2CB6A19D-1EC3-47B4-912E-454074FB6DF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53CD014-3A8A-4E76-9210-677A901D6635}"/>
              </a:ext>
            </a:extLst>
          </p:cNvPr>
          <p:cNvGrpSpPr/>
          <p:nvPr/>
        </p:nvGrpSpPr>
        <p:grpSpPr>
          <a:xfrm>
            <a:off x="3901743" y="143002"/>
            <a:ext cx="301752" cy="301752"/>
            <a:chOff x="4084318" y="1418208"/>
            <a:chExt cx="4023359" cy="4021584"/>
          </a:xfrm>
        </p:grpSpPr>
        <p:sp>
          <p:nvSpPr>
            <p:cNvPr id="67" name="Sun 66">
              <a:extLst>
                <a:ext uri="{FF2B5EF4-FFF2-40B4-BE49-F238E27FC236}">
                  <a16:creationId xmlns:a16="http://schemas.microsoft.com/office/drawing/2014/main" id="{B7B216AE-91BD-4604-8952-0A42DF104D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B814CA0-F0E7-45F2-9CCC-0E64B9E8EF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AC36E39-9D5E-4BB8-9CE3-F711D7605C26}"/>
              </a:ext>
            </a:extLst>
          </p:cNvPr>
          <p:cNvGrpSpPr/>
          <p:nvPr/>
        </p:nvGrpSpPr>
        <p:grpSpPr>
          <a:xfrm>
            <a:off x="4171004" y="-3305"/>
            <a:ext cx="590550" cy="594360"/>
            <a:chOff x="5800725" y="3131820"/>
            <a:chExt cx="590550" cy="594360"/>
          </a:xfrm>
        </p:grpSpPr>
        <p:sp>
          <p:nvSpPr>
            <p:cNvPr id="70" name="Circle: Hollow 69">
              <a:extLst>
                <a:ext uri="{FF2B5EF4-FFF2-40B4-BE49-F238E27FC236}">
                  <a16:creationId xmlns:a16="http://schemas.microsoft.com/office/drawing/2014/main" id="{6AAF953E-9881-418E-87F4-1C1C0B96825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8DB63C8-6357-4907-B765-E8129E757AD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A41A6C4-1B11-472C-A365-AC3E397B7B9A}"/>
              </a:ext>
            </a:extLst>
          </p:cNvPr>
          <p:cNvGrpSpPr/>
          <p:nvPr/>
        </p:nvGrpSpPr>
        <p:grpSpPr>
          <a:xfrm>
            <a:off x="4315403" y="142999"/>
            <a:ext cx="301752" cy="301752"/>
            <a:chOff x="4084318" y="1418208"/>
            <a:chExt cx="4023359" cy="4021584"/>
          </a:xfrm>
        </p:grpSpPr>
        <p:sp>
          <p:nvSpPr>
            <p:cNvPr id="73" name="Sun 72">
              <a:extLst>
                <a:ext uri="{FF2B5EF4-FFF2-40B4-BE49-F238E27FC236}">
                  <a16:creationId xmlns:a16="http://schemas.microsoft.com/office/drawing/2014/main" id="{5B2EB306-E0E9-468A-92CE-947F5463E8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7A5CD67-A979-4A69-8DD0-1F9890C6C2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C6AA283-C9E5-4295-AAD8-17E1656D2A4A}"/>
              </a:ext>
            </a:extLst>
          </p:cNvPr>
          <p:cNvGrpSpPr/>
          <p:nvPr/>
        </p:nvGrpSpPr>
        <p:grpSpPr>
          <a:xfrm>
            <a:off x="4584664" y="-3308"/>
            <a:ext cx="590550" cy="594360"/>
            <a:chOff x="5800725" y="3131820"/>
            <a:chExt cx="590550" cy="594360"/>
          </a:xfrm>
        </p:grpSpPr>
        <p:sp>
          <p:nvSpPr>
            <p:cNvPr id="76" name="Circle: Hollow 75">
              <a:extLst>
                <a:ext uri="{FF2B5EF4-FFF2-40B4-BE49-F238E27FC236}">
                  <a16:creationId xmlns:a16="http://schemas.microsoft.com/office/drawing/2014/main" id="{218D069B-D9D7-43DB-9FF2-D1751FA3BF6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F6FD1FD-1E1C-45C6-8306-EB1760F34C7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57875F3-3A5B-4EC2-94F4-519E0E545112}"/>
              </a:ext>
            </a:extLst>
          </p:cNvPr>
          <p:cNvGrpSpPr/>
          <p:nvPr/>
        </p:nvGrpSpPr>
        <p:grpSpPr>
          <a:xfrm>
            <a:off x="4729063" y="142996"/>
            <a:ext cx="301752" cy="301752"/>
            <a:chOff x="4084318" y="1418208"/>
            <a:chExt cx="4023359" cy="4021584"/>
          </a:xfrm>
        </p:grpSpPr>
        <p:sp>
          <p:nvSpPr>
            <p:cNvPr id="79" name="Sun 78">
              <a:extLst>
                <a:ext uri="{FF2B5EF4-FFF2-40B4-BE49-F238E27FC236}">
                  <a16:creationId xmlns:a16="http://schemas.microsoft.com/office/drawing/2014/main" id="{FE8D3D3C-E677-4E4C-8D9B-320DEE0DAE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3D44120-ED25-48D9-AF4B-25350993C7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46565AF-730B-4B8A-848B-0BE1A2781EE2}"/>
              </a:ext>
            </a:extLst>
          </p:cNvPr>
          <p:cNvGrpSpPr/>
          <p:nvPr/>
        </p:nvGrpSpPr>
        <p:grpSpPr>
          <a:xfrm>
            <a:off x="4998324" y="-3311"/>
            <a:ext cx="590550" cy="594360"/>
            <a:chOff x="5800725" y="3131820"/>
            <a:chExt cx="590550" cy="594360"/>
          </a:xfrm>
        </p:grpSpPr>
        <p:sp>
          <p:nvSpPr>
            <p:cNvPr id="82" name="Circle: Hollow 81">
              <a:extLst>
                <a:ext uri="{FF2B5EF4-FFF2-40B4-BE49-F238E27FC236}">
                  <a16:creationId xmlns:a16="http://schemas.microsoft.com/office/drawing/2014/main" id="{721C296B-4485-4668-A841-6DE51B75EF8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88BF40E-D725-4CAC-844E-F4187147681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C4B4F3C-564B-4AED-B038-26DFA96163C6}"/>
              </a:ext>
            </a:extLst>
          </p:cNvPr>
          <p:cNvGrpSpPr/>
          <p:nvPr/>
        </p:nvGrpSpPr>
        <p:grpSpPr>
          <a:xfrm>
            <a:off x="5142723" y="142993"/>
            <a:ext cx="301752" cy="301752"/>
            <a:chOff x="4084318" y="1418208"/>
            <a:chExt cx="4023359" cy="4021584"/>
          </a:xfrm>
        </p:grpSpPr>
        <p:sp>
          <p:nvSpPr>
            <p:cNvPr id="85" name="Sun 84">
              <a:extLst>
                <a:ext uri="{FF2B5EF4-FFF2-40B4-BE49-F238E27FC236}">
                  <a16:creationId xmlns:a16="http://schemas.microsoft.com/office/drawing/2014/main" id="{DF189267-CDEF-41AF-9C0D-60BA982932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5B688276-4E18-4BAC-BA43-D14EE31B34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5D418B4-00CC-448C-82AB-806EF5AF9E27}"/>
              </a:ext>
            </a:extLst>
          </p:cNvPr>
          <p:cNvGrpSpPr/>
          <p:nvPr/>
        </p:nvGrpSpPr>
        <p:grpSpPr>
          <a:xfrm>
            <a:off x="5411984" y="-3314"/>
            <a:ext cx="590550" cy="594360"/>
            <a:chOff x="5800725" y="3131820"/>
            <a:chExt cx="590550" cy="594360"/>
          </a:xfrm>
        </p:grpSpPr>
        <p:sp>
          <p:nvSpPr>
            <p:cNvPr id="88" name="Circle: Hollow 87">
              <a:extLst>
                <a:ext uri="{FF2B5EF4-FFF2-40B4-BE49-F238E27FC236}">
                  <a16:creationId xmlns:a16="http://schemas.microsoft.com/office/drawing/2014/main" id="{91D59677-2FBC-4F09-813E-8EFA1459DF1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951CB49B-0A70-4AC8-A4DA-6233C261D0A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90681AC4-E5F0-4506-B1F5-58482B14571E}"/>
              </a:ext>
            </a:extLst>
          </p:cNvPr>
          <p:cNvGrpSpPr/>
          <p:nvPr/>
        </p:nvGrpSpPr>
        <p:grpSpPr>
          <a:xfrm>
            <a:off x="5556383" y="142990"/>
            <a:ext cx="301752" cy="301752"/>
            <a:chOff x="4084318" y="1418208"/>
            <a:chExt cx="4023359" cy="4021584"/>
          </a:xfrm>
        </p:grpSpPr>
        <p:sp>
          <p:nvSpPr>
            <p:cNvPr id="91" name="Sun 90">
              <a:extLst>
                <a:ext uri="{FF2B5EF4-FFF2-40B4-BE49-F238E27FC236}">
                  <a16:creationId xmlns:a16="http://schemas.microsoft.com/office/drawing/2014/main" id="{71AD3590-CCE8-4E5C-BC60-21869EFF35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D953789-627A-4AA3-A0B9-BD546A706E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849D836-B726-4C79-A79F-63C18179DC44}"/>
              </a:ext>
            </a:extLst>
          </p:cNvPr>
          <p:cNvGrpSpPr/>
          <p:nvPr/>
        </p:nvGrpSpPr>
        <p:grpSpPr>
          <a:xfrm>
            <a:off x="5825644" y="-3317"/>
            <a:ext cx="590550" cy="594360"/>
            <a:chOff x="5800725" y="3131820"/>
            <a:chExt cx="590550" cy="594360"/>
          </a:xfrm>
        </p:grpSpPr>
        <p:sp>
          <p:nvSpPr>
            <p:cNvPr id="94" name="Circle: Hollow 93">
              <a:extLst>
                <a:ext uri="{FF2B5EF4-FFF2-40B4-BE49-F238E27FC236}">
                  <a16:creationId xmlns:a16="http://schemas.microsoft.com/office/drawing/2014/main" id="{2D994839-EBA9-4B9A-B6E1-7B261227CB8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6BDD5DE-8298-471B-8A30-0A3E9F77E32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A29A42D-F774-4D48-A579-C61FA17727FE}"/>
              </a:ext>
            </a:extLst>
          </p:cNvPr>
          <p:cNvGrpSpPr/>
          <p:nvPr/>
        </p:nvGrpSpPr>
        <p:grpSpPr>
          <a:xfrm>
            <a:off x="5970043" y="142987"/>
            <a:ext cx="301752" cy="301752"/>
            <a:chOff x="4084318" y="1418208"/>
            <a:chExt cx="4023359" cy="4021584"/>
          </a:xfrm>
        </p:grpSpPr>
        <p:sp>
          <p:nvSpPr>
            <p:cNvPr id="97" name="Sun 96">
              <a:extLst>
                <a:ext uri="{FF2B5EF4-FFF2-40B4-BE49-F238E27FC236}">
                  <a16:creationId xmlns:a16="http://schemas.microsoft.com/office/drawing/2014/main" id="{DFB7A43A-57F3-4FB8-B55B-B811260827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C89CFC-2E75-46A2-9B16-02EB0552D3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4AE670D-CBCA-4C22-A8C5-05983948E627}"/>
              </a:ext>
            </a:extLst>
          </p:cNvPr>
          <p:cNvGrpSpPr/>
          <p:nvPr/>
        </p:nvGrpSpPr>
        <p:grpSpPr>
          <a:xfrm>
            <a:off x="6239304" y="-3320"/>
            <a:ext cx="590550" cy="594360"/>
            <a:chOff x="5800725" y="3131820"/>
            <a:chExt cx="590550" cy="594360"/>
          </a:xfrm>
        </p:grpSpPr>
        <p:sp>
          <p:nvSpPr>
            <p:cNvPr id="100" name="Circle: Hollow 99">
              <a:extLst>
                <a:ext uri="{FF2B5EF4-FFF2-40B4-BE49-F238E27FC236}">
                  <a16:creationId xmlns:a16="http://schemas.microsoft.com/office/drawing/2014/main" id="{5D34026C-C85E-499C-BAFF-5652FE81B98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7909068-F171-4303-AA54-DB3634C8509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88652C5-F019-4BFF-9C6D-820D4277661B}"/>
              </a:ext>
            </a:extLst>
          </p:cNvPr>
          <p:cNvGrpSpPr/>
          <p:nvPr/>
        </p:nvGrpSpPr>
        <p:grpSpPr>
          <a:xfrm>
            <a:off x="6383703" y="142984"/>
            <a:ext cx="301752" cy="301752"/>
            <a:chOff x="4084318" y="1418208"/>
            <a:chExt cx="4023359" cy="4021584"/>
          </a:xfrm>
        </p:grpSpPr>
        <p:sp>
          <p:nvSpPr>
            <p:cNvPr id="103" name="Sun 102">
              <a:extLst>
                <a:ext uri="{FF2B5EF4-FFF2-40B4-BE49-F238E27FC236}">
                  <a16:creationId xmlns:a16="http://schemas.microsoft.com/office/drawing/2014/main" id="{B0132425-B8F2-4541-A7A6-3FA8B775FA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CBDD5B46-5457-4516-882C-1637B532E4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CABA848-E0FE-46BA-A9CF-F78263F36431}"/>
              </a:ext>
            </a:extLst>
          </p:cNvPr>
          <p:cNvGrpSpPr/>
          <p:nvPr/>
        </p:nvGrpSpPr>
        <p:grpSpPr>
          <a:xfrm>
            <a:off x="6652964" y="-3323"/>
            <a:ext cx="590550" cy="594360"/>
            <a:chOff x="5800725" y="3131820"/>
            <a:chExt cx="590550" cy="594360"/>
          </a:xfrm>
        </p:grpSpPr>
        <p:sp>
          <p:nvSpPr>
            <p:cNvPr id="106" name="Circle: Hollow 105">
              <a:extLst>
                <a:ext uri="{FF2B5EF4-FFF2-40B4-BE49-F238E27FC236}">
                  <a16:creationId xmlns:a16="http://schemas.microsoft.com/office/drawing/2014/main" id="{3F92FF2A-DF52-4663-9B76-ABA31F743FD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D4F42580-C608-4357-B221-E6A767FEC75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25CA910-97A8-4DEC-BBFD-C43ABA6617E4}"/>
              </a:ext>
            </a:extLst>
          </p:cNvPr>
          <p:cNvGrpSpPr/>
          <p:nvPr/>
        </p:nvGrpSpPr>
        <p:grpSpPr>
          <a:xfrm>
            <a:off x="6797363" y="142981"/>
            <a:ext cx="301752" cy="301752"/>
            <a:chOff x="4084318" y="1418208"/>
            <a:chExt cx="4023359" cy="4021584"/>
          </a:xfrm>
        </p:grpSpPr>
        <p:sp>
          <p:nvSpPr>
            <p:cNvPr id="109" name="Sun 108">
              <a:extLst>
                <a:ext uri="{FF2B5EF4-FFF2-40B4-BE49-F238E27FC236}">
                  <a16:creationId xmlns:a16="http://schemas.microsoft.com/office/drawing/2014/main" id="{3A4AA2D9-C99D-466F-B9B9-79F2C1925C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051A1E07-25B3-4DD2-AA7F-8A4F3184F3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05516A5-47DD-4045-9927-A39EF80250E4}"/>
              </a:ext>
            </a:extLst>
          </p:cNvPr>
          <p:cNvGrpSpPr/>
          <p:nvPr/>
        </p:nvGrpSpPr>
        <p:grpSpPr>
          <a:xfrm>
            <a:off x="7066624" y="-3326"/>
            <a:ext cx="590550" cy="594360"/>
            <a:chOff x="5800725" y="3131820"/>
            <a:chExt cx="590550" cy="594360"/>
          </a:xfrm>
        </p:grpSpPr>
        <p:sp>
          <p:nvSpPr>
            <p:cNvPr id="112" name="Circle: Hollow 111">
              <a:extLst>
                <a:ext uri="{FF2B5EF4-FFF2-40B4-BE49-F238E27FC236}">
                  <a16:creationId xmlns:a16="http://schemas.microsoft.com/office/drawing/2014/main" id="{4E2563BF-7CB3-4AEC-95F8-BF12EEEADD1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9B2FB1E-5FFF-4E29-BFF0-DAB06EBD61D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2C49211-4B5A-446B-B267-75A92DECEBCC}"/>
              </a:ext>
            </a:extLst>
          </p:cNvPr>
          <p:cNvGrpSpPr/>
          <p:nvPr/>
        </p:nvGrpSpPr>
        <p:grpSpPr>
          <a:xfrm>
            <a:off x="7211023" y="142978"/>
            <a:ext cx="301752" cy="301752"/>
            <a:chOff x="4084318" y="1418208"/>
            <a:chExt cx="4023359" cy="4021584"/>
          </a:xfrm>
        </p:grpSpPr>
        <p:sp>
          <p:nvSpPr>
            <p:cNvPr id="115" name="Sun 114">
              <a:extLst>
                <a:ext uri="{FF2B5EF4-FFF2-40B4-BE49-F238E27FC236}">
                  <a16:creationId xmlns:a16="http://schemas.microsoft.com/office/drawing/2014/main" id="{3CC6DEC7-CDF9-47F4-A51C-C52FCC452E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884A409-5C25-43F1-9DE9-8C093F28E0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44AFCDF-F116-4A70-980C-986F3C27DE0D}"/>
              </a:ext>
            </a:extLst>
          </p:cNvPr>
          <p:cNvGrpSpPr/>
          <p:nvPr/>
        </p:nvGrpSpPr>
        <p:grpSpPr>
          <a:xfrm>
            <a:off x="7480284" y="-3329"/>
            <a:ext cx="590550" cy="594360"/>
            <a:chOff x="5800725" y="3131820"/>
            <a:chExt cx="590550" cy="594360"/>
          </a:xfrm>
        </p:grpSpPr>
        <p:sp>
          <p:nvSpPr>
            <p:cNvPr id="118" name="Circle: Hollow 117">
              <a:extLst>
                <a:ext uri="{FF2B5EF4-FFF2-40B4-BE49-F238E27FC236}">
                  <a16:creationId xmlns:a16="http://schemas.microsoft.com/office/drawing/2014/main" id="{11A5F27B-6995-4900-9755-DFDC93D1938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0CA0ECF-694C-40E7-88A3-C08CE8BF79E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1F50BAB-937D-47A1-9CDC-58E113931A56}"/>
              </a:ext>
            </a:extLst>
          </p:cNvPr>
          <p:cNvGrpSpPr/>
          <p:nvPr/>
        </p:nvGrpSpPr>
        <p:grpSpPr>
          <a:xfrm>
            <a:off x="7624683" y="142975"/>
            <a:ext cx="301752" cy="301752"/>
            <a:chOff x="4084318" y="1418208"/>
            <a:chExt cx="4023359" cy="4021584"/>
          </a:xfrm>
        </p:grpSpPr>
        <p:sp>
          <p:nvSpPr>
            <p:cNvPr id="121" name="Sun 120">
              <a:extLst>
                <a:ext uri="{FF2B5EF4-FFF2-40B4-BE49-F238E27FC236}">
                  <a16:creationId xmlns:a16="http://schemas.microsoft.com/office/drawing/2014/main" id="{887C3C35-7F21-4C74-A618-B2EDA5315F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0E712F6-3EA9-49FE-B58A-73E825AE53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586273E-AD81-43E4-B12F-F91F214C4FCE}"/>
              </a:ext>
            </a:extLst>
          </p:cNvPr>
          <p:cNvGrpSpPr/>
          <p:nvPr/>
        </p:nvGrpSpPr>
        <p:grpSpPr>
          <a:xfrm>
            <a:off x="7893944" y="-3332"/>
            <a:ext cx="590550" cy="594360"/>
            <a:chOff x="5800725" y="3131820"/>
            <a:chExt cx="590550" cy="594360"/>
          </a:xfrm>
        </p:grpSpPr>
        <p:sp>
          <p:nvSpPr>
            <p:cNvPr id="124" name="Circle: Hollow 123">
              <a:extLst>
                <a:ext uri="{FF2B5EF4-FFF2-40B4-BE49-F238E27FC236}">
                  <a16:creationId xmlns:a16="http://schemas.microsoft.com/office/drawing/2014/main" id="{43679E78-9F81-4357-8665-DC3AEE5E1A1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D06CE16-835E-45E8-BBD8-CEDB7BE425C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7B36571-17BD-4AE2-8530-939F02302856}"/>
              </a:ext>
            </a:extLst>
          </p:cNvPr>
          <p:cNvGrpSpPr/>
          <p:nvPr/>
        </p:nvGrpSpPr>
        <p:grpSpPr>
          <a:xfrm>
            <a:off x="8038343" y="142972"/>
            <a:ext cx="301752" cy="301752"/>
            <a:chOff x="4084318" y="1418208"/>
            <a:chExt cx="4023359" cy="4021584"/>
          </a:xfrm>
        </p:grpSpPr>
        <p:sp>
          <p:nvSpPr>
            <p:cNvPr id="127" name="Sun 126">
              <a:extLst>
                <a:ext uri="{FF2B5EF4-FFF2-40B4-BE49-F238E27FC236}">
                  <a16:creationId xmlns:a16="http://schemas.microsoft.com/office/drawing/2014/main" id="{A44042E0-DF01-4A75-B712-CF871A7FE2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82D62DF-4963-4037-B8B9-276D961714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33E8B1ED-5D70-4DCC-8B5C-B409CC8E5450}"/>
              </a:ext>
            </a:extLst>
          </p:cNvPr>
          <p:cNvGrpSpPr/>
          <p:nvPr/>
        </p:nvGrpSpPr>
        <p:grpSpPr>
          <a:xfrm>
            <a:off x="8307604" y="-3335"/>
            <a:ext cx="590550" cy="594360"/>
            <a:chOff x="5800725" y="3131820"/>
            <a:chExt cx="590550" cy="594360"/>
          </a:xfrm>
        </p:grpSpPr>
        <p:sp>
          <p:nvSpPr>
            <p:cNvPr id="130" name="Circle: Hollow 129">
              <a:extLst>
                <a:ext uri="{FF2B5EF4-FFF2-40B4-BE49-F238E27FC236}">
                  <a16:creationId xmlns:a16="http://schemas.microsoft.com/office/drawing/2014/main" id="{BAB11F1D-BB80-4A18-84C4-3D36F3724A9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F155E921-CE8F-4400-9023-E79AAA5139E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37398FD-8479-42A5-AD2B-753FF0C2838D}"/>
              </a:ext>
            </a:extLst>
          </p:cNvPr>
          <p:cNvGrpSpPr/>
          <p:nvPr/>
        </p:nvGrpSpPr>
        <p:grpSpPr>
          <a:xfrm>
            <a:off x="8452003" y="142969"/>
            <a:ext cx="301752" cy="301752"/>
            <a:chOff x="4084318" y="1418208"/>
            <a:chExt cx="4023359" cy="4021584"/>
          </a:xfrm>
        </p:grpSpPr>
        <p:sp>
          <p:nvSpPr>
            <p:cNvPr id="133" name="Sun 132">
              <a:extLst>
                <a:ext uri="{FF2B5EF4-FFF2-40B4-BE49-F238E27FC236}">
                  <a16:creationId xmlns:a16="http://schemas.microsoft.com/office/drawing/2014/main" id="{7DFB6177-8AD9-43D0-B3DF-415D4169B8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099061EA-E1B9-420C-A637-77A93EF049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19D1F0AA-64C4-48E4-BB78-8CCBFD3396D9}"/>
              </a:ext>
            </a:extLst>
          </p:cNvPr>
          <p:cNvGrpSpPr/>
          <p:nvPr/>
        </p:nvGrpSpPr>
        <p:grpSpPr>
          <a:xfrm>
            <a:off x="8721264" y="-3338"/>
            <a:ext cx="590550" cy="594360"/>
            <a:chOff x="5800725" y="3131820"/>
            <a:chExt cx="590550" cy="594360"/>
          </a:xfrm>
        </p:grpSpPr>
        <p:sp>
          <p:nvSpPr>
            <p:cNvPr id="136" name="Circle: Hollow 135">
              <a:extLst>
                <a:ext uri="{FF2B5EF4-FFF2-40B4-BE49-F238E27FC236}">
                  <a16:creationId xmlns:a16="http://schemas.microsoft.com/office/drawing/2014/main" id="{E28F5F31-F4E0-4C59-8AE2-71FB39EC9FF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2933FF9-C689-4A4E-8C2C-93811B8A242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FB957F0A-9642-407A-BD50-8829312268EF}"/>
              </a:ext>
            </a:extLst>
          </p:cNvPr>
          <p:cNvGrpSpPr/>
          <p:nvPr/>
        </p:nvGrpSpPr>
        <p:grpSpPr>
          <a:xfrm>
            <a:off x="8865663" y="142966"/>
            <a:ext cx="301752" cy="301752"/>
            <a:chOff x="4084318" y="1418208"/>
            <a:chExt cx="4023359" cy="4021584"/>
          </a:xfrm>
        </p:grpSpPr>
        <p:sp>
          <p:nvSpPr>
            <p:cNvPr id="139" name="Sun 138">
              <a:extLst>
                <a:ext uri="{FF2B5EF4-FFF2-40B4-BE49-F238E27FC236}">
                  <a16:creationId xmlns:a16="http://schemas.microsoft.com/office/drawing/2014/main" id="{08983957-FEC2-435A-9474-E330DDFA6C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127222B9-C2F8-4EC8-8060-D82D6E272D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2FA91628-9210-4003-9898-5686BA1A5267}"/>
              </a:ext>
            </a:extLst>
          </p:cNvPr>
          <p:cNvGrpSpPr/>
          <p:nvPr/>
        </p:nvGrpSpPr>
        <p:grpSpPr>
          <a:xfrm>
            <a:off x="9134924" y="-3341"/>
            <a:ext cx="590550" cy="594360"/>
            <a:chOff x="5800725" y="3131820"/>
            <a:chExt cx="590550" cy="594360"/>
          </a:xfrm>
        </p:grpSpPr>
        <p:sp>
          <p:nvSpPr>
            <p:cNvPr id="142" name="Circle: Hollow 141">
              <a:extLst>
                <a:ext uri="{FF2B5EF4-FFF2-40B4-BE49-F238E27FC236}">
                  <a16:creationId xmlns:a16="http://schemas.microsoft.com/office/drawing/2014/main" id="{9C870B7C-21BC-4718-82B3-A6A05179465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FBB87F76-18A5-431B-8906-62766627707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80F3C14-CCAD-44DE-B8D7-E10B9649386A}"/>
              </a:ext>
            </a:extLst>
          </p:cNvPr>
          <p:cNvGrpSpPr/>
          <p:nvPr/>
        </p:nvGrpSpPr>
        <p:grpSpPr>
          <a:xfrm>
            <a:off x="9279323" y="142963"/>
            <a:ext cx="301752" cy="301752"/>
            <a:chOff x="4084318" y="1418208"/>
            <a:chExt cx="4023359" cy="4021584"/>
          </a:xfrm>
        </p:grpSpPr>
        <p:sp>
          <p:nvSpPr>
            <p:cNvPr id="145" name="Sun 144">
              <a:extLst>
                <a:ext uri="{FF2B5EF4-FFF2-40B4-BE49-F238E27FC236}">
                  <a16:creationId xmlns:a16="http://schemas.microsoft.com/office/drawing/2014/main" id="{009A922F-8FA2-4651-B16F-92C3567DEE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E3439B4A-F399-4210-9816-9384C5AB9E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3D0EA54D-4833-4C82-A510-0A1D8C862BC7}"/>
              </a:ext>
            </a:extLst>
          </p:cNvPr>
          <p:cNvGrpSpPr/>
          <p:nvPr/>
        </p:nvGrpSpPr>
        <p:grpSpPr>
          <a:xfrm>
            <a:off x="9548584" y="-3344"/>
            <a:ext cx="590550" cy="594360"/>
            <a:chOff x="5800725" y="3131820"/>
            <a:chExt cx="590550" cy="594360"/>
          </a:xfrm>
        </p:grpSpPr>
        <p:sp>
          <p:nvSpPr>
            <p:cNvPr id="148" name="Circle: Hollow 147">
              <a:extLst>
                <a:ext uri="{FF2B5EF4-FFF2-40B4-BE49-F238E27FC236}">
                  <a16:creationId xmlns:a16="http://schemas.microsoft.com/office/drawing/2014/main" id="{A1AC2084-3AA4-4B11-AA4C-D8F2E81BE67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7AE3CC78-1885-4B35-9B55-E8F9967F00C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266A136-AB3D-4C68-AC1A-766096884F01}"/>
              </a:ext>
            </a:extLst>
          </p:cNvPr>
          <p:cNvGrpSpPr/>
          <p:nvPr/>
        </p:nvGrpSpPr>
        <p:grpSpPr>
          <a:xfrm>
            <a:off x="9692983" y="142960"/>
            <a:ext cx="301752" cy="301752"/>
            <a:chOff x="4084318" y="1418208"/>
            <a:chExt cx="4023359" cy="4021584"/>
          </a:xfrm>
        </p:grpSpPr>
        <p:sp>
          <p:nvSpPr>
            <p:cNvPr id="151" name="Sun 150">
              <a:extLst>
                <a:ext uri="{FF2B5EF4-FFF2-40B4-BE49-F238E27FC236}">
                  <a16:creationId xmlns:a16="http://schemas.microsoft.com/office/drawing/2014/main" id="{1EE13A6C-111B-45A8-9608-15F761CE5D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2567B344-2DAA-4D67-8418-15A2F69830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5DD8860-BE62-469E-9E1A-176B9BA62EC9}"/>
              </a:ext>
            </a:extLst>
          </p:cNvPr>
          <p:cNvGrpSpPr/>
          <p:nvPr/>
        </p:nvGrpSpPr>
        <p:grpSpPr>
          <a:xfrm>
            <a:off x="9962244" y="-3347"/>
            <a:ext cx="590550" cy="594360"/>
            <a:chOff x="5800725" y="3131820"/>
            <a:chExt cx="590550" cy="594360"/>
          </a:xfrm>
        </p:grpSpPr>
        <p:sp>
          <p:nvSpPr>
            <p:cNvPr id="154" name="Circle: Hollow 153">
              <a:extLst>
                <a:ext uri="{FF2B5EF4-FFF2-40B4-BE49-F238E27FC236}">
                  <a16:creationId xmlns:a16="http://schemas.microsoft.com/office/drawing/2014/main" id="{3FC30C7C-ED65-4FE9-BA15-8ADA7C7B6E6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44B042AE-E293-427D-8A17-2C9B0BFA8BB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DBEED65-BB15-4F15-A5F2-6BFCE5774AF1}"/>
              </a:ext>
            </a:extLst>
          </p:cNvPr>
          <p:cNvGrpSpPr/>
          <p:nvPr/>
        </p:nvGrpSpPr>
        <p:grpSpPr>
          <a:xfrm>
            <a:off x="10106643" y="142957"/>
            <a:ext cx="301752" cy="301752"/>
            <a:chOff x="4084318" y="1418208"/>
            <a:chExt cx="4023359" cy="4021584"/>
          </a:xfrm>
        </p:grpSpPr>
        <p:sp>
          <p:nvSpPr>
            <p:cNvPr id="157" name="Sun 156">
              <a:extLst>
                <a:ext uri="{FF2B5EF4-FFF2-40B4-BE49-F238E27FC236}">
                  <a16:creationId xmlns:a16="http://schemas.microsoft.com/office/drawing/2014/main" id="{D620586A-40C6-40A5-96A2-38847CF84F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E0BFA07-32A8-4670-8600-9F3068DECC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BCFCA55-F2AA-4CCC-94B2-44F36CE2DDD8}"/>
              </a:ext>
            </a:extLst>
          </p:cNvPr>
          <p:cNvGrpSpPr/>
          <p:nvPr/>
        </p:nvGrpSpPr>
        <p:grpSpPr>
          <a:xfrm>
            <a:off x="10375904" y="-3350"/>
            <a:ext cx="590550" cy="594360"/>
            <a:chOff x="5800725" y="3131820"/>
            <a:chExt cx="590550" cy="594360"/>
          </a:xfrm>
        </p:grpSpPr>
        <p:sp>
          <p:nvSpPr>
            <p:cNvPr id="160" name="Circle: Hollow 159">
              <a:extLst>
                <a:ext uri="{FF2B5EF4-FFF2-40B4-BE49-F238E27FC236}">
                  <a16:creationId xmlns:a16="http://schemas.microsoft.com/office/drawing/2014/main" id="{120555D7-C827-4376-B217-7CD6004CBC0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FD1C3171-15B6-4287-8201-F35C9362FF5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79B19850-65C2-4DBE-AD2A-0C4B8C249EE3}"/>
              </a:ext>
            </a:extLst>
          </p:cNvPr>
          <p:cNvGrpSpPr/>
          <p:nvPr/>
        </p:nvGrpSpPr>
        <p:grpSpPr>
          <a:xfrm>
            <a:off x="10520303" y="142954"/>
            <a:ext cx="301752" cy="301752"/>
            <a:chOff x="4084318" y="1418208"/>
            <a:chExt cx="4023359" cy="4021584"/>
          </a:xfrm>
        </p:grpSpPr>
        <p:sp>
          <p:nvSpPr>
            <p:cNvPr id="163" name="Sun 162">
              <a:extLst>
                <a:ext uri="{FF2B5EF4-FFF2-40B4-BE49-F238E27FC236}">
                  <a16:creationId xmlns:a16="http://schemas.microsoft.com/office/drawing/2014/main" id="{8F0870C6-218E-4663-8B02-F982DDA42E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845AD727-65E6-48F0-9ABF-3B62AA4D34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EAB02A0C-0D3C-4DD6-9802-8E714AFD4822}"/>
              </a:ext>
            </a:extLst>
          </p:cNvPr>
          <p:cNvGrpSpPr/>
          <p:nvPr/>
        </p:nvGrpSpPr>
        <p:grpSpPr>
          <a:xfrm>
            <a:off x="10789564" y="-3353"/>
            <a:ext cx="590550" cy="594360"/>
            <a:chOff x="5800725" y="3131820"/>
            <a:chExt cx="590550" cy="594360"/>
          </a:xfrm>
        </p:grpSpPr>
        <p:sp>
          <p:nvSpPr>
            <p:cNvPr id="166" name="Circle: Hollow 165">
              <a:extLst>
                <a:ext uri="{FF2B5EF4-FFF2-40B4-BE49-F238E27FC236}">
                  <a16:creationId xmlns:a16="http://schemas.microsoft.com/office/drawing/2014/main" id="{417F3A46-FC41-40E8-9063-A718E6B3869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F59345D7-635C-4339-95F5-DBB5A7C8205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9781F33D-D465-444F-9855-6F83DEF57891}"/>
              </a:ext>
            </a:extLst>
          </p:cNvPr>
          <p:cNvGrpSpPr/>
          <p:nvPr/>
        </p:nvGrpSpPr>
        <p:grpSpPr>
          <a:xfrm>
            <a:off x="10933963" y="142951"/>
            <a:ext cx="301752" cy="301752"/>
            <a:chOff x="4084318" y="1418208"/>
            <a:chExt cx="4023359" cy="4021584"/>
          </a:xfrm>
        </p:grpSpPr>
        <p:sp>
          <p:nvSpPr>
            <p:cNvPr id="169" name="Sun 168">
              <a:extLst>
                <a:ext uri="{FF2B5EF4-FFF2-40B4-BE49-F238E27FC236}">
                  <a16:creationId xmlns:a16="http://schemas.microsoft.com/office/drawing/2014/main" id="{1F759C39-B453-4220-ACC4-DC5A8C9BBF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795E2424-156A-4336-B687-DD728EFD2D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E6626FF-99DC-4078-AB07-36080206B698}"/>
              </a:ext>
            </a:extLst>
          </p:cNvPr>
          <p:cNvGrpSpPr/>
          <p:nvPr/>
        </p:nvGrpSpPr>
        <p:grpSpPr>
          <a:xfrm>
            <a:off x="11203224" y="-3356"/>
            <a:ext cx="590550" cy="594360"/>
            <a:chOff x="5800725" y="3131820"/>
            <a:chExt cx="590550" cy="594360"/>
          </a:xfrm>
        </p:grpSpPr>
        <p:sp>
          <p:nvSpPr>
            <p:cNvPr id="172" name="Circle: Hollow 171">
              <a:extLst>
                <a:ext uri="{FF2B5EF4-FFF2-40B4-BE49-F238E27FC236}">
                  <a16:creationId xmlns:a16="http://schemas.microsoft.com/office/drawing/2014/main" id="{75A09B6F-C8A8-475C-8108-FA04DB77B43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D9D1E144-3ED1-4FF1-9968-03330FCAE1E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F291E240-A693-4A1C-B850-9F62496BC79B}"/>
              </a:ext>
            </a:extLst>
          </p:cNvPr>
          <p:cNvGrpSpPr/>
          <p:nvPr/>
        </p:nvGrpSpPr>
        <p:grpSpPr>
          <a:xfrm>
            <a:off x="11347623" y="142948"/>
            <a:ext cx="301752" cy="301752"/>
            <a:chOff x="4084318" y="1418208"/>
            <a:chExt cx="4023359" cy="4021584"/>
          </a:xfrm>
        </p:grpSpPr>
        <p:sp>
          <p:nvSpPr>
            <p:cNvPr id="175" name="Sun 174">
              <a:extLst>
                <a:ext uri="{FF2B5EF4-FFF2-40B4-BE49-F238E27FC236}">
                  <a16:creationId xmlns:a16="http://schemas.microsoft.com/office/drawing/2014/main" id="{740BF431-07DE-426B-BE26-9735D595CB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5BA25F25-02F8-4DC1-A72C-955194C004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FBCA07D8-3D19-4B97-93BC-0123244B0851}"/>
              </a:ext>
            </a:extLst>
          </p:cNvPr>
          <p:cNvGrpSpPr/>
          <p:nvPr/>
        </p:nvGrpSpPr>
        <p:grpSpPr>
          <a:xfrm>
            <a:off x="11616884" y="-3359"/>
            <a:ext cx="590550" cy="594360"/>
            <a:chOff x="5800725" y="3131820"/>
            <a:chExt cx="590550" cy="594360"/>
          </a:xfrm>
        </p:grpSpPr>
        <p:sp>
          <p:nvSpPr>
            <p:cNvPr id="178" name="Circle: Hollow 177">
              <a:extLst>
                <a:ext uri="{FF2B5EF4-FFF2-40B4-BE49-F238E27FC236}">
                  <a16:creationId xmlns:a16="http://schemas.microsoft.com/office/drawing/2014/main" id="{587A3E58-C867-4347-AD83-3C6EFFB415F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421D4C4F-2357-42DE-974C-F3076CAF8F3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5EDF38AA-F239-47DC-A676-BED3A6C7D153}"/>
              </a:ext>
            </a:extLst>
          </p:cNvPr>
          <p:cNvGrpSpPr/>
          <p:nvPr/>
        </p:nvGrpSpPr>
        <p:grpSpPr>
          <a:xfrm>
            <a:off x="11761283" y="142945"/>
            <a:ext cx="301752" cy="301752"/>
            <a:chOff x="4084318" y="1418208"/>
            <a:chExt cx="4023359" cy="4021584"/>
          </a:xfrm>
        </p:grpSpPr>
        <p:sp>
          <p:nvSpPr>
            <p:cNvPr id="181" name="Sun 180">
              <a:extLst>
                <a:ext uri="{FF2B5EF4-FFF2-40B4-BE49-F238E27FC236}">
                  <a16:creationId xmlns:a16="http://schemas.microsoft.com/office/drawing/2014/main" id="{21D4101F-2FD7-4C37-BFC2-A66911CCC8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B44AF8CB-EA49-4334-A25D-81B7EA2864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3104A041-3417-41D6-8F76-B19962B8774C}"/>
              </a:ext>
            </a:extLst>
          </p:cNvPr>
          <p:cNvGrpSpPr/>
          <p:nvPr/>
        </p:nvGrpSpPr>
        <p:grpSpPr>
          <a:xfrm>
            <a:off x="34400" y="6288664"/>
            <a:ext cx="590550" cy="594360"/>
            <a:chOff x="5800725" y="3131820"/>
            <a:chExt cx="590550" cy="594360"/>
          </a:xfrm>
        </p:grpSpPr>
        <p:sp>
          <p:nvSpPr>
            <p:cNvPr id="184" name="Circle: Hollow 183">
              <a:extLst>
                <a:ext uri="{FF2B5EF4-FFF2-40B4-BE49-F238E27FC236}">
                  <a16:creationId xmlns:a16="http://schemas.microsoft.com/office/drawing/2014/main" id="{A819DDB3-9D15-4C5E-BA52-B7EC46FFD57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A8CCAE39-3E39-4FCF-AEDE-DAAB993B6FE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038A7032-076A-4135-AF9A-4CF63151F407}"/>
              </a:ext>
            </a:extLst>
          </p:cNvPr>
          <p:cNvGrpSpPr/>
          <p:nvPr/>
        </p:nvGrpSpPr>
        <p:grpSpPr>
          <a:xfrm>
            <a:off x="178799" y="6434968"/>
            <a:ext cx="301752" cy="301752"/>
            <a:chOff x="4084318" y="1418208"/>
            <a:chExt cx="4023359" cy="4021584"/>
          </a:xfrm>
        </p:grpSpPr>
        <p:sp>
          <p:nvSpPr>
            <p:cNvPr id="187" name="Sun 186">
              <a:extLst>
                <a:ext uri="{FF2B5EF4-FFF2-40B4-BE49-F238E27FC236}">
                  <a16:creationId xmlns:a16="http://schemas.microsoft.com/office/drawing/2014/main" id="{7CC7F64E-3BB2-4D85-A337-78989DF19A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D3FDAC58-7760-4C41-B99A-176FD3744C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FBF42702-54ED-4CD3-BD03-C4BE450418CB}"/>
              </a:ext>
            </a:extLst>
          </p:cNvPr>
          <p:cNvGrpSpPr/>
          <p:nvPr/>
        </p:nvGrpSpPr>
        <p:grpSpPr>
          <a:xfrm>
            <a:off x="448060" y="6288661"/>
            <a:ext cx="590550" cy="594360"/>
            <a:chOff x="5800725" y="3131820"/>
            <a:chExt cx="590550" cy="594360"/>
          </a:xfrm>
        </p:grpSpPr>
        <p:sp>
          <p:nvSpPr>
            <p:cNvPr id="190" name="Circle: Hollow 189">
              <a:extLst>
                <a:ext uri="{FF2B5EF4-FFF2-40B4-BE49-F238E27FC236}">
                  <a16:creationId xmlns:a16="http://schemas.microsoft.com/office/drawing/2014/main" id="{44B31D82-F5BF-4AE0-B43B-43A69F912D0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F5DFA5D0-335A-4732-B97C-3C2375A9AB2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F6EAEB29-EEEC-4554-B723-A9EF9980FA10}"/>
              </a:ext>
            </a:extLst>
          </p:cNvPr>
          <p:cNvGrpSpPr/>
          <p:nvPr/>
        </p:nvGrpSpPr>
        <p:grpSpPr>
          <a:xfrm>
            <a:off x="592459" y="6434965"/>
            <a:ext cx="301752" cy="301752"/>
            <a:chOff x="4084318" y="1418208"/>
            <a:chExt cx="4023359" cy="4021584"/>
          </a:xfrm>
        </p:grpSpPr>
        <p:sp>
          <p:nvSpPr>
            <p:cNvPr id="193" name="Sun 192">
              <a:extLst>
                <a:ext uri="{FF2B5EF4-FFF2-40B4-BE49-F238E27FC236}">
                  <a16:creationId xmlns:a16="http://schemas.microsoft.com/office/drawing/2014/main" id="{BCBD0CCD-F28F-4C58-8889-8B8035C667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227239B9-717F-48B9-BBF1-9E814C150B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DCE39182-6AD4-4585-A0D1-EB23E3FBFC71}"/>
              </a:ext>
            </a:extLst>
          </p:cNvPr>
          <p:cNvGrpSpPr/>
          <p:nvPr/>
        </p:nvGrpSpPr>
        <p:grpSpPr>
          <a:xfrm>
            <a:off x="861720" y="6288658"/>
            <a:ext cx="590550" cy="594360"/>
            <a:chOff x="5800725" y="3131820"/>
            <a:chExt cx="590550" cy="594360"/>
          </a:xfrm>
        </p:grpSpPr>
        <p:sp>
          <p:nvSpPr>
            <p:cNvPr id="196" name="Circle: Hollow 195">
              <a:extLst>
                <a:ext uri="{FF2B5EF4-FFF2-40B4-BE49-F238E27FC236}">
                  <a16:creationId xmlns:a16="http://schemas.microsoft.com/office/drawing/2014/main" id="{FEF0269F-0B84-4A3B-84D7-C478C7BC22C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AB890886-27FE-4106-A250-E767F04DEA5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7E8FBBE7-636D-4DEA-9E35-2957B6714B0A}"/>
              </a:ext>
            </a:extLst>
          </p:cNvPr>
          <p:cNvGrpSpPr/>
          <p:nvPr/>
        </p:nvGrpSpPr>
        <p:grpSpPr>
          <a:xfrm>
            <a:off x="1006119" y="6434962"/>
            <a:ext cx="301752" cy="301752"/>
            <a:chOff x="4084318" y="1418208"/>
            <a:chExt cx="4023359" cy="4021584"/>
          </a:xfrm>
        </p:grpSpPr>
        <p:sp>
          <p:nvSpPr>
            <p:cNvPr id="199" name="Sun 198">
              <a:extLst>
                <a:ext uri="{FF2B5EF4-FFF2-40B4-BE49-F238E27FC236}">
                  <a16:creationId xmlns:a16="http://schemas.microsoft.com/office/drawing/2014/main" id="{076C69C7-53B8-4F61-85AF-34D83B8EA4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14CE9307-7396-4D6B-AE42-9B6FBC7B64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858C1F4E-03E7-401E-86F8-3F5A6FB1C235}"/>
              </a:ext>
            </a:extLst>
          </p:cNvPr>
          <p:cNvGrpSpPr/>
          <p:nvPr/>
        </p:nvGrpSpPr>
        <p:grpSpPr>
          <a:xfrm>
            <a:off x="1275380" y="6288655"/>
            <a:ext cx="590550" cy="594360"/>
            <a:chOff x="5800725" y="3131820"/>
            <a:chExt cx="590550" cy="594360"/>
          </a:xfrm>
        </p:grpSpPr>
        <p:sp>
          <p:nvSpPr>
            <p:cNvPr id="202" name="Circle: Hollow 201">
              <a:extLst>
                <a:ext uri="{FF2B5EF4-FFF2-40B4-BE49-F238E27FC236}">
                  <a16:creationId xmlns:a16="http://schemas.microsoft.com/office/drawing/2014/main" id="{F287E02C-D648-40B1-96E3-F1A907E8AB8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55278DEA-BE12-40B1-99CA-FC2B95B1736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6628DC-3A26-46A7-9A6A-2C19BF705041}"/>
              </a:ext>
            </a:extLst>
          </p:cNvPr>
          <p:cNvGrpSpPr/>
          <p:nvPr/>
        </p:nvGrpSpPr>
        <p:grpSpPr>
          <a:xfrm>
            <a:off x="1419779" y="6434959"/>
            <a:ext cx="301752" cy="301752"/>
            <a:chOff x="4084318" y="1418208"/>
            <a:chExt cx="4023359" cy="4021584"/>
          </a:xfrm>
        </p:grpSpPr>
        <p:sp>
          <p:nvSpPr>
            <p:cNvPr id="205" name="Sun 204">
              <a:extLst>
                <a:ext uri="{FF2B5EF4-FFF2-40B4-BE49-F238E27FC236}">
                  <a16:creationId xmlns:a16="http://schemas.microsoft.com/office/drawing/2014/main" id="{E64ACED8-81FF-45EA-9D2A-48AC36AE89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0502BFFF-2BFB-4961-840E-458A320776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F23BC69A-7140-4164-A315-536C34753EF3}"/>
              </a:ext>
            </a:extLst>
          </p:cNvPr>
          <p:cNvGrpSpPr/>
          <p:nvPr/>
        </p:nvGrpSpPr>
        <p:grpSpPr>
          <a:xfrm>
            <a:off x="1689040" y="6288652"/>
            <a:ext cx="590550" cy="594360"/>
            <a:chOff x="5800725" y="3131820"/>
            <a:chExt cx="590550" cy="594360"/>
          </a:xfrm>
        </p:grpSpPr>
        <p:sp>
          <p:nvSpPr>
            <p:cNvPr id="208" name="Circle: Hollow 207">
              <a:extLst>
                <a:ext uri="{FF2B5EF4-FFF2-40B4-BE49-F238E27FC236}">
                  <a16:creationId xmlns:a16="http://schemas.microsoft.com/office/drawing/2014/main" id="{30C27851-B305-49B9-8454-00F9DECCE37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5C23FF89-D775-4906-8C73-0CB3DD09FA8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F553E50E-CB9C-47A1-8824-0A978426CD32}"/>
              </a:ext>
            </a:extLst>
          </p:cNvPr>
          <p:cNvGrpSpPr/>
          <p:nvPr/>
        </p:nvGrpSpPr>
        <p:grpSpPr>
          <a:xfrm>
            <a:off x="1833439" y="6434956"/>
            <a:ext cx="301752" cy="301752"/>
            <a:chOff x="4084318" y="1418208"/>
            <a:chExt cx="4023359" cy="4021584"/>
          </a:xfrm>
        </p:grpSpPr>
        <p:sp>
          <p:nvSpPr>
            <p:cNvPr id="211" name="Sun 210">
              <a:extLst>
                <a:ext uri="{FF2B5EF4-FFF2-40B4-BE49-F238E27FC236}">
                  <a16:creationId xmlns:a16="http://schemas.microsoft.com/office/drawing/2014/main" id="{61B0F27E-071D-4B43-AE14-BC56F9DB2B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BBC6615E-FE50-423E-88B2-9C63E95166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890E567B-A615-48A6-B5B6-5A07A311BFD7}"/>
              </a:ext>
            </a:extLst>
          </p:cNvPr>
          <p:cNvGrpSpPr/>
          <p:nvPr/>
        </p:nvGrpSpPr>
        <p:grpSpPr>
          <a:xfrm>
            <a:off x="2102700" y="6288649"/>
            <a:ext cx="590550" cy="594360"/>
            <a:chOff x="5800725" y="3131820"/>
            <a:chExt cx="590550" cy="594360"/>
          </a:xfrm>
        </p:grpSpPr>
        <p:sp>
          <p:nvSpPr>
            <p:cNvPr id="214" name="Circle: Hollow 213">
              <a:extLst>
                <a:ext uri="{FF2B5EF4-FFF2-40B4-BE49-F238E27FC236}">
                  <a16:creationId xmlns:a16="http://schemas.microsoft.com/office/drawing/2014/main" id="{7A9BB642-7819-4D88-A550-58514611C9F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BA79250E-CFE2-4DBB-A615-338A9A40EF1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0DD7F621-6052-4CFD-976D-0399F94B52E8}"/>
              </a:ext>
            </a:extLst>
          </p:cNvPr>
          <p:cNvGrpSpPr/>
          <p:nvPr/>
        </p:nvGrpSpPr>
        <p:grpSpPr>
          <a:xfrm>
            <a:off x="2247099" y="6434953"/>
            <a:ext cx="301752" cy="301752"/>
            <a:chOff x="4084318" y="1418208"/>
            <a:chExt cx="4023359" cy="4021584"/>
          </a:xfrm>
        </p:grpSpPr>
        <p:sp>
          <p:nvSpPr>
            <p:cNvPr id="217" name="Sun 216">
              <a:extLst>
                <a:ext uri="{FF2B5EF4-FFF2-40B4-BE49-F238E27FC236}">
                  <a16:creationId xmlns:a16="http://schemas.microsoft.com/office/drawing/2014/main" id="{E15870C6-F1EE-46E4-B31F-ACDE2D744B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1138AFE4-F913-4F22-90DB-E6539E1459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CA592657-4C43-4A74-8CC5-B9F8E1B71990}"/>
              </a:ext>
            </a:extLst>
          </p:cNvPr>
          <p:cNvGrpSpPr/>
          <p:nvPr/>
        </p:nvGrpSpPr>
        <p:grpSpPr>
          <a:xfrm>
            <a:off x="2516360" y="6288646"/>
            <a:ext cx="590550" cy="594360"/>
            <a:chOff x="5800725" y="3131820"/>
            <a:chExt cx="590550" cy="594360"/>
          </a:xfrm>
        </p:grpSpPr>
        <p:sp>
          <p:nvSpPr>
            <p:cNvPr id="220" name="Circle: Hollow 219">
              <a:extLst>
                <a:ext uri="{FF2B5EF4-FFF2-40B4-BE49-F238E27FC236}">
                  <a16:creationId xmlns:a16="http://schemas.microsoft.com/office/drawing/2014/main" id="{3EA00755-F2CE-4DD7-829C-D4E16E93B31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CF57F5D3-CC2B-440A-BFE5-DC6C2C653AF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9BBA1D77-A97F-44FA-9B38-5C93011832CB}"/>
              </a:ext>
            </a:extLst>
          </p:cNvPr>
          <p:cNvGrpSpPr/>
          <p:nvPr/>
        </p:nvGrpSpPr>
        <p:grpSpPr>
          <a:xfrm>
            <a:off x="2660759" y="6434950"/>
            <a:ext cx="301752" cy="301752"/>
            <a:chOff x="4084318" y="1418208"/>
            <a:chExt cx="4023359" cy="4021584"/>
          </a:xfrm>
        </p:grpSpPr>
        <p:sp>
          <p:nvSpPr>
            <p:cNvPr id="223" name="Sun 222">
              <a:extLst>
                <a:ext uri="{FF2B5EF4-FFF2-40B4-BE49-F238E27FC236}">
                  <a16:creationId xmlns:a16="http://schemas.microsoft.com/office/drawing/2014/main" id="{E614B8C9-2213-413E-835E-70B03678F7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E5B8BD16-E62C-4A20-8999-AA09C4618E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4195C7AE-7D98-4EEE-9669-158553F30D79}"/>
              </a:ext>
            </a:extLst>
          </p:cNvPr>
          <p:cNvGrpSpPr/>
          <p:nvPr/>
        </p:nvGrpSpPr>
        <p:grpSpPr>
          <a:xfrm>
            <a:off x="2930020" y="6288643"/>
            <a:ext cx="590550" cy="594360"/>
            <a:chOff x="5800725" y="3131820"/>
            <a:chExt cx="590550" cy="594360"/>
          </a:xfrm>
        </p:grpSpPr>
        <p:sp>
          <p:nvSpPr>
            <p:cNvPr id="226" name="Circle: Hollow 225">
              <a:extLst>
                <a:ext uri="{FF2B5EF4-FFF2-40B4-BE49-F238E27FC236}">
                  <a16:creationId xmlns:a16="http://schemas.microsoft.com/office/drawing/2014/main" id="{D04ABEAD-2244-44E3-AD3B-D7C5EB506B4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8B72D7DC-59B1-4120-B9FF-0B35A02108C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925C3CB6-B319-455E-ABA8-FC0A72A431D8}"/>
              </a:ext>
            </a:extLst>
          </p:cNvPr>
          <p:cNvGrpSpPr/>
          <p:nvPr/>
        </p:nvGrpSpPr>
        <p:grpSpPr>
          <a:xfrm>
            <a:off x="3074419" y="6434947"/>
            <a:ext cx="301752" cy="301752"/>
            <a:chOff x="4084318" y="1418208"/>
            <a:chExt cx="4023359" cy="4021584"/>
          </a:xfrm>
        </p:grpSpPr>
        <p:sp>
          <p:nvSpPr>
            <p:cNvPr id="229" name="Sun 228">
              <a:extLst>
                <a:ext uri="{FF2B5EF4-FFF2-40B4-BE49-F238E27FC236}">
                  <a16:creationId xmlns:a16="http://schemas.microsoft.com/office/drawing/2014/main" id="{543A563C-8AC6-42F9-A4B4-4F5595A44D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4334A111-B7B4-4E9C-85FE-980DF8346A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0980F678-CB37-486E-A327-D6EFE431EB8A}"/>
              </a:ext>
            </a:extLst>
          </p:cNvPr>
          <p:cNvGrpSpPr/>
          <p:nvPr/>
        </p:nvGrpSpPr>
        <p:grpSpPr>
          <a:xfrm>
            <a:off x="3343680" y="6288640"/>
            <a:ext cx="590550" cy="594360"/>
            <a:chOff x="5800725" y="3131820"/>
            <a:chExt cx="590550" cy="594360"/>
          </a:xfrm>
        </p:grpSpPr>
        <p:sp>
          <p:nvSpPr>
            <p:cNvPr id="232" name="Circle: Hollow 231">
              <a:extLst>
                <a:ext uri="{FF2B5EF4-FFF2-40B4-BE49-F238E27FC236}">
                  <a16:creationId xmlns:a16="http://schemas.microsoft.com/office/drawing/2014/main" id="{8873396B-153C-4ACC-8098-B23E3AFD8D8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0B9330D7-B5EC-4777-B043-F95E04EFA3F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50B04B5B-D358-47E0-A458-7C59A866FA8D}"/>
              </a:ext>
            </a:extLst>
          </p:cNvPr>
          <p:cNvGrpSpPr/>
          <p:nvPr/>
        </p:nvGrpSpPr>
        <p:grpSpPr>
          <a:xfrm>
            <a:off x="3488079" y="6434944"/>
            <a:ext cx="301752" cy="301752"/>
            <a:chOff x="4084318" y="1418208"/>
            <a:chExt cx="4023359" cy="4021584"/>
          </a:xfrm>
        </p:grpSpPr>
        <p:sp>
          <p:nvSpPr>
            <p:cNvPr id="235" name="Sun 234">
              <a:extLst>
                <a:ext uri="{FF2B5EF4-FFF2-40B4-BE49-F238E27FC236}">
                  <a16:creationId xmlns:a16="http://schemas.microsoft.com/office/drawing/2014/main" id="{859120FF-E551-46DF-AF0B-28BAD529B8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3F85A8F7-2B7D-434A-8D4F-153F227AB4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F8AF7F68-39C8-4708-8FC7-7E05E57EBFB5}"/>
              </a:ext>
            </a:extLst>
          </p:cNvPr>
          <p:cNvGrpSpPr/>
          <p:nvPr/>
        </p:nvGrpSpPr>
        <p:grpSpPr>
          <a:xfrm>
            <a:off x="3757340" y="6288637"/>
            <a:ext cx="590550" cy="594360"/>
            <a:chOff x="5800725" y="3131820"/>
            <a:chExt cx="590550" cy="594360"/>
          </a:xfrm>
        </p:grpSpPr>
        <p:sp>
          <p:nvSpPr>
            <p:cNvPr id="238" name="Circle: Hollow 237">
              <a:extLst>
                <a:ext uri="{FF2B5EF4-FFF2-40B4-BE49-F238E27FC236}">
                  <a16:creationId xmlns:a16="http://schemas.microsoft.com/office/drawing/2014/main" id="{43D6F23F-4946-40DC-A851-2BCEDF1F882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4144A89A-0637-4A8A-8226-C41691C79B5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C6364854-5635-40E4-B90A-77D9C4815871}"/>
              </a:ext>
            </a:extLst>
          </p:cNvPr>
          <p:cNvGrpSpPr/>
          <p:nvPr/>
        </p:nvGrpSpPr>
        <p:grpSpPr>
          <a:xfrm>
            <a:off x="3901739" y="6434941"/>
            <a:ext cx="301752" cy="301752"/>
            <a:chOff x="4084318" y="1418208"/>
            <a:chExt cx="4023359" cy="4021584"/>
          </a:xfrm>
        </p:grpSpPr>
        <p:sp>
          <p:nvSpPr>
            <p:cNvPr id="241" name="Sun 240">
              <a:extLst>
                <a:ext uri="{FF2B5EF4-FFF2-40B4-BE49-F238E27FC236}">
                  <a16:creationId xmlns:a16="http://schemas.microsoft.com/office/drawing/2014/main" id="{52E458B0-002F-42C1-A34C-F2D80E838C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5A9160BD-44C2-4E11-A13A-75C0BEA993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067A9DAD-DF62-493F-AEED-457E41E3D0DD}"/>
              </a:ext>
            </a:extLst>
          </p:cNvPr>
          <p:cNvGrpSpPr/>
          <p:nvPr/>
        </p:nvGrpSpPr>
        <p:grpSpPr>
          <a:xfrm>
            <a:off x="4171000" y="6288634"/>
            <a:ext cx="590550" cy="594360"/>
            <a:chOff x="5800725" y="3131820"/>
            <a:chExt cx="590550" cy="594360"/>
          </a:xfrm>
        </p:grpSpPr>
        <p:sp>
          <p:nvSpPr>
            <p:cNvPr id="244" name="Circle: Hollow 243">
              <a:extLst>
                <a:ext uri="{FF2B5EF4-FFF2-40B4-BE49-F238E27FC236}">
                  <a16:creationId xmlns:a16="http://schemas.microsoft.com/office/drawing/2014/main" id="{B139D56B-92EC-43BC-8772-45BF5E97836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9BC8911F-A040-4115-8984-64C5A188FEB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A67A5550-7507-4DAC-879D-CD77E0E48273}"/>
              </a:ext>
            </a:extLst>
          </p:cNvPr>
          <p:cNvGrpSpPr/>
          <p:nvPr/>
        </p:nvGrpSpPr>
        <p:grpSpPr>
          <a:xfrm>
            <a:off x="4315399" y="6434938"/>
            <a:ext cx="301752" cy="301752"/>
            <a:chOff x="4084318" y="1418208"/>
            <a:chExt cx="4023359" cy="4021584"/>
          </a:xfrm>
        </p:grpSpPr>
        <p:sp>
          <p:nvSpPr>
            <p:cNvPr id="247" name="Sun 246">
              <a:extLst>
                <a:ext uri="{FF2B5EF4-FFF2-40B4-BE49-F238E27FC236}">
                  <a16:creationId xmlns:a16="http://schemas.microsoft.com/office/drawing/2014/main" id="{CBED787A-AFD3-4742-B3EA-040C29DD8A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65DC6018-CD14-4B99-8B28-ED80F78D63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DCBAAEA8-EE24-47B7-A1AD-7E96F8D3C9D1}"/>
              </a:ext>
            </a:extLst>
          </p:cNvPr>
          <p:cNvGrpSpPr/>
          <p:nvPr/>
        </p:nvGrpSpPr>
        <p:grpSpPr>
          <a:xfrm>
            <a:off x="4584660" y="6288631"/>
            <a:ext cx="590550" cy="594360"/>
            <a:chOff x="5800725" y="3131820"/>
            <a:chExt cx="590550" cy="594360"/>
          </a:xfrm>
        </p:grpSpPr>
        <p:sp>
          <p:nvSpPr>
            <p:cNvPr id="250" name="Circle: Hollow 249">
              <a:extLst>
                <a:ext uri="{FF2B5EF4-FFF2-40B4-BE49-F238E27FC236}">
                  <a16:creationId xmlns:a16="http://schemas.microsoft.com/office/drawing/2014/main" id="{EFA19588-87B3-4022-926A-7FE9FD2D2A9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74625772-0C6A-4EEA-8965-7C35A84EAE7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183AC358-4536-44C3-9F5E-B19DB2A7F68F}"/>
              </a:ext>
            </a:extLst>
          </p:cNvPr>
          <p:cNvGrpSpPr/>
          <p:nvPr/>
        </p:nvGrpSpPr>
        <p:grpSpPr>
          <a:xfrm>
            <a:off x="4729059" y="6434935"/>
            <a:ext cx="301752" cy="301752"/>
            <a:chOff x="4084318" y="1418208"/>
            <a:chExt cx="4023359" cy="4021584"/>
          </a:xfrm>
        </p:grpSpPr>
        <p:sp>
          <p:nvSpPr>
            <p:cNvPr id="253" name="Sun 252">
              <a:extLst>
                <a:ext uri="{FF2B5EF4-FFF2-40B4-BE49-F238E27FC236}">
                  <a16:creationId xmlns:a16="http://schemas.microsoft.com/office/drawing/2014/main" id="{32616202-08B5-492E-AD17-DDC48CBDBA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92FBA44C-9C71-422A-8A1A-A89194AAB2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1512F804-7C09-4C8C-9B9C-CC9BB50F202C}"/>
              </a:ext>
            </a:extLst>
          </p:cNvPr>
          <p:cNvGrpSpPr/>
          <p:nvPr/>
        </p:nvGrpSpPr>
        <p:grpSpPr>
          <a:xfrm>
            <a:off x="4998320" y="6288628"/>
            <a:ext cx="590550" cy="594360"/>
            <a:chOff x="5800725" y="3131820"/>
            <a:chExt cx="590550" cy="594360"/>
          </a:xfrm>
        </p:grpSpPr>
        <p:sp>
          <p:nvSpPr>
            <p:cNvPr id="256" name="Circle: Hollow 255">
              <a:extLst>
                <a:ext uri="{FF2B5EF4-FFF2-40B4-BE49-F238E27FC236}">
                  <a16:creationId xmlns:a16="http://schemas.microsoft.com/office/drawing/2014/main" id="{22DA55B7-EA41-4619-BA0E-D1226082A67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62A493B5-F6CF-48A4-93EF-3628982B729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5A241254-8D86-4B14-A2BE-71286E154C4B}"/>
              </a:ext>
            </a:extLst>
          </p:cNvPr>
          <p:cNvGrpSpPr/>
          <p:nvPr/>
        </p:nvGrpSpPr>
        <p:grpSpPr>
          <a:xfrm>
            <a:off x="5142719" y="6434932"/>
            <a:ext cx="301752" cy="301752"/>
            <a:chOff x="4084318" y="1418208"/>
            <a:chExt cx="4023359" cy="4021584"/>
          </a:xfrm>
        </p:grpSpPr>
        <p:sp>
          <p:nvSpPr>
            <p:cNvPr id="259" name="Sun 258">
              <a:extLst>
                <a:ext uri="{FF2B5EF4-FFF2-40B4-BE49-F238E27FC236}">
                  <a16:creationId xmlns:a16="http://schemas.microsoft.com/office/drawing/2014/main" id="{98F240CD-4CFB-4837-BB1F-497AA9EFA8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9D481D15-1A36-444E-9A90-C9D9380869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8D7F28A-2DEE-4EAB-BC43-36EFBCE6FC49}"/>
              </a:ext>
            </a:extLst>
          </p:cNvPr>
          <p:cNvGrpSpPr/>
          <p:nvPr/>
        </p:nvGrpSpPr>
        <p:grpSpPr>
          <a:xfrm>
            <a:off x="5411980" y="6288625"/>
            <a:ext cx="590550" cy="594360"/>
            <a:chOff x="5800725" y="3131820"/>
            <a:chExt cx="590550" cy="594360"/>
          </a:xfrm>
        </p:grpSpPr>
        <p:sp>
          <p:nvSpPr>
            <p:cNvPr id="262" name="Circle: Hollow 261">
              <a:extLst>
                <a:ext uri="{FF2B5EF4-FFF2-40B4-BE49-F238E27FC236}">
                  <a16:creationId xmlns:a16="http://schemas.microsoft.com/office/drawing/2014/main" id="{AC59CDD1-7D89-4141-9874-62702CFAF3B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B120112E-FF79-4100-A997-5E014347A66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343103EE-DF56-4106-8A18-4EE307571246}"/>
              </a:ext>
            </a:extLst>
          </p:cNvPr>
          <p:cNvGrpSpPr/>
          <p:nvPr/>
        </p:nvGrpSpPr>
        <p:grpSpPr>
          <a:xfrm>
            <a:off x="5556379" y="6434929"/>
            <a:ext cx="301752" cy="301752"/>
            <a:chOff x="4084318" y="1418208"/>
            <a:chExt cx="4023359" cy="4021584"/>
          </a:xfrm>
        </p:grpSpPr>
        <p:sp>
          <p:nvSpPr>
            <p:cNvPr id="265" name="Sun 264">
              <a:extLst>
                <a:ext uri="{FF2B5EF4-FFF2-40B4-BE49-F238E27FC236}">
                  <a16:creationId xmlns:a16="http://schemas.microsoft.com/office/drawing/2014/main" id="{D5EAA6B1-1FA5-4071-A628-2AC819EF96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7CA1F92B-7C6F-4F2B-84EA-93A6EEDD76B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B8229A66-0FDC-4EE8-B228-998C2AFD27E4}"/>
              </a:ext>
            </a:extLst>
          </p:cNvPr>
          <p:cNvGrpSpPr/>
          <p:nvPr/>
        </p:nvGrpSpPr>
        <p:grpSpPr>
          <a:xfrm>
            <a:off x="5825640" y="6288622"/>
            <a:ext cx="590550" cy="594360"/>
            <a:chOff x="5800725" y="3131820"/>
            <a:chExt cx="590550" cy="594360"/>
          </a:xfrm>
        </p:grpSpPr>
        <p:sp>
          <p:nvSpPr>
            <p:cNvPr id="268" name="Circle: Hollow 267">
              <a:extLst>
                <a:ext uri="{FF2B5EF4-FFF2-40B4-BE49-F238E27FC236}">
                  <a16:creationId xmlns:a16="http://schemas.microsoft.com/office/drawing/2014/main" id="{F173264A-60FF-4CF2-ABD7-A45FC0039F5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21E0BB90-845F-465B-BCCA-7F3B79AC362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3B405894-BDBB-4C07-9105-0BE20D7BBEFC}"/>
              </a:ext>
            </a:extLst>
          </p:cNvPr>
          <p:cNvGrpSpPr/>
          <p:nvPr/>
        </p:nvGrpSpPr>
        <p:grpSpPr>
          <a:xfrm>
            <a:off x="5970039" y="6434926"/>
            <a:ext cx="301752" cy="301752"/>
            <a:chOff x="4084318" y="1418208"/>
            <a:chExt cx="4023359" cy="4021584"/>
          </a:xfrm>
        </p:grpSpPr>
        <p:sp>
          <p:nvSpPr>
            <p:cNvPr id="271" name="Sun 270">
              <a:extLst>
                <a:ext uri="{FF2B5EF4-FFF2-40B4-BE49-F238E27FC236}">
                  <a16:creationId xmlns:a16="http://schemas.microsoft.com/office/drawing/2014/main" id="{963C5F95-9ABA-4FBC-A6DD-18ABF25683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37B76584-B742-4CF4-BFE8-8917697B0F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45647F2A-CD19-46F6-BE5B-C3DCD536CEE9}"/>
              </a:ext>
            </a:extLst>
          </p:cNvPr>
          <p:cNvGrpSpPr/>
          <p:nvPr/>
        </p:nvGrpSpPr>
        <p:grpSpPr>
          <a:xfrm>
            <a:off x="6239300" y="6288619"/>
            <a:ext cx="590550" cy="594360"/>
            <a:chOff x="5800725" y="3131820"/>
            <a:chExt cx="590550" cy="594360"/>
          </a:xfrm>
        </p:grpSpPr>
        <p:sp>
          <p:nvSpPr>
            <p:cNvPr id="274" name="Circle: Hollow 273">
              <a:extLst>
                <a:ext uri="{FF2B5EF4-FFF2-40B4-BE49-F238E27FC236}">
                  <a16:creationId xmlns:a16="http://schemas.microsoft.com/office/drawing/2014/main" id="{D478193F-9DA4-43DE-B033-55B32678B3F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5FE68A1C-4F09-4BE2-A3CE-6B12D339218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114B0F43-837D-4638-A355-9EC4481995D8}"/>
              </a:ext>
            </a:extLst>
          </p:cNvPr>
          <p:cNvGrpSpPr/>
          <p:nvPr/>
        </p:nvGrpSpPr>
        <p:grpSpPr>
          <a:xfrm>
            <a:off x="6383699" y="6434923"/>
            <a:ext cx="301752" cy="301752"/>
            <a:chOff x="4084318" y="1418208"/>
            <a:chExt cx="4023359" cy="4021584"/>
          </a:xfrm>
        </p:grpSpPr>
        <p:sp>
          <p:nvSpPr>
            <p:cNvPr id="277" name="Sun 276">
              <a:extLst>
                <a:ext uri="{FF2B5EF4-FFF2-40B4-BE49-F238E27FC236}">
                  <a16:creationId xmlns:a16="http://schemas.microsoft.com/office/drawing/2014/main" id="{8F87478B-F325-46DF-BD6D-DFAAA989AB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AC1235AA-AC26-4712-AD5C-056C59D191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8E42863A-4655-4982-9AD2-682EAF9E047F}"/>
              </a:ext>
            </a:extLst>
          </p:cNvPr>
          <p:cNvGrpSpPr/>
          <p:nvPr/>
        </p:nvGrpSpPr>
        <p:grpSpPr>
          <a:xfrm>
            <a:off x="6652960" y="6288616"/>
            <a:ext cx="590550" cy="594360"/>
            <a:chOff x="5800725" y="3131820"/>
            <a:chExt cx="590550" cy="594360"/>
          </a:xfrm>
        </p:grpSpPr>
        <p:sp>
          <p:nvSpPr>
            <p:cNvPr id="280" name="Circle: Hollow 279">
              <a:extLst>
                <a:ext uri="{FF2B5EF4-FFF2-40B4-BE49-F238E27FC236}">
                  <a16:creationId xmlns:a16="http://schemas.microsoft.com/office/drawing/2014/main" id="{0BE150DC-23AC-4CA8-BE61-0CA01041682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8642855B-E437-4FD6-B08F-5BDCBF1624A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925DA170-B99B-4FA3-A396-6F4B08737B88}"/>
              </a:ext>
            </a:extLst>
          </p:cNvPr>
          <p:cNvGrpSpPr/>
          <p:nvPr/>
        </p:nvGrpSpPr>
        <p:grpSpPr>
          <a:xfrm>
            <a:off x="6797359" y="6434920"/>
            <a:ext cx="301752" cy="301752"/>
            <a:chOff x="4084318" y="1418208"/>
            <a:chExt cx="4023359" cy="4021584"/>
          </a:xfrm>
        </p:grpSpPr>
        <p:sp>
          <p:nvSpPr>
            <p:cNvPr id="283" name="Sun 282">
              <a:extLst>
                <a:ext uri="{FF2B5EF4-FFF2-40B4-BE49-F238E27FC236}">
                  <a16:creationId xmlns:a16="http://schemas.microsoft.com/office/drawing/2014/main" id="{D05AA137-3F99-47AC-BF11-5B2E1DA728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8393DB01-244A-4C45-A601-4028EE2106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722FF6CF-363B-4BB6-954F-62C1481EA17D}"/>
              </a:ext>
            </a:extLst>
          </p:cNvPr>
          <p:cNvGrpSpPr/>
          <p:nvPr/>
        </p:nvGrpSpPr>
        <p:grpSpPr>
          <a:xfrm>
            <a:off x="7066620" y="6288613"/>
            <a:ext cx="590550" cy="594360"/>
            <a:chOff x="5800725" y="3131820"/>
            <a:chExt cx="590550" cy="594360"/>
          </a:xfrm>
        </p:grpSpPr>
        <p:sp>
          <p:nvSpPr>
            <p:cNvPr id="286" name="Circle: Hollow 285">
              <a:extLst>
                <a:ext uri="{FF2B5EF4-FFF2-40B4-BE49-F238E27FC236}">
                  <a16:creationId xmlns:a16="http://schemas.microsoft.com/office/drawing/2014/main" id="{CF94C91B-263D-4340-A77C-D8109976EA2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4C0CB36-8783-4006-9008-B65C658FD06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A6EF1B5A-EE8D-4F21-A818-F26A2C44704C}"/>
              </a:ext>
            </a:extLst>
          </p:cNvPr>
          <p:cNvGrpSpPr/>
          <p:nvPr/>
        </p:nvGrpSpPr>
        <p:grpSpPr>
          <a:xfrm>
            <a:off x="7211019" y="6434917"/>
            <a:ext cx="301752" cy="301752"/>
            <a:chOff x="4084318" y="1418208"/>
            <a:chExt cx="4023359" cy="4021584"/>
          </a:xfrm>
        </p:grpSpPr>
        <p:sp>
          <p:nvSpPr>
            <p:cNvPr id="289" name="Sun 288">
              <a:extLst>
                <a:ext uri="{FF2B5EF4-FFF2-40B4-BE49-F238E27FC236}">
                  <a16:creationId xmlns:a16="http://schemas.microsoft.com/office/drawing/2014/main" id="{4A70D34F-C41A-4FF4-983A-ECFA8F3B84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5C513758-93EC-4DE1-A465-B4626F1DBD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0991FB71-3F16-4D8E-86AF-766C778D1F30}"/>
              </a:ext>
            </a:extLst>
          </p:cNvPr>
          <p:cNvGrpSpPr/>
          <p:nvPr/>
        </p:nvGrpSpPr>
        <p:grpSpPr>
          <a:xfrm>
            <a:off x="7480280" y="6288610"/>
            <a:ext cx="590550" cy="594360"/>
            <a:chOff x="5800725" y="3131820"/>
            <a:chExt cx="590550" cy="594360"/>
          </a:xfrm>
        </p:grpSpPr>
        <p:sp>
          <p:nvSpPr>
            <p:cNvPr id="292" name="Circle: Hollow 291">
              <a:extLst>
                <a:ext uri="{FF2B5EF4-FFF2-40B4-BE49-F238E27FC236}">
                  <a16:creationId xmlns:a16="http://schemas.microsoft.com/office/drawing/2014/main" id="{6FC6EE1C-DD16-4F5F-B855-EF26E1D144B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F53F8434-340A-471F-99F0-001DACF4303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C557D95C-0FD9-4D02-B0A1-BF099AF593C1}"/>
              </a:ext>
            </a:extLst>
          </p:cNvPr>
          <p:cNvGrpSpPr/>
          <p:nvPr/>
        </p:nvGrpSpPr>
        <p:grpSpPr>
          <a:xfrm>
            <a:off x="7624679" y="6434914"/>
            <a:ext cx="301752" cy="301752"/>
            <a:chOff x="4084318" y="1418208"/>
            <a:chExt cx="4023359" cy="4021584"/>
          </a:xfrm>
        </p:grpSpPr>
        <p:sp>
          <p:nvSpPr>
            <p:cNvPr id="295" name="Sun 294">
              <a:extLst>
                <a:ext uri="{FF2B5EF4-FFF2-40B4-BE49-F238E27FC236}">
                  <a16:creationId xmlns:a16="http://schemas.microsoft.com/office/drawing/2014/main" id="{AE0B0AD6-37F4-4D45-818A-52260BDF42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098FD31D-EF8D-49E3-B533-3037F12453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13D43C48-6CDA-43B2-938D-45E354CB66E2}"/>
              </a:ext>
            </a:extLst>
          </p:cNvPr>
          <p:cNvGrpSpPr/>
          <p:nvPr/>
        </p:nvGrpSpPr>
        <p:grpSpPr>
          <a:xfrm>
            <a:off x="7893940" y="6288607"/>
            <a:ext cx="590550" cy="594360"/>
            <a:chOff x="5800725" y="3131820"/>
            <a:chExt cx="590550" cy="594360"/>
          </a:xfrm>
        </p:grpSpPr>
        <p:sp>
          <p:nvSpPr>
            <p:cNvPr id="298" name="Circle: Hollow 297">
              <a:extLst>
                <a:ext uri="{FF2B5EF4-FFF2-40B4-BE49-F238E27FC236}">
                  <a16:creationId xmlns:a16="http://schemas.microsoft.com/office/drawing/2014/main" id="{CB311F5C-6F9A-4BDE-BF12-D202AACB52C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FCD00AFE-FFBE-4629-AE94-BEAD132C7AC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5001721D-D7DA-4819-8596-454182928B95}"/>
              </a:ext>
            </a:extLst>
          </p:cNvPr>
          <p:cNvGrpSpPr/>
          <p:nvPr/>
        </p:nvGrpSpPr>
        <p:grpSpPr>
          <a:xfrm>
            <a:off x="8038339" y="6434911"/>
            <a:ext cx="301752" cy="301752"/>
            <a:chOff x="4084318" y="1418208"/>
            <a:chExt cx="4023359" cy="4021584"/>
          </a:xfrm>
        </p:grpSpPr>
        <p:sp>
          <p:nvSpPr>
            <p:cNvPr id="301" name="Sun 300">
              <a:extLst>
                <a:ext uri="{FF2B5EF4-FFF2-40B4-BE49-F238E27FC236}">
                  <a16:creationId xmlns:a16="http://schemas.microsoft.com/office/drawing/2014/main" id="{F70914E4-4631-478A-8E83-76BBEB66F1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5507BA93-09BB-4758-939A-5C74319B94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F2BFA18C-6657-459D-830D-4645662B0459}"/>
              </a:ext>
            </a:extLst>
          </p:cNvPr>
          <p:cNvGrpSpPr/>
          <p:nvPr/>
        </p:nvGrpSpPr>
        <p:grpSpPr>
          <a:xfrm>
            <a:off x="8307600" y="6288604"/>
            <a:ext cx="590550" cy="594360"/>
            <a:chOff x="5800725" y="3131820"/>
            <a:chExt cx="590550" cy="594360"/>
          </a:xfrm>
        </p:grpSpPr>
        <p:sp>
          <p:nvSpPr>
            <p:cNvPr id="304" name="Circle: Hollow 303">
              <a:extLst>
                <a:ext uri="{FF2B5EF4-FFF2-40B4-BE49-F238E27FC236}">
                  <a16:creationId xmlns:a16="http://schemas.microsoft.com/office/drawing/2014/main" id="{5A52492E-8AEE-482E-9057-3F24589663C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02BF8AB3-A73D-4E9C-8DF3-847108DD71E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06A03396-A222-4937-9988-8CC9C77D12C8}"/>
              </a:ext>
            </a:extLst>
          </p:cNvPr>
          <p:cNvGrpSpPr/>
          <p:nvPr/>
        </p:nvGrpSpPr>
        <p:grpSpPr>
          <a:xfrm>
            <a:off x="8451999" y="6434908"/>
            <a:ext cx="301752" cy="301752"/>
            <a:chOff x="4084318" y="1418208"/>
            <a:chExt cx="4023359" cy="4021584"/>
          </a:xfrm>
        </p:grpSpPr>
        <p:sp>
          <p:nvSpPr>
            <p:cNvPr id="307" name="Sun 306">
              <a:extLst>
                <a:ext uri="{FF2B5EF4-FFF2-40B4-BE49-F238E27FC236}">
                  <a16:creationId xmlns:a16="http://schemas.microsoft.com/office/drawing/2014/main" id="{BF5739E5-04DF-46D8-A539-605EF30807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F4B96E8F-12BF-442C-AD62-5614CCA3E3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34E65CEC-1B2C-4B1B-B6BE-0B0249A45CD8}"/>
              </a:ext>
            </a:extLst>
          </p:cNvPr>
          <p:cNvGrpSpPr/>
          <p:nvPr/>
        </p:nvGrpSpPr>
        <p:grpSpPr>
          <a:xfrm>
            <a:off x="8721260" y="6288601"/>
            <a:ext cx="590550" cy="594360"/>
            <a:chOff x="5800725" y="3131820"/>
            <a:chExt cx="590550" cy="594360"/>
          </a:xfrm>
        </p:grpSpPr>
        <p:sp>
          <p:nvSpPr>
            <p:cNvPr id="310" name="Circle: Hollow 309">
              <a:extLst>
                <a:ext uri="{FF2B5EF4-FFF2-40B4-BE49-F238E27FC236}">
                  <a16:creationId xmlns:a16="http://schemas.microsoft.com/office/drawing/2014/main" id="{56709377-434C-4EAF-965F-C316AD4CC6F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C7B659C3-E511-4B6D-AFC3-5B663BA9EF8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1177A902-F273-4FDA-83D2-F07A40E90CD2}"/>
              </a:ext>
            </a:extLst>
          </p:cNvPr>
          <p:cNvGrpSpPr/>
          <p:nvPr/>
        </p:nvGrpSpPr>
        <p:grpSpPr>
          <a:xfrm>
            <a:off x="8865659" y="6434905"/>
            <a:ext cx="301752" cy="301752"/>
            <a:chOff x="4084318" y="1418208"/>
            <a:chExt cx="4023359" cy="4021584"/>
          </a:xfrm>
        </p:grpSpPr>
        <p:sp>
          <p:nvSpPr>
            <p:cNvPr id="313" name="Sun 312">
              <a:extLst>
                <a:ext uri="{FF2B5EF4-FFF2-40B4-BE49-F238E27FC236}">
                  <a16:creationId xmlns:a16="http://schemas.microsoft.com/office/drawing/2014/main" id="{88771A2B-2F8E-48D7-ADE8-E63A85191E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29A98BD6-4542-4C81-B9D1-554E8CF4E9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353F0D04-434C-475A-AEA2-00519525F60E}"/>
              </a:ext>
            </a:extLst>
          </p:cNvPr>
          <p:cNvGrpSpPr/>
          <p:nvPr/>
        </p:nvGrpSpPr>
        <p:grpSpPr>
          <a:xfrm>
            <a:off x="9134920" y="6288598"/>
            <a:ext cx="590550" cy="594360"/>
            <a:chOff x="5800725" y="3131820"/>
            <a:chExt cx="590550" cy="594360"/>
          </a:xfrm>
        </p:grpSpPr>
        <p:sp>
          <p:nvSpPr>
            <p:cNvPr id="316" name="Circle: Hollow 315">
              <a:extLst>
                <a:ext uri="{FF2B5EF4-FFF2-40B4-BE49-F238E27FC236}">
                  <a16:creationId xmlns:a16="http://schemas.microsoft.com/office/drawing/2014/main" id="{249C5B03-9A7D-4F4C-9DDC-8B547BD4119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29333E75-D2D2-4ACC-BE4D-C8A17617D76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7FDAC126-3E07-4496-8152-18E17B69224D}"/>
              </a:ext>
            </a:extLst>
          </p:cNvPr>
          <p:cNvGrpSpPr/>
          <p:nvPr/>
        </p:nvGrpSpPr>
        <p:grpSpPr>
          <a:xfrm>
            <a:off x="9279319" y="6434902"/>
            <a:ext cx="301752" cy="301752"/>
            <a:chOff x="4084318" y="1418208"/>
            <a:chExt cx="4023359" cy="4021584"/>
          </a:xfrm>
        </p:grpSpPr>
        <p:sp>
          <p:nvSpPr>
            <p:cNvPr id="319" name="Sun 318">
              <a:extLst>
                <a:ext uri="{FF2B5EF4-FFF2-40B4-BE49-F238E27FC236}">
                  <a16:creationId xmlns:a16="http://schemas.microsoft.com/office/drawing/2014/main" id="{EDC99B85-5A06-4C4A-A52F-333E24C6BC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534CF63C-8803-4BA3-B809-5A12BF7FAD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7F2FAF15-7FCA-4A8D-AAFA-54974457E303}"/>
              </a:ext>
            </a:extLst>
          </p:cNvPr>
          <p:cNvGrpSpPr/>
          <p:nvPr/>
        </p:nvGrpSpPr>
        <p:grpSpPr>
          <a:xfrm>
            <a:off x="9548580" y="6288595"/>
            <a:ext cx="590550" cy="594360"/>
            <a:chOff x="5800725" y="3131820"/>
            <a:chExt cx="590550" cy="594360"/>
          </a:xfrm>
        </p:grpSpPr>
        <p:sp>
          <p:nvSpPr>
            <p:cNvPr id="322" name="Circle: Hollow 321">
              <a:extLst>
                <a:ext uri="{FF2B5EF4-FFF2-40B4-BE49-F238E27FC236}">
                  <a16:creationId xmlns:a16="http://schemas.microsoft.com/office/drawing/2014/main" id="{B1CA1843-6FF3-4FBD-9EE2-F705270A87C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0BD2F71E-85E1-4D18-A14C-925C60A344A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A404A1E4-5D91-4BA6-91C2-9DED75634D5F}"/>
              </a:ext>
            </a:extLst>
          </p:cNvPr>
          <p:cNvGrpSpPr/>
          <p:nvPr/>
        </p:nvGrpSpPr>
        <p:grpSpPr>
          <a:xfrm>
            <a:off x="9692979" y="6434899"/>
            <a:ext cx="301752" cy="301752"/>
            <a:chOff x="4084318" y="1418208"/>
            <a:chExt cx="4023359" cy="4021584"/>
          </a:xfrm>
        </p:grpSpPr>
        <p:sp>
          <p:nvSpPr>
            <p:cNvPr id="325" name="Sun 324">
              <a:extLst>
                <a:ext uri="{FF2B5EF4-FFF2-40B4-BE49-F238E27FC236}">
                  <a16:creationId xmlns:a16="http://schemas.microsoft.com/office/drawing/2014/main" id="{7536369D-0C54-4B83-B426-87E882ABBC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F4FA61F2-0348-44DC-9545-CFAABE6156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A1541B88-EC03-4E4C-811F-6107B5B7B9B4}"/>
              </a:ext>
            </a:extLst>
          </p:cNvPr>
          <p:cNvGrpSpPr/>
          <p:nvPr/>
        </p:nvGrpSpPr>
        <p:grpSpPr>
          <a:xfrm>
            <a:off x="9962240" y="6288592"/>
            <a:ext cx="590550" cy="594360"/>
            <a:chOff x="5800725" y="3131820"/>
            <a:chExt cx="590550" cy="594360"/>
          </a:xfrm>
        </p:grpSpPr>
        <p:sp>
          <p:nvSpPr>
            <p:cNvPr id="328" name="Circle: Hollow 327">
              <a:extLst>
                <a:ext uri="{FF2B5EF4-FFF2-40B4-BE49-F238E27FC236}">
                  <a16:creationId xmlns:a16="http://schemas.microsoft.com/office/drawing/2014/main" id="{5118C896-6D9A-45C9-AAF3-EA55D4000D8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011D606A-C445-4FF3-873F-8D462800E37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9AE0369F-62B9-42E3-AEFD-1B706E4006DD}"/>
              </a:ext>
            </a:extLst>
          </p:cNvPr>
          <p:cNvGrpSpPr/>
          <p:nvPr/>
        </p:nvGrpSpPr>
        <p:grpSpPr>
          <a:xfrm>
            <a:off x="10106639" y="6434896"/>
            <a:ext cx="301752" cy="301752"/>
            <a:chOff x="4084318" y="1418208"/>
            <a:chExt cx="4023359" cy="4021584"/>
          </a:xfrm>
        </p:grpSpPr>
        <p:sp>
          <p:nvSpPr>
            <p:cNvPr id="331" name="Sun 330">
              <a:extLst>
                <a:ext uri="{FF2B5EF4-FFF2-40B4-BE49-F238E27FC236}">
                  <a16:creationId xmlns:a16="http://schemas.microsoft.com/office/drawing/2014/main" id="{841955D1-02EC-4092-AD4A-473F8AB01F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79DA96AE-EE6A-47D7-913B-6C366DAE14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23C31B95-B2AC-4AC4-9E95-DD3694DDA329}"/>
              </a:ext>
            </a:extLst>
          </p:cNvPr>
          <p:cNvGrpSpPr/>
          <p:nvPr/>
        </p:nvGrpSpPr>
        <p:grpSpPr>
          <a:xfrm>
            <a:off x="10375900" y="6288589"/>
            <a:ext cx="590550" cy="594360"/>
            <a:chOff x="5800725" y="3131820"/>
            <a:chExt cx="590550" cy="594360"/>
          </a:xfrm>
        </p:grpSpPr>
        <p:sp>
          <p:nvSpPr>
            <p:cNvPr id="334" name="Circle: Hollow 333">
              <a:extLst>
                <a:ext uri="{FF2B5EF4-FFF2-40B4-BE49-F238E27FC236}">
                  <a16:creationId xmlns:a16="http://schemas.microsoft.com/office/drawing/2014/main" id="{4D462690-F5BC-4CAB-A166-CBD362E1F32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215A269A-FF7C-4745-ACB2-1895D2256D9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6FF46453-D081-4BC5-B060-9450E5CA77EA}"/>
              </a:ext>
            </a:extLst>
          </p:cNvPr>
          <p:cNvGrpSpPr/>
          <p:nvPr/>
        </p:nvGrpSpPr>
        <p:grpSpPr>
          <a:xfrm>
            <a:off x="10520299" y="6434893"/>
            <a:ext cx="301752" cy="301752"/>
            <a:chOff x="4084318" y="1418208"/>
            <a:chExt cx="4023359" cy="4021584"/>
          </a:xfrm>
        </p:grpSpPr>
        <p:sp>
          <p:nvSpPr>
            <p:cNvPr id="337" name="Sun 336">
              <a:extLst>
                <a:ext uri="{FF2B5EF4-FFF2-40B4-BE49-F238E27FC236}">
                  <a16:creationId xmlns:a16="http://schemas.microsoft.com/office/drawing/2014/main" id="{C0B46C62-8883-4B23-AD57-02734AB526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5069122A-0AF4-41E1-BF91-23A0B79840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DE040811-08B0-4491-9F10-0364D8A902EA}"/>
              </a:ext>
            </a:extLst>
          </p:cNvPr>
          <p:cNvGrpSpPr/>
          <p:nvPr/>
        </p:nvGrpSpPr>
        <p:grpSpPr>
          <a:xfrm>
            <a:off x="10789560" y="6288586"/>
            <a:ext cx="590550" cy="594360"/>
            <a:chOff x="5800725" y="3131820"/>
            <a:chExt cx="590550" cy="594360"/>
          </a:xfrm>
        </p:grpSpPr>
        <p:sp>
          <p:nvSpPr>
            <p:cNvPr id="340" name="Circle: Hollow 339">
              <a:extLst>
                <a:ext uri="{FF2B5EF4-FFF2-40B4-BE49-F238E27FC236}">
                  <a16:creationId xmlns:a16="http://schemas.microsoft.com/office/drawing/2014/main" id="{41D72635-D2E1-46AD-A9F4-99C3B4601A3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7FFD5B12-3456-4126-8F25-36F06FD61F4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2F26E45-61D4-4129-93DE-A6A90E5DD335}"/>
              </a:ext>
            </a:extLst>
          </p:cNvPr>
          <p:cNvGrpSpPr/>
          <p:nvPr/>
        </p:nvGrpSpPr>
        <p:grpSpPr>
          <a:xfrm>
            <a:off x="10933959" y="6434890"/>
            <a:ext cx="301752" cy="301752"/>
            <a:chOff x="4084318" y="1418208"/>
            <a:chExt cx="4023359" cy="4021584"/>
          </a:xfrm>
        </p:grpSpPr>
        <p:sp>
          <p:nvSpPr>
            <p:cNvPr id="343" name="Sun 342">
              <a:extLst>
                <a:ext uri="{FF2B5EF4-FFF2-40B4-BE49-F238E27FC236}">
                  <a16:creationId xmlns:a16="http://schemas.microsoft.com/office/drawing/2014/main" id="{6E2A2D02-C889-4A5F-9981-A776176241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6B273BE0-C094-4241-9704-3F1B0DBF90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A3F3918B-F24E-4A7C-931B-4051754C8E10}"/>
              </a:ext>
            </a:extLst>
          </p:cNvPr>
          <p:cNvGrpSpPr/>
          <p:nvPr/>
        </p:nvGrpSpPr>
        <p:grpSpPr>
          <a:xfrm>
            <a:off x="11203220" y="6288583"/>
            <a:ext cx="590550" cy="594360"/>
            <a:chOff x="5800725" y="3131820"/>
            <a:chExt cx="590550" cy="594360"/>
          </a:xfrm>
        </p:grpSpPr>
        <p:sp>
          <p:nvSpPr>
            <p:cNvPr id="346" name="Circle: Hollow 345">
              <a:extLst>
                <a:ext uri="{FF2B5EF4-FFF2-40B4-BE49-F238E27FC236}">
                  <a16:creationId xmlns:a16="http://schemas.microsoft.com/office/drawing/2014/main" id="{BBCBBD86-D336-440C-B699-BE5DCC88132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BD39262E-E27E-4E3B-A0BD-F65D85A2B3F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69E8A47D-94AB-4640-857D-9600F4DC0E3C}"/>
              </a:ext>
            </a:extLst>
          </p:cNvPr>
          <p:cNvGrpSpPr/>
          <p:nvPr/>
        </p:nvGrpSpPr>
        <p:grpSpPr>
          <a:xfrm>
            <a:off x="11347619" y="6434887"/>
            <a:ext cx="301752" cy="301752"/>
            <a:chOff x="4084318" y="1418208"/>
            <a:chExt cx="4023359" cy="4021584"/>
          </a:xfrm>
        </p:grpSpPr>
        <p:sp>
          <p:nvSpPr>
            <p:cNvPr id="349" name="Sun 348">
              <a:extLst>
                <a:ext uri="{FF2B5EF4-FFF2-40B4-BE49-F238E27FC236}">
                  <a16:creationId xmlns:a16="http://schemas.microsoft.com/office/drawing/2014/main" id="{BCCA4B28-4BF1-476B-85EC-3FC694021A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8F74C5B0-3D96-4157-98FB-60D79EBFBF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E8B8F530-9484-4407-93BC-B5E88EE9BFD6}"/>
              </a:ext>
            </a:extLst>
          </p:cNvPr>
          <p:cNvGrpSpPr/>
          <p:nvPr/>
        </p:nvGrpSpPr>
        <p:grpSpPr>
          <a:xfrm>
            <a:off x="11616880" y="6288580"/>
            <a:ext cx="590550" cy="594360"/>
            <a:chOff x="5800725" y="3131820"/>
            <a:chExt cx="590550" cy="594360"/>
          </a:xfrm>
        </p:grpSpPr>
        <p:sp>
          <p:nvSpPr>
            <p:cNvPr id="352" name="Circle: Hollow 351">
              <a:extLst>
                <a:ext uri="{FF2B5EF4-FFF2-40B4-BE49-F238E27FC236}">
                  <a16:creationId xmlns:a16="http://schemas.microsoft.com/office/drawing/2014/main" id="{DCE9DE7B-5BE9-47DD-A194-8DCD0AFD9F7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9AE3C1D9-D2A5-4582-BE9E-7A3C70857F7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CC3077D2-B36B-40DD-A857-15D2284552EA}"/>
              </a:ext>
            </a:extLst>
          </p:cNvPr>
          <p:cNvGrpSpPr/>
          <p:nvPr/>
        </p:nvGrpSpPr>
        <p:grpSpPr>
          <a:xfrm>
            <a:off x="11761279" y="6434884"/>
            <a:ext cx="301752" cy="301752"/>
            <a:chOff x="4084318" y="1418208"/>
            <a:chExt cx="4023359" cy="4021584"/>
          </a:xfrm>
        </p:grpSpPr>
        <p:sp>
          <p:nvSpPr>
            <p:cNvPr id="355" name="Sun 354">
              <a:extLst>
                <a:ext uri="{FF2B5EF4-FFF2-40B4-BE49-F238E27FC236}">
                  <a16:creationId xmlns:a16="http://schemas.microsoft.com/office/drawing/2014/main" id="{F37F5093-68E2-4716-9542-6FDF1A4B60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4042F731-E5EF-43FE-B8CA-C976261D36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9B99E20A-6A55-4FB9-B5DE-1B625D7D44D1}"/>
              </a:ext>
            </a:extLst>
          </p:cNvPr>
          <p:cNvGrpSpPr/>
          <p:nvPr/>
        </p:nvGrpSpPr>
        <p:grpSpPr>
          <a:xfrm>
            <a:off x="34404" y="377726"/>
            <a:ext cx="590550" cy="594360"/>
            <a:chOff x="5800725" y="3131820"/>
            <a:chExt cx="590550" cy="594360"/>
          </a:xfrm>
        </p:grpSpPr>
        <p:sp>
          <p:nvSpPr>
            <p:cNvPr id="358" name="Circle: Hollow 357">
              <a:extLst>
                <a:ext uri="{FF2B5EF4-FFF2-40B4-BE49-F238E27FC236}">
                  <a16:creationId xmlns:a16="http://schemas.microsoft.com/office/drawing/2014/main" id="{C23C8192-C265-4902-867E-8EC1B222ABA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9883C231-98B8-4765-AE40-94C0CF29639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B3D1F01E-E005-4CFF-9A97-6371756A9D55}"/>
              </a:ext>
            </a:extLst>
          </p:cNvPr>
          <p:cNvGrpSpPr/>
          <p:nvPr/>
        </p:nvGrpSpPr>
        <p:grpSpPr>
          <a:xfrm>
            <a:off x="178803" y="524030"/>
            <a:ext cx="301752" cy="301752"/>
            <a:chOff x="4084318" y="1418208"/>
            <a:chExt cx="4023359" cy="4021584"/>
          </a:xfrm>
        </p:grpSpPr>
        <p:sp>
          <p:nvSpPr>
            <p:cNvPr id="361" name="Sun 360">
              <a:extLst>
                <a:ext uri="{FF2B5EF4-FFF2-40B4-BE49-F238E27FC236}">
                  <a16:creationId xmlns:a16="http://schemas.microsoft.com/office/drawing/2014/main" id="{ABB08966-D585-4F3C-9D57-08D3ADAF70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A50751E7-48BF-45B3-837A-B2D49CD0DE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12111D2F-59B7-4B30-A546-B7AE09F05143}"/>
              </a:ext>
            </a:extLst>
          </p:cNvPr>
          <p:cNvGrpSpPr/>
          <p:nvPr/>
        </p:nvGrpSpPr>
        <p:grpSpPr>
          <a:xfrm>
            <a:off x="34405" y="769613"/>
            <a:ext cx="590550" cy="594360"/>
            <a:chOff x="5800725" y="3131820"/>
            <a:chExt cx="590550" cy="594360"/>
          </a:xfrm>
        </p:grpSpPr>
        <p:sp>
          <p:nvSpPr>
            <p:cNvPr id="364" name="Circle: Hollow 363">
              <a:extLst>
                <a:ext uri="{FF2B5EF4-FFF2-40B4-BE49-F238E27FC236}">
                  <a16:creationId xmlns:a16="http://schemas.microsoft.com/office/drawing/2014/main" id="{6EDD12F7-F594-4C9C-ACDC-77BD704C269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7942ED0B-5F2C-4029-A91B-81207ECC305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0C6BB369-27DA-4B2F-9237-E4374682F16A}"/>
              </a:ext>
            </a:extLst>
          </p:cNvPr>
          <p:cNvGrpSpPr/>
          <p:nvPr/>
        </p:nvGrpSpPr>
        <p:grpSpPr>
          <a:xfrm>
            <a:off x="178804" y="915917"/>
            <a:ext cx="301752" cy="301752"/>
            <a:chOff x="4084318" y="1418208"/>
            <a:chExt cx="4023359" cy="4021584"/>
          </a:xfrm>
        </p:grpSpPr>
        <p:sp>
          <p:nvSpPr>
            <p:cNvPr id="367" name="Sun 366">
              <a:extLst>
                <a:ext uri="{FF2B5EF4-FFF2-40B4-BE49-F238E27FC236}">
                  <a16:creationId xmlns:a16="http://schemas.microsoft.com/office/drawing/2014/main" id="{B6678238-CD07-42CD-9644-094004C375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44C7B9F4-227B-4BE9-9720-A76B7D6EA0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0D763057-59C2-4B60-A124-A51195ADE5D1}"/>
              </a:ext>
            </a:extLst>
          </p:cNvPr>
          <p:cNvGrpSpPr/>
          <p:nvPr/>
        </p:nvGrpSpPr>
        <p:grpSpPr>
          <a:xfrm>
            <a:off x="34406" y="1161500"/>
            <a:ext cx="590550" cy="594360"/>
            <a:chOff x="5800725" y="3131820"/>
            <a:chExt cx="590550" cy="594360"/>
          </a:xfrm>
        </p:grpSpPr>
        <p:sp>
          <p:nvSpPr>
            <p:cNvPr id="370" name="Circle: Hollow 369">
              <a:extLst>
                <a:ext uri="{FF2B5EF4-FFF2-40B4-BE49-F238E27FC236}">
                  <a16:creationId xmlns:a16="http://schemas.microsoft.com/office/drawing/2014/main" id="{4EB9A4BF-4681-40CE-8119-1FEE9400885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81E69243-BA4A-4B20-A2A8-89116F07367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A7D3E008-EA2B-4B88-BC74-FF6629118CB0}"/>
              </a:ext>
            </a:extLst>
          </p:cNvPr>
          <p:cNvGrpSpPr/>
          <p:nvPr/>
        </p:nvGrpSpPr>
        <p:grpSpPr>
          <a:xfrm>
            <a:off x="178805" y="1307804"/>
            <a:ext cx="301752" cy="301752"/>
            <a:chOff x="4084318" y="1418208"/>
            <a:chExt cx="4023359" cy="4021584"/>
          </a:xfrm>
        </p:grpSpPr>
        <p:sp>
          <p:nvSpPr>
            <p:cNvPr id="373" name="Sun 372">
              <a:extLst>
                <a:ext uri="{FF2B5EF4-FFF2-40B4-BE49-F238E27FC236}">
                  <a16:creationId xmlns:a16="http://schemas.microsoft.com/office/drawing/2014/main" id="{F5FFA30E-679B-4610-BC31-65559EF2F9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332CD197-C37E-4DE7-8A4E-549A91BE18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E0264FB1-7884-47AF-AA52-DEA1D9D91DF4}"/>
              </a:ext>
            </a:extLst>
          </p:cNvPr>
          <p:cNvGrpSpPr/>
          <p:nvPr/>
        </p:nvGrpSpPr>
        <p:grpSpPr>
          <a:xfrm>
            <a:off x="34407" y="1553387"/>
            <a:ext cx="590550" cy="594360"/>
            <a:chOff x="5800725" y="3131820"/>
            <a:chExt cx="590550" cy="594360"/>
          </a:xfrm>
        </p:grpSpPr>
        <p:sp>
          <p:nvSpPr>
            <p:cNvPr id="376" name="Circle: Hollow 375">
              <a:extLst>
                <a:ext uri="{FF2B5EF4-FFF2-40B4-BE49-F238E27FC236}">
                  <a16:creationId xmlns:a16="http://schemas.microsoft.com/office/drawing/2014/main" id="{EA723236-B378-4A6B-ADC1-BC457C8DE04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373C3834-45E8-41D9-A402-6E9CF25EE4C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B136B2D5-DE64-4E0C-BC83-4357F7CF0221}"/>
              </a:ext>
            </a:extLst>
          </p:cNvPr>
          <p:cNvGrpSpPr/>
          <p:nvPr/>
        </p:nvGrpSpPr>
        <p:grpSpPr>
          <a:xfrm>
            <a:off x="178806" y="1699691"/>
            <a:ext cx="301752" cy="301752"/>
            <a:chOff x="4084318" y="1418208"/>
            <a:chExt cx="4023359" cy="4021584"/>
          </a:xfrm>
        </p:grpSpPr>
        <p:sp>
          <p:nvSpPr>
            <p:cNvPr id="379" name="Sun 378">
              <a:extLst>
                <a:ext uri="{FF2B5EF4-FFF2-40B4-BE49-F238E27FC236}">
                  <a16:creationId xmlns:a16="http://schemas.microsoft.com/office/drawing/2014/main" id="{98934619-3D58-428F-95B3-98A4494E47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A868635D-B644-4810-B92C-60463F0BCC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38A53563-BFCC-41EA-A0CB-ACCB2A0448BF}"/>
              </a:ext>
            </a:extLst>
          </p:cNvPr>
          <p:cNvGrpSpPr/>
          <p:nvPr/>
        </p:nvGrpSpPr>
        <p:grpSpPr>
          <a:xfrm>
            <a:off x="34408" y="1945274"/>
            <a:ext cx="590550" cy="594360"/>
            <a:chOff x="5800725" y="3131820"/>
            <a:chExt cx="590550" cy="594360"/>
          </a:xfrm>
        </p:grpSpPr>
        <p:sp>
          <p:nvSpPr>
            <p:cNvPr id="382" name="Circle: Hollow 381">
              <a:extLst>
                <a:ext uri="{FF2B5EF4-FFF2-40B4-BE49-F238E27FC236}">
                  <a16:creationId xmlns:a16="http://schemas.microsoft.com/office/drawing/2014/main" id="{30C3EB4B-35C9-4751-8AF8-DDFD9AC58FE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86E8FEE3-919D-4917-8198-EFB7CB38FA5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CA43E168-A15B-4613-B586-515F5B09CE2E}"/>
              </a:ext>
            </a:extLst>
          </p:cNvPr>
          <p:cNvGrpSpPr/>
          <p:nvPr/>
        </p:nvGrpSpPr>
        <p:grpSpPr>
          <a:xfrm>
            <a:off x="178807" y="2091578"/>
            <a:ext cx="301752" cy="301752"/>
            <a:chOff x="4084318" y="1418208"/>
            <a:chExt cx="4023359" cy="4021584"/>
          </a:xfrm>
        </p:grpSpPr>
        <p:sp>
          <p:nvSpPr>
            <p:cNvPr id="385" name="Sun 384">
              <a:extLst>
                <a:ext uri="{FF2B5EF4-FFF2-40B4-BE49-F238E27FC236}">
                  <a16:creationId xmlns:a16="http://schemas.microsoft.com/office/drawing/2014/main" id="{D0ED3545-3E59-4848-AD96-369DE7F53C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927E821E-2734-4602-B0D3-BE49A8F0B9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A1BEA192-E231-4AB9-AE50-F5596DAAA33B}"/>
              </a:ext>
            </a:extLst>
          </p:cNvPr>
          <p:cNvGrpSpPr/>
          <p:nvPr/>
        </p:nvGrpSpPr>
        <p:grpSpPr>
          <a:xfrm>
            <a:off x="34409" y="2337161"/>
            <a:ext cx="590550" cy="594360"/>
            <a:chOff x="5800725" y="3131820"/>
            <a:chExt cx="590550" cy="594360"/>
          </a:xfrm>
        </p:grpSpPr>
        <p:sp>
          <p:nvSpPr>
            <p:cNvPr id="388" name="Circle: Hollow 387">
              <a:extLst>
                <a:ext uri="{FF2B5EF4-FFF2-40B4-BE49-F238E27FC236}">
                  <a16:creationId xmlns:a16="http://schemas.microsoft.com/office/drawing/2014/main" id="{16FFC501-5331-4CB0-8C15-A098E5B4172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13CFA420-0D6B-458D-86C2-417D6681BD5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104381A2-4856-4A82-A160-EB7B6B9E52EA}"/>
              </a:ext>
            </a:extLst>
          </p:cNvPr>
          <p:cNvGrpSpPr/>
          <p:nvPr/>
        </p:nvGrpSpPr>
        <p:grpSpPr>
          <a:xfrm>
            <a:off x="178808" y="2483465"/>
            <a:ext cx="301752" cy="301752"/>
            <a:chOff x="4084318" y="1418208"/>
            <a:chExt cx="4023359" cy="4021584"/>
          </a:xfrm>
        </p:grpSpPr>
        <p:sp>
          <p:nvSpPr>
            <p:cNvPr id="391" name="Sun 390">
              <a:extLst>
                <a:ext uri="{FF2B5EF4-FFF2-40B4-BE49-F238E27FC236}">
                  <a16:creationId xmlns:a16="http://schemas.microsoft.com/office/drawing/2014/main" id="{0409060D-F814-4101-A08B-96B08BB8CC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098138A4-4485-4B1E-8741-BE03CEF4E6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01B03DF7-FEF8-4CE6-9F3A-3A53C1AE4083}"/>
              </a:ext>
            </a:extLst>
          </p:cNvPr>
          <p:cNvGrpSpPr/>
          <p:nvPr/>
        </p:nvGrpSpPr>
        <p:grpSpPr>
          <a:xfrm>
            <a:off x="34410" y="2729048"/>
            <a:ext cx="590550" cy="594360"/>
            <a:chOff x="5800725" y="3131820"/>
            <a:chExt cx="590550" cy="594360"/>
          </a:xfrm>
        </p:grpSpPr>
        <p:sp>
          <p:nvSpPr>
            <p:cNvPr id="394" name="Circle: Hollow 393">
              <a:extLst>
                <a:ext uri="{FF2B5EF4-FFF2-40B4-BE49-F238E27FC236}">
                  <a16:creationId xmlns:a16="http://schemas.microsoft.com/office/drawing/2014/main" id="{3D0EEC4E-BE5A-42F1-BB02-27B2B65B7CE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F5F31807-446C-42BA-BC05-F03459FE000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13F4A37D-0FD2-4E38-A54D-A7E6600C6B4E}"/>
              </a:ext>
            </a:extLst>
          </p:cNvPr>
          <p:cNvGrpSpPr/>
          <p:nvPr/>
        </p:nvGrpSpPr>
        <p:grpSpPr>
          <a:xfrm>
            <a:off x="178809" y="2875352"/>
            <a:ext cx="301752" cy="301752"/>
            <a:chOff x="4084318" y="1418208"/>
            <a:chExt cx="4023359" cy="4021584"/>
          </a:xfrm>
        </p:grpSpPr>
        <p:sp>
          <p:nvSpPr>
            <p:cNvPr id="397" name="Sun 396">
              <a:extLst>
                <a:ext uri="{FF2B5EF4-FFF2-40B4-BE49-F238E27FC236}">
                  <a16:creationId xmlns:a16="http://schemas.microsoft.com/office/drawing/2014/main" id="{9558A13C-7E87-45D1-8EB0-5F5E8A62E4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E0AE5700-2B71-46D6-A2C6-252A118CDB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3ED8D649-6811-4F55-8115-97EFFBE972B4}"/>
              </a:ext>
            </a:extLst>
          </p:cNvPr>
          <p:cNvGrpSpPr/>
          <p:nvPr/>
        </p:nvGrpSpPr>
        <p:grpSpPr>
          <a:xfrm>
            <a:off x="34411" y="3120935"/>
            <a:ext cx="590550" cy="594360"/>
            <a:chOff x="5800725" y="3131820"/>
            <a:chExt cx="590550" cy="594360"/>
          </a:xfrm>
        </p:grpSpPr>
        <p:sp>
          <p:nvSpPr>
            <p:cNvPr id="400" name="Circle: Hollow 399">
              <a:extLst>
                <a:ext uri="{FF2B5EF4-FFF2-40B4-BE49-F238E27FC236}">
                  <a16:creationId xmlns:a16="http://schemas.microsoft.com/office/drawing/2014/main" id="{70E540ED-AD8D-4BF0-AE32-AA410FD0664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4A4F0F29-2C33-4E18-BA74-AEAFE74C9D4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8642641D-9B36-46B1-99E2-AFC714B4BF04}"/>
              </a:ext>
            </a:extLst>
          </p:cNvPr>
          <p:cNvGrpSpPr/>
          <p:nvPr/>
        </p:nvGrpSpPr>
        <p:grpSpPr>
          <a:xfrm>
            <a:off x="178810" y="3267239"/>
            <a:ext cx="301752" cy="301752"/>
            <a:chOff x="4084318" y="1418208"/>
            <a:chExt cx="4023359" cy="4021584"/>
          </a:xfrm>
        </p:grpSpPr>
        <p:sp>
          <p:nvSpPr>
            <p:cNvPr id="403" name="Sun 402">
              <a:extLst>
                <a:ext uri="{FF2B5EF4-FFF2-40B4-BE49-F238E27FC236}">
                  <a16:creationId xmlns:a16="http://schemas.microsoft.com/office/drawing/2014/main" id="{28C86DCA-F718-4541-B6A0-006901400F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0A1E338F-5CDD-4E8B-8FEE-51C6EA0710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E894B69C-DF5A-4546-81F7-9E328D04A0FF}"/>
              </a:ext>
            </a:extLst>
          </p:cNvPr>
          <p:cNvGrpSpPr/>
          <p:nvPr/>
        </p:nvGrpSpPr>
        <p:grpSpPr>
          <a:xfrm>
            <a:off x="34412" y="3512822"/>
            <a:ext cx="590550" cy="594360"/>
            <a:chOff x="5800725" y="3131820"/>
            <a:chExt cx="590550" cy="594360"/>
          </a:xfrm>
        </p:grpSpPr>
        <p:sp>
          <p:nvSpPr>
            <p:cNvPr id="406" name="Circle: Hollow 405">
              <a:extLst>
                <a:ext uri="{FF2B5EF4-FFF2-40B4-BE49-F238E27FC236}">
                  <a16:creationId xmlns:a16="http://schemas.microsoft.com/office/drawing/2014/main" id="{B23E4FD2-1431-42B7-B96E-FB2F4A15336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75A0DA4E-5961-4187-88E7-335D007266D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22830B93-13E0-4997-8EA8-2CE5C82464E1}"/>
              </a:ext>
            </a:extLst>
          </p:cNvPr>
          <p:cNvGrpSpPr/>
          <p:nvPr/>
        </p:nvGrpSpPr>
        <p:grpSpPr>
          <a:xfrm>
            <a:off x="178811" y="3659126"/>
            <a:ext cx="301752" cy="301752"/>
            <a:chOff x="4084318" y="1418208"/>
            <a:chExt cx="4023359" cy="4021584"/>
          </a:xfrm>
        </p:grpSpPr>
        <p:sp>
          <p:nvSpPr>
            <p:cNvPr id="409" name="Sun 408">
              <a:extLst>
                <a:ext uri="{FF2B5EF4-FFF2-40B4-BE49-F238E27FC236}">
                  <a16:creationId xmlns:a16="http://schemas.microsoft.com/office/drawing/2014/main" id="{C313182F-F56B-47C7-AA44-88181D311C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7C7C96B0-EEDA-4B26-84E9-AEE8B5A890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1E13EF5A-0801-48A9-9ED1-5A5C478C2D41}"/>
              </a:ext>
            </a:extLst>
          </p:cNvPr>
          <p:cNvGrpSpPr/>
          <p:nvPr/>
        </p:nvGrpSpPr>
        <p:grpSpPr>
          <a:xfrm>
            <a:off x="34413" y="3904709"/>
            <a:ext cx="590550" cy="594360"/>
            <a:chOff x="5800725" y="3131820"/>
            <a:chExt cx="590550" cy="594360"/>
          </a:xfrm>
        </p:grpSpPr>
        <p:sp>
          <p:nvSpPr>
            <p:cNvPr id="412" name="Circle: Hollow 411">
              <a:extLst>
                <a:ext uri="{FF2B5EF4-FFF2-40B4-BE49-F238E27FC236}">
                  <a16:creationId xmlns:a16="http://schemas.microsoft.com/office/drawing/2014/main" id="{91E14643-32CB-4E0E-B8D7-E447A4F39A0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0A1466A7-FFB6-4A5D-B412-D388C251F55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1CC858F7-A269-4C85-B2D0-98EE7C2CEFC8}"/>
              </a:ext>
            </a:extLst>
          </p:cNvPr>
          <p:cNvGrpSpPr/>
          <p:nvPr/>
        </p:nvGrpSpPr>
        <p:grpSpPr>
          <a:xfrm>
            <a:off x="178812" y="4051013"/>
            <a:ext cx="301752" cy="301752"/>
            <a:chOff x="4084318" y="1418208"/>
            <a:chExt cx="4023359" cy="4021584"/>
          </a:xfrm>
        </p:grpSpPr>
        <p:sp>
          <p:nvSpPr>
            <p:cNvPr id="415" name="Sun 414">
              <a:extLst>
                <a:ext uri="{FF2B5EF4-FFF2-40B4-BE49-F238E27FC236}">
                  <a16:creationId xmlns:a16="http://schemas.microsoft.com/office/drawing/2014/main" id="{000F9BB2-B0D2-4A1C-B787-E81686388F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70503E04-3838-4BFB-B0D2-230DC399A0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97F0D939-9F38-482D-9AA7-748361A77EA1}"/>
              </a:ext>
            </a:extLst>
          </p:cNvPr>
          <p:cNvGrpSpPr/>
          <p:nvPr/>
        </p:nvGrpSpPr>
        <p:grpSpPr>
          <a:xfrm>
            <a:off x="34414" y="4296596"/>
            <a:ext cx="590550" cy="594360"/>
            <a:chOff x="5800725" y="3131820"/>
            <a:chExt cx="590550" cy="594360"/>
          </a:xfrm>
        </p:grpSpPr>
        <p:sp>
          <p:nvSpPr>
            <p:cNvPr id="418" name="Circle: Hollow 417">
              <a:extLst>
                <a:ext uri="{FF2B5EF4-FFF2-40B4-BE49-F238E27FC236}">
                  <a16:creationId xmlns:a16="http://schemas.microsoft.com/office/drawing/2014/main" id="{E298EB7D-76AF-4504-8960-C9999FACE56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9" name="Oval 418">
              <a:extLst>
                <a:ext uri="{FF2B5EF4-FFF2-40B4-BE49-F238E27FC236}">
                  <a16:creationId xmlns:a16="http://schemas.microsoft.com/office/drawing/2014/main" id="{0EF7918B-82CB-41B3-AC9B-0832EEF845F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1916067F-EB5F-4A4C-80D9-A3D80C0C63E9}"/>
              </a:ext>
            </a:extLst>
          </p:cNvPr>
          <p:cNvGrpSpPr/>
          <p:nvPr/>
        </p:nvGrpSpPr>
        <p:grpSpPr>
          <a:xfrm>
            <a:off x="178813" y="4442900"/>
            <a:ext cx="301752" cy="301752"/>
            <a:chOff x="4084318" y="1418208"/>
            <a:chExt cx="4023359" cy="4021584"/>
          </a:xfrm>
        </p:grpSpPr>
        <p:sp>
          <p:nvSpPr>
            <p:cNvPr id="421" name="Sun 420">
              <a:extLst>
                <a:ext uri="{FF2B5EF4-FFF2-40B4-BE49-F238E27FC236}">
                  <a16:creationId xmlns:a16="http://schemas.microsoft.com/office/drawing/2014/main" id="{460415EB-F004-40BB-ACCF-FEEB260287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15CAAD46-E723-4F07-9847-20692BCA62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EB64753F-21E5-45AB-B608-56CA8266B536}"/>
              </a:ext>
            </a:extLst>
          </p:cNvPr>
          <p:cNvGrpSpPr/>
          <p:nvPr/>
        </p:nvGrpSpPr>
        <p:grpSpPr>
          <a:xfrm>
            <a:off x="34415" y="4688483"/>
            <a:ext cx="590550" cy="594360"/>
            <a:chOff x="5800725" y="3131820"/>
            <a:chExt cx="590550" cy="594360"/>
          </a:xfrm>
        </p:grpSpPr>
        <p:sp>
          <p:nvSpPr>
            <p:cNvPr id="424" name="Circle: Hollow 423">
              <a:extLst>
                <a:ext uri="{FF2B5EF4-FFF2-40B4-BE49-F238E27FC236}">
                  <a16:creationId xmlns:a16="http://schemas.microsoft.com/office/drawing/2014/main" id="{8F0E7010-D69D-4135-AFD8-311BCD24362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C5ED49AB-460D-4929-9063-57E8E4E105D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5540E5F4-E52B-43EF-8612-5B2E8E6FACD6}"/>
              </a:ext>
            </a:extLst>
          </p:cNvPr>
          <p:cNvGrpSpPr/>
          <p:nvPr/>
        </p:nvGrpSpPr>
        <p:grpSpPr>
          <a:xfrm>
            <a:off x="178814" y="4834787"/>
            <a:ext cx="301752" cy="301752"/>
            <a:chOff x="4084318" y="1418208"/>
            <a:chExt cx="4023359" cy="4021584"/>
          </a:xfrm>
        </p:grpSpPr>
        <p:sp>
          <p:nvSpPr>
            <p:cNvPr id="427" name="Sun 426">
              <a:extLst>
                <a:ext uri="{FF2B5EF4-FFF2-40B4-BE49-F238E27FC236}">
                  <a16:creationId xmlns:a16="http://schemas.microsoft.com/office/drawing/2014/main" id="{DC246B0A-DC8B-45DE-8083-0E2A2CC1FB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8B5A0FA-FB01-4116-9F44-54D64F7669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55586883-03B8-4BD4-86D4-AE08D1889A48}"/>
              </a:ext>
            </a:extLst>
          </p:cNvPr>
          <p:cNvGrpSpPr/>
          <p:nvPr/>
        </p:nvGrpSpPr>
        <p:grpSpPr>
          <a:xfrm>
            <a:off x="34416" y="5080370"/>
            <a:ext cx="590550" cy="594360"/>
            <a:chOff x="5800725" y="3131820"/>
            <a:chExt cx="590550" cy="594360"/>
          </a:xfrm>
        </p:grpSpPr>
        <p:sp>
          <p:nvSpPr>
            <p:cNvPr id="430" name="Circle: Hollow 429">
              <a:extLst>
                <a:ext uri="{FF2B5EF4-FFF2-40B4-BE49-F238E27FC236}">
                  <a16:creationId xmlns:a16="http://schemas.microsoft.com/office/drawing/2014/main" id="{52F3142D-BC1E-4AF4-920C-A966F422488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1" name="Oval 430">
              <a:extLst>
                <a:ext uri="{FF2B5EF4-FFF2-40B4-BE49-F238E27FC236}">
                  <a16:creationId xmlns:a16="http://schemas.microsoft.com/office/drawing/2014/main" id="{8EC33465-74F0-4488-9B4F-8ACA80AA9E7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7B70B093-199D-4546-AB67-CA9B67EA5041}"/>
              </a:ext>
            </a:extLst>
          </p:cNvPr>
          <p:cNvGrpSpPr/>
          <p:nvPr/>
        </p:nvGrpSpPr>
        <p:grpSpPr>
          <a:xfrm>
            <a:off x="178815" y="5226674"/>
            <a:ext cx="301752" cy="301752"/>
            <a:chOff x="4084318" y="1418208"/>
            <a:chExt cx="4023359" cy="4021584"/>
          </a:xfrm>
        </p:grpSpPr>
        <p:sp>
          <p:nvSpPr>
            <p:cNvPr id="433" name="Sun 432">
              <a:extLst>
                <a:ext uri="{FF2B5EF4-FFF2-40B4-BE49-F238E27FC236}">
                  <a16:creationId xmlns:a16="http://schemas.microsoft.com/office/drawing/2014/main" id="{C617901C-4E74-43E8-8611-47538634F3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612444DE-382A-4C3F-A99B-AE210C4393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69B5C7A9-3AE1-4D13-A21C-2165C1960CAD}"/>
              </a:ext>
            </a:extLst>
          </p:cNvPr>
          <p:cNvGrpSpPr/>
          <p:nvPr/>
        </p:nvGrpSpPr>
        <p:grpSpPr>
          <a:xfrm>
            <a:off x="34417" y="5472257"/>
            <a:ext cx="590550" cy="594360"/>
            <a:chOff x="5800725" y="3131820"/>
            <a:chExt cx="590550" cy="594360"/>
          </a:xfrm>
        </p:grpSpPr>
        <p:sp>
          <p:nvSpPr>
            <p:cNvPr id="436" name="Circle: Hollow 435">
              <a:extLst>
                <a:ext uri="{FF2B5EF4-FFF2-40B4-BE49-F238E27FC236}">
                  <a16:creationId xmlns:a16="http://schemas.microsoft.com/office/drawing/2014/main" id="{5B556FDE-E53B-4CCC-9429-14CEA9748B3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4CD8FE9A-D0D2-4AB8-8AA4-9AE1A389C80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8" name="Group 437">
            <a:extLst>
              <a:ext uri="{FF2B5EF4-FFF2-40B4-BE49-F238E27FC236}">
                <a16:creationId xmlns:a16="http://schemas.microsoft.com/office/drawing/2014/main" id="{5801F5DC-4EA5-4C1B-A5F4-E590B6DA8883}"/>
              </a:ext>
            </a:extLst>
          </p:cNvPr>
          <p:cNvGrpSpPr/>
          <p:nvPr/>
        </p:nvGrpSpPr>
        <p:grpSpPr>
          <a:xfrm>
            <a:off x="178816" y="5618561"/>
            <a:ext cx="301752" cy="301752"/>
            <a:chOff x="4084318" y="1418208"/>
            <a:chExt cx="4023359" cy="4021584"/>
          </a:xfrm>
        </p:grpSpPr>
        <p:sp>
          <p:nvSpPr>
            <p:cNvPr id="439" name="Sun 438">
              <a:extLst>
                <a:ext uri="{FF2B5EF4-FFF2-40B4-BE49-F238E27FC236}">
                  <a16:creationId xmlns:a16="http://schemas.microsoft.com/office/drawing/2014/main" id="{4848D36B-3188-40E2-B707-DE739C2DCC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49340D83-98E1-4DD0-90FA-89C96CEE8C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9A50EC4F-7091-46C6-96FB-B02E93D68A7E}"/>
              </a:ext>
            </a:extLst>
          </p:cNvPr>
          <p:cNvGrpSpPr/>
          <p:nvPr/>
        </p:nvGrpSpPr>
        <p:grpSpPr>
          <a:xfrm>
            <a:off x="34418" y="5864144"/>
            <a:ext cx="590550" cy="594360"/>
            <a:chOff x="5800725" y="3131820"/>
            <a:chExt cx="590550" cy="594360"/>
          </a:xfrm>
        </p:grpSpPr>
        <p:sp>
          <p:nvSpPr>
            <p:cNvPr id="442" name="Circle: Hollow 441">
              <a:extLst>
                <a:ext uri="{FF2B5EF4-FFF2-40B4-BE49-F238E27FC236}">
                  <a16:creationId xmlns:a16="http://schemas.microsoft.com/office/drawing/2014/main" id="{D70AF2F0-244A-4D36-BDDE-03A4B114727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499E2644-92D7-4D93-BE13-A703485963D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A9289AE0-3980-4DD3-82BC-1A4BA63D7C12}"/>
              </a:ext>
            </a:extLst>
          </p:cNvPr>
          <p:cNvGrpSpPr/>
          <p:nvPr/>
        </p:nvGrpSpPr>
        <p:grpSpPr>
          <a:xfrm>
            <a:off x="178817" y="6010448"/>
            <a:ext cx="301752" cy="301752"/>
            <a:chOff x="4084318" y="1418208"/>
            <a:chExt cx="4023359" cy="4021584"/>
          </a:xfrm>
        </p:grpSpPr>
        <p:sp>
          <p:nvSpPr>
            <p:cNvPr id="445" name="Sun 444">
              <a:extLst>
                <a:ext uri="{FF2B5EF4-FFF2-40B4-BE49-F238E27FC236}">
                  <a16:creationId xmlns:a16="http://schemas.microsoft.com/office/drawing/2014/main" id="{8CEED5C9-CEA8-48BA-9934-D69521AB4E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5881B418-8684-4CC3-9627-3C69E4795C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8437A2C8-D206-47CB-B718-F67E78EB0B5C}"/>
              </a:ext>
            </a:extLst>
          </p:cNvPr>
          <p:cNvGrpSpPr/>
          <p:nvPr/>
        </p:nvGrpSpPr>
        <p:grpSpPr>
          <a:xfrm>
            <a:off x="11605994" y="377642"/>
            <a:ext cx="590550" cy="594360"/>
            <a:chOff x="5800725" y="3131820"/>
            <a:chExt cx="590550" cy="594360"/>
          </a:xfrm>
        </p:grpSpPr>
        <p:sp>
          <p:nvSpPr>
            <p:cNvPr id="448" name="Circle: Hollow 447">
              <a:extLst>
                <a:ext uri="{FF2B5EF4-FFF2-40B4-BE49-F238E27FC236}">
                  <a16:creationId xmlns:a16="http://schemas.microsoft.com/office/drawing/2014/main" id="{85F2D67B-E18A-42BF-BAFB-D899AA56E0D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DC2FFA5C-0F92-4684-A1D8-763573C1BE3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75E0A9D2-0A98-4758-B269-7B7E00F10F90}"/>
              </a:ext>
            </a:extLst>
          </p:cNvPr>
          <p:cNvGrpSpPr/>
          <p:nvPr/>
        </p:nvGrpSpPr>
        <p:grpSpPr>
          <a:xfrm>
            <a:off x="11750393" y="523946"/>
            <a:ext cx="301752" cy="301752"/>
            <a:chOff x="4084318" y="1418208"/>
            <a:chExt cx="4023359" cy="4021584"/>
          </a:xfrm>
        </p:grpSpPr>
        <p:sp>
          <p:nvSpPr>
            <p:cNvPr id="451" name="Sun 450">
              <a:extLst>
                <a:ext uri="{FF2B5EF4-FFF2-40B4-BE49-F238E27FC236}">
                  <a16:creationId xmlns:a16="http://schemas.microsoft.com/office/drawing/2014/main" id="{AEF4A49B-BBCD-4E28-85C0-D31B338188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396F168C-3021-496B-928E-4C00FDF2C8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78623F36-37B9-4504-89E8-A5B6B5E2A3B4}"/>
              </a:ext>
            </a:extLst>
          </p:cNvPr>
          <p:cNvGrpSpPr/>
          <p:nvPr/>
        </p:nvGrpSpPr>
        <p:grpSpPr>
          <a:xfrm>
            <a:off x="11605993" y="769534"/>
            <a:ext cx="590550" cy="594360"/>
            <a:chOff x="5800725" y="3131820"/>
            <a:chExt cx="590550" cy="594360"/>
          </a:xfrm>
        </p:grpSpPr>
        <p:sp>
          <p:nvSpPr>
            <p:cNvPr id="454" name="Circle: Hollow 453">
              <a:extLst>
                <a:ext uri="{FF2B5EF4-FFF2-40B4-BE49-F238E27FC236}">
                  <a16:creationId xmlns:a16="http://schemas.microsoft.com/office/drawing/2014/main" id="{14A01301-0A5C-42D3-8FF7-5936E723EA2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452733AA-11C1-4D03-B51E-4372879B6F5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6" name="Group 455">
            <a:extLst>
              <a:ext uri="{FF2B5EF4-FFF2-40B4-BE49-F238E27FC236}">
                <a16:creationId xmlns:a16="http://schemas.microsoft.com/office/drawing/2014/main" id="{C372F10B-D0FA-41C7-915E-D5527A96A88D}"/>
              </a:ext>
            </a:extLst>
          </p:cNvPr>
          <p:cNvGrpSpPr/>
          <p:nvPr/>
        </p:nvGrpSpPr>
        <p:grpSpPr>
          <a:xfrm>
            <a:off x="11750392" y="915838"/>
            <a:ext cx="301752" cy="301752"/>
            <a:chOff x="4084318" y="1418208"/>
            <a:chExt cx="4023359" cy="4021584"/>
          </a:xfrm>
        </p:grpSpPr>
        <p:sp>
          <p:nvSpPr>
            <p:cNvPr id="457" name="Sun 456">
              <a:extLst>
                <a:ext uri="{FF2B5EF4-FFF2-40B4-BE49-F238E27FC236}">
                  <a16:creationId xmlns:a16="http://schemas.microsoft.com/office/drawing/2014/main" id="{73DEF499-7412-4CAE-866F-028E2491D5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67916BF3-AC28-42BE-93E6-D548D563DF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9DC89304-85C6-4308-B800-4DD294C5C9A5}"/>
              </a:ext>
            </a:extLst>
          </p:cNvPr>
          <p:cNvGrpSpPr/>
          <p:nvPr/>
        </p:nvGrpSpPr>
        <p:grpSpPr>
          <a:xfrm>
            <a:off x="11605992" y="1161426"/>
            <a:ext cx="590550" cy="594360"/>
            <a:chOff x="5800725" y="3131820"/>
            <a:chExt cx="590550" cy="594360"/>
          </a:xfrm>
        </p:grpSpPr>
        <p:sp>
          <p:nvSpPr>
            <p:cNvPr id="460" name="Circle: Hollow 459">
              <a:extLst>
                <a:ext uri="{FF2B5EF4-FFF2-40B4-BE49-F238E27FC236}">
                  <a16:creationId xmlns:a16="http://schemas.microsoft.com/office/drawing/2014/main" id="{650A859D-CE76-41AC-A874-9B76D678B6A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CCB0A9B8-AC8E-4B71-9DAD-08334361883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1BC80372-E3BE-4DEF-BEAE-8877645BC6EB}"/>
              </a:ext>
            </a:extLst>
          </p:cNvPr>
          <p:cNvGrpSpPr/>
          <p:nvPr/>
        </p:nvGrpSpPr>
        <p:grpSpPr>
          <a:xfrm>
            <a:off x="11750391" y="1307730"/>
            <a:ext cx="301752" cy="301752"/>
            <a:chOff x="4084318" y="1418208"/>
            <a:chExt cx="4023359" cy="4021584"/>
          </a:xfrm>
        </p:grpSpPr>
        <p:sp>
          <p:nvSpPr>
            <p:cNvPr id="463" name="Sun 462">
              <a:extLst>
                <a:ext uri="{FF2B5EF4-FFF2-40B4-BE49-F238E27FC236}">
                  <a16:creationId xmlns:a16="http://schemas.microsoft.com/office/drawing/2014/main" id="{A0A2712C-2E51-43FB-A585-D8FAB32874C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72FAF57C-16E3-4BAC-8462-E2388DE546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5BB6687D-4495-4F1A-81BA-454498DA5A03}"/>
              </a:ext>
            </a:extLst>
          </p:cNvPr>
          <p:cNvGrpSpPr/>
          <p:nvPr/>
        </p:nvGrpSpPr>
        <p:grpSpPr>
          <a:xfrm>
            <a:off x="11605991" y="1553318"/>
            <a:ext cx="590550" cy="594360"/>
            <a:chOff x="5800725" y="3131820"/>
            <a:chExt cx="590550" cy="594360"/>
          </a:xfrm>
        </p:grpSpPr>
        <p:sp>
          <p:nvSpPr>
            <p:cNvPr id="466" name="Circle: Hollow 465">
              <a:extLst>
                <a:ext uri="{FF2B5EF4-FFF2-40B4-BE49-F238E27FC236}">
                  <a16:creationId xmlns:a16="http://schemas.microsoft.com/office/drawing/2014/main" id="{FC6435C0-223F-4D60-B670-E9F518B73A3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D5600D00-1AA7-4EA0-95E6-FD14DC70E36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BF981824-AFF2-4C7C-BD2F-C8793DB5B475}"/>
              </a:ext>
            </a:extLst>
          </p:cNvPr>
          <p:cNvGrpSpPr/>
          <p:nvPr/>
        </p:nvGrpSpPr>
        <p:grpSpPr>
          <a:xfrm>
            <a:off x="11750390" y="1699622"/>
            <a:ext cx="301752" cy="301752"/>
            <a:chOff x="4084318" y="1418208"/>
            <a:chExt cx="4023359" cy="4021584"/>
          </a:xfrm>
        </p:grpSpPr>
        <p:sp>
          <p:nvSpPr>
            <p:cNvPr id="469" name="Sun 468">
              <a:extLst>
                <a:ext uri="{FF2B5EF4-FFF2-40B4-BE49-F238E27FC236}">
                  <a16:creationId xmlns:a16="http://schemas.microsoft.com/office/drawing/2014/main" id="{61814D02-317E-41BB-A845-87847872F6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4BAEE2E0-0D99-4B1E-B820-EA8A7F292B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6DFE0E07-D082-4132-AEA4-89162F0F7B65}"/>
              </a:ext>
            </a:extLst>
          </p:cNvPr>
          <p:cNvGrpSpPr/>
          <p:nvPr/>
        </p:nvGrpSpPr>
        <p:grpSpPr>
          <a:xfrm>
            <a:off x="11605990" y="1945210"/>
            <a:ext cx="590550" cy="594360"/>
            <a:chOff x="5800725" y="3131820"/>
            <a:chExt cx="590550" cy="594360"/>
          </a:xfrm>
        </p:grpSpPr>
        <p:sp>
          <p:nvSpPr>
            <p:cNvPr id="472" name="Circle: Hollow 471">
              <a:extLst>
                <a:ext uri="{FF2B5EF4-FFF2-40B4-BE49-F238E27FC236}">
                  <a16:creationId xmlns:a16="http://schemas.microsoft.com/office/drawing/2014/main" id="{DACDC5EF-B461-4B22-AA23-3734E59213E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AC03116C-D7BB-48BF-A118-4A0726F8FCC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A1789262-A683-439A-881E-88B736AFFFC7}"/>
              </a:ext>
            </a:extLst>
          </p:cNvPr>
          <p:cNvGrpSpPr/>
          <p:nvPr/>
        </p:nvGrpSpPr>
        <p:grpSpPr>
          <a:xfrm>
            <a:off x="11750389" y="2091514"/>
            <a:ext cx="301752" cy="301752"/>
            <a:chOff x="4084318" y="1418208"/>
            <a:chExt cx="4023359" cy="4021584"/>
          </a:xfrm>
        </p:grpSpPr>
        <p:sp>
          <p:nvSpPr>
            <p:cNvPr id="475" name="Sun 474">
              <a:extLst>
                <a:ext uri="{FF2B5EF4-FFF2-40B4-BE49-F238E27FC236}">
                  <a16:creationId xmlns:a16="http://schemas.microsoft.com/office/drawing/2014/main" id="{62C9DC7E-6913-4C9C-82DE-2D23F44118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3E02B16F-2F67-4C66-A6BA-BEBEFD4E6D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6F6A5CCE-F2DF-4663-B1F5-C322F99E0629}"/>
              </a:ext>
            </a:extLst>
          </p:cNvPr>
          <p:cNvGrpSpPr/>
          <p:nvPr/>
        </p:nvGrpSpPr>
        <p:grpSpPr>
          <a:xfrm>
            <a:off x="11605989" y="2337102"/>
            <a:ext cx="590550" cy="594360"/>
            <a:chOff x="5800725" y="3131820"/>
            <a:chExt cx="590550" cy="594360"/>
          </a:xfrm>
        </p:grpSpPr>
        <p:sp>
          <p:nvSpPr>
            <p:cNvPr id="478" name="Circle: Hollow 477">
              <a:extLst>
                <a:ext uri="{FF2B5EF4-FFF2-40B4-BE49-F238E27FC236}">
                  <a16:creationId xmlns:a16="http://schemas.microsoft.com/office/drawing/2014/main" id="{81E90C1B-49D4-405D-8EEF-20FEF7B0A9B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D61E9341-615D-4B4D-99FC-61CFE54A7B9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D7210BFB-408F-4B7F-84B4-2CEA51E51CD1}"/>
              </a:ext>
            </a:extLst>
          </p:cNvPr>
          <p:cNvGrpSpPr/>
          <p:nvPr/>
        </p:nvGrpSpPr>
        <p:grpSpPr>
          <a:xfrm>
            <a:off x="11750388" y="2483406"/>
            <a:ext cx="301752" cy="301752"/>
            <a:chOff x="4084318" y="1418208"/>
            <a:chExt cx="4023359" cy="4021584"/>
          </a:xfrm>
        </p:grpSpPr>
        <p:sp>
          <p:nvSpPr>
            <p:cNvPr id="481" name="Sun 480">
              <a:extLst>
                <a:ext uri="{FF2B5EF4-FFF2-40B4-BE49-F238E27FC236}">
                  <a16:creationId xmlns:a16="http://schemas.microsoft.com/office/drawing/2014/main" id="{13629541-0392-4E6D-95EF-9B94713A0A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4897C584-1A42-4DA2-A223-7AC2DF1B73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D18F2697-3E52-4D4F-818D-BECC823CDBC7}"/>
              </a:ext>
            </a:extLst>
          </p:cNvPr>
          <p:cNvGrpSpPr/>
          <p:nvPr/>
        </p:nvGrpSpPr>
        <p:grpSpPr>
          <a:xfrm>
            <a:off x="11605988" y="2728994"/>
            <a:ext cx="590550" cy="594360"/>
            <a:chOff x="5800725" y="3131820"/>
            <a:chExt cx="590550" cy="594360"/>
          </a:xfrm>
        </p:grpSpPr>
        <p:sp>
          <p:nvSpPr>
            <p:cNvPr id="484" name="Circle: Hollow 483">
              <a:extLst>
                <a:ext uri="{FF2B5EF4-FFF2-40B4-BE49-F238E27FC236}">
                  <a16:creationId xmlns:a16="http://schemas.microsoft.com/office/drawing/2014/main" id="{B506CF30-906B-463C-B964-FC2E1343321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3F382C86-5AA5-4C33-A054-26F6F6889C1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F7C84707-8D59-4D1E-815A-D82B5F48096E}"/>
              </a:ext>
            </a:extLst>
          </p:cNvPr>
          <p:cNvGrpSpPr/>
          <p:nvPr/>
        </p:nvGrpSpPr>
        <p:grpSpPr>
          <a:xfrm>
            <a:off x="11750387" y="2875298"/>
            <a:ext cx="301752" cy="301752"/>
            <a:chOff x="4084318" y="1418208"/>
            <a:chExt cx="4023359" cy="4021584"/>
          </a:xfrm>
        </p:grpSpPr>
        <p:sp>
          <p:nvSpPr>
            <p:cNvPr id="487" name="Sun 486">
              <a:extLst>
                <a:ext uri="{FF2B5EF4-FFF2-40B4-BE49-F238E27FC236}">
                  <a16:creationId xmlns:a16="http://schemas.microsoft.com/office/drawing/2014/main" id="{1B4F73DF-9A72-4934-8F1A-CA05716D5D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4BE0AC2E-5561-4B16-A719-5E38D89BDD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A92B0223-4F77-455D-B2E2-211B3418193D}"/>
              </a:ext>
            </a:extLst>
          </p:cNvPr>
          <p:cNvGrpSpPr/>
          <p:nvPr/>
        </p:nvGrpSpPr>
        <p:grpSpPr>
          <a:xfrm>
            <a:off x="11605987" y="3120886"/>
            <a:ext cx="590550" cy="594360"/>
            <a:chOff x="5800725" y="3131820"/>
            <a:chExt cx="590550" cy="594360"/>
          </a:xfrm>
        </p:grpSpPr>
        <p:sp>
          <p:nvSpPr>
            <p:cNvPr id="490" name="Circle: Hollow 489">
              <a:extLst>
                <a:ext uri="{FF2B5EF4-FFF2-40B4-BE49-F238E27FC236}">
                  <a16:creationId xmlns:a16="http://schemas.microsoft.com/office/drawing/2014/main" id="{5D443ACF-F65E-416B-961C-1CF6C918DEC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5E2D9FF3-111C-4DBB-AB4C-4C00289880F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66E7FB80-246C-4AB6-B85A-D41E96DE857D}"/>
              </a:ext>
            </a:extLst>
          </p:cNvPr>
          <p:cNvGrpSpPr/>
          <p:nvPr/>
        </p:nvGrpSpPr>
        <p:grpSpPr>
          <a:xfrm>
            <a:off x="11750386" y="3267190"/>
            <a:ext cx="301752" cy="301752"/>
            <a:chOff x="4084318" y="1418208"/>
            <a:chExt cx="4023359" cy="4021584"/>
          </a:xfrm>
        </p:grpSpPr>
        <p:sp>
          <p:nvSpPr>
            <p:cNvPr id="493" name="Sun 492">
              <a:extLst>
                <a:ext uri="{FF2B5EF4-FFF2-40B4-BE49-F238E27FC236}">
                  <a16:creationId xmlns:a16="http://schemas.microsoft.com/office/drawing/2014/main" id="{7A37D382-4579-410F-A6DC-77BAC39EF4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8A606563-19EA-490F-9D31-557F5CBFF3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AD45FFB2-EC30-402C-AFFA-7194964C77E5}"/>
              </a:ext>
            </a:extLst>
          </p:cNvPr>
          <p:cNvGrpSpPr/>
          <p:nvPr/>
        </p:nvGrpSpPr>
        <p:grpSpPr>
          <a:xfrm>
            <a:off x="11605986" y="3512778"/>
            <a:ext cx="590550" cy="594360"/>
            <a:chOff x="5800725" y="3131820"/>
            <a:chExt cx="590550" cy="594360"/>
          </a:xfrm>
        </p:grpSpPr>
        <p:sp>
          <p:nvSpPr>
            <p:cNvPr id="496" name="Circle: Hollow 495">
              <a:extLst>
                <a:ext uri="{FF2B5EF4-FFF2-40B4-BE49-F238E27FC236}">
                  <a16:creationId xmlns:a16="http://schemas.microsoft.com/office/drawing/2014/main" id="{10D0579A-6A39-4633-A94A-E2633CCAE21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E03843C2-C881-47B1-B9EC-F7D0DDA2251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Group 497">
            <a:extLst>
              <a:ext uri="{FF2B5EF4-FFF2-40B4-BE49-F238E27FC236}">
                <a16:creationId xmlns:a16="http://schemas.microsoft.com/office/drawing/2014/main" id="{FC356246-389D-4551-BD71-E9BD354CCEC9}"/>
              </a:ext>
            </a:extLst>
          </p:cNvPr>
          <p:cNvGrpSpPr/>
          <p:nvPr/>
        </p:nvGrpSpPr>
        <p:grpSpPr>
          <a:xfrm>
            <a:off x="11750385" y="3659082"/>
            <a:ext cx="301752" cy="301752"/>
            <a:chOff x="4084318" y="1418208"/>
            <a:chExt cx="4023359" cy="4021584"/>
          </a:xfrm>
        </p:grpSpPr>
        <p:sp>
          <p:nvSpPr>
            <p:cNvPr id="499" name="Sun 498">
              <a:extLst>
                <a:ext uri="{FF2B5EF4-FFF2-40B4-BE49-F238E27FC236}">
                  <a16:creationId xmlns:a16="http://schemas.microsoft.com/office/drawing/2014/main" id="{A165A932-C9CF-4009-8B36-7686AA4981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A3DFFDB9-566C-4BD6-B8BF-87ADC66829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6675CAD8-94BB-4823-9A5A-52F2A3DE8B71}"/>
              </a:ext>
            </a:extLst>
          </p:cNvPr>
          <p:cNvGrpSpPr/>
          <p:nvPr/>
        </p:nvGrpSpPr>
        <p:grpSpPr>
          <a:xfrm>
            <a:off x="11605985" y="3904670"/>
            <a:ext cx="590550" cy="594360"/>
            <a:chOff x="5800725" y="3131820"/>
            <a:chExt cx="590550" cy="594360"/>
          </a:xfrm>
        </p:grpSpPr>
        <p:sp>
          <p:nvSpPr>
            <p:cNvPr id="502" name="Circle: Hollow 501">
              <a:extLst>
                <a:ext uri="{FF2B5EF4-FFF2-40B4-BE49-F238E27FC236}">
                  <a16:creationId xmlns:a16="http://schemas.microsoft.com/office/drawing/2014/main" id="{C050A2A6-DA8E-45A3-B131-00EC5951FEA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F5ABE809-6D78-4758-9483-3484D3AC20B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2186B348-6652-49BE-A25F-255521253E52}"/>
              </a:ext>
            </a:extLst>
          </p:cNvPr>
          <p:cNvGrpSpPr/>
          <p:nvPr/>
        </p:nvGrpSpPr>
        <p:grpSpPr>
          <a:xfrm>
            <a:off x="11750384" y="4050974"/>
            <a:ext cx="301752" cy="301752"/>
            <a:chOff x="4084318" y="1418208"/>
            <a:chExt cx="4023359" cy="4021584"/>
          </a:xfrm>
        </p:grpSpPr>
        <p:sp>
          <p:nvSpPr>
            <p:cNvPr id="505" name="Sun 504">
              <a:extLst>
                <a:ext uri="{FF2B5EF4-FFF2-40B4-BE49-F238E27FC236}">
                  <a16:creationId xmlns:a16="http://schemas.microsoft.com/office/drawing/2014/main" id="{93002E63-512B-490D-A893-E1219C33FA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830ACAAC-2656-4C7A-A2BA-86F41FFF4D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646067FB-E98B-4C17-940C-07280F813E5F}"/>
              </a:ext>
            </a:extLst>
          </p:cNvPr>
          <p:cNvGrpSpPr/>
          <p:nvPr/>
        </p:nvGrpSpPr>
        <p:grpSpPr>
          <a:xfrm>
            <a:off x="11605984" y="4296562"/>
            <a:ext cx="590550" cy="594360"/>
            <a:chOff x="5800725" y="3131820"/>
            <a:chExt cx="590550" cy="594360"/>
          </a:xfrm>
        </p:grpSpPr>
        <p:sp>
          <p:nvSpPr>
            <p:cNvPr id="508" name="Circle: Hollow 507">
              <a:extLst>
                <a:ext uri="{FF2B5EF4-FFF2-40B4-BE49-F238E27FC236}">
                  <a16:creationId xmlns:a16="http://schemas.microsoft.com/office/drawing/2014/main" id="{B3C67098-BD84-4C55-903F-C6324D823D7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83590AF7-B65A-4431-9B53-69C78E6DBE0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01CB2FC5-BAFE-4ADA-B659-A1BE94C20A02}"/>
              </a:ext>
            </a:extLst>
          </p:cNvPr>
          <p:cNvGrpSpPr/>
          <p:nvPr/>
        </p:nvGrpSpPr>
        <p:grpSpPr>
          <a:xfrm>
            <a:off x="11750383" y="4442866"/>
            <a:ext cx="301752" cy="301752"/>
            <a:chOff x="4084318" y="1418208"/>
            <a:chExt cx="4023359" cy="4021584"/>
          </a:xfrm>
        </p:grpSpPr>
        <p:sp>
          <p:nvSpPr>
            <p:cNvPr id="511" name="Sun 510">
              <a:extLst>
                <a:ext uri="{FF2B5EF4-FFF2-40B4-BE49-F238E27FC236}">
                  <a16:creationId xmlns:a16="http://schemas.microsoft.com/office/drawing/2014/main" id="{D4D196F9-C6B0-4EEB-832C-5C1F66CF6F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0F7EC9BA-5322-406C-81A0-0E977CD3D0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3405DF18-2CF5-4EED-9B8A-0789DE38CC2A}"/>
              </a:ext>
            </a:extLst>
          </p:cNvPr>
          <p:cNvGrpSpPr/>
          <p:nvPr/>
        </p:nvGrpSpPr>
        <p:grpSpPr>
          <a:xfrm>
            <a:off x="11605983" y="4688454"/>
            <a:ext cx="590550" cy="594360"/>
            <a:chOff x="5800725" y="3131820"/>
            <a:chExt cx="590550" cy="594360"/>
          </a:xfrm>
        </p:grpSpPr>
        <p:sp>
          <p:nvSpPr>
            <p:cNvPr id="514" name="Circle: Hollow 513">
              <a:extLst>
                <a:ext uri="{FF2B5EF4-FFF2-40B4-BE49-F238E27FC236}">
                  <a16:creationId xmlns:a16="http://schemas.microsoft.com/office/drawing/2014/main" id="{2D81707B-CD9E-4424-83E4-ADC55F6A30C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89A4C16D-AE34-41BC-B959-23697ECD5F2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CBB969E8-1B56-4C7E-B240-D9B85D60B6FE}"/>
              </a:ext>
            </a:extLst>
          </p:cNvPr>
          <p:cNvGrpSpPr/>
          <p:nvPr/>
        </p:nvGrpSpPr>
        <p:grpSpPr>
          <a:xfrm>
            <a:off x="11750382" y="4834758"/>
            <a:ext cx="301752" cy="301752"/>
            <a:chOff x="4084318" y="1418208"/>
            <a:chExt cx="4023359" cy="4021584"/>
          </a:xfrm>
        </p:grpSpPr>
        <p:sp>
          <p:nvSpPr>
            <p:cNvPr id="517" name="Sun 516">
              <a:extLst>
                <a:ext uri="{FF2B5EF4-FFF2-40B4-BE49-F238E27FC236}">
                  <a16:creationId xmlns:a16="http://schemas.microsoft.com/office/drawing/2014/main" id="{8B34943E-2443-4FF9-8D33-D6579D0448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F0A93B9B-3702-4254-9284-60DF61D760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D8BF3C3C-D8ED-4C23-BFEE-A21E9A92D3CA}"/>
              </a:ext>
            </a:extLst>
          </p:cNvPr>
          <p:cNvGrpSpPr/>
          <p:nvPr/>
        </p:nvGrpSpPr>
        <p:grpSpPr>
          <a:xfrm>
            <a:off x="11605982" y="5080346"/>
            <a:ext cx="590550" cy="594360"/>
            <a:chOff x="5800725" y="3131820"/>
            <a:chExt cx="590550" cy="594360"/>
          </a:xfrm>
        </p:grpSpPr>
        <p:sp>
          <p:nvSpPr>
            <p:cNvPr id="520" name="Circle: Hollow 519">
              <a:extLst>
                <a:ext uri="{FF2B5EF4-FFF2-40B4-BE49-F238E27FC236}">
                  <a16:creationId xmlns:a16="http://schemas.microsoft.com/office/drawing/2014/main" id="{3C8413B2-2907-46C8-9959-D9A18D1E4C9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249B0F93-83D4-4550-83CE-4724B2E9516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40F2A3D7-4888-49BB-B8C8-97F638ADD72A}"/>
              </a:ext>
            </a:extLst>
          </p:cNvPr>
          <p:cNvGrpSpPr/>
          <p:nvPr/>
        </p:nvGrpSpPr>
        <p:grpSpPr>
          <a:xfrm>
            <a:off x="11750381" y="5226650"/>
            <a:ext cx="301752" cy="301752"/>
            <a:chOff x="4084318" y="1418208"/>
            <a:chExt cx="4023359" cy="4021584"/>
          </a:xfrm>
        </p:grpSpPr>
        <p:sp>
          <p:nvSpPr>
            <p:cNvPr id="523" name="Sun 522">
              <a:extLst>
                <a:ext uri="{FF2B5EF4-FFF2-40B4-BE49-F238E27FC236}">
                  <a16:creationId xmlns:a16="http://schemas.microsoft.com/office/drawing/2014/main" id="{7F701418-805D-4170-8D1B-A25A28052F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EA30FCAF-62F8-42C5-8D67-8CE069D77D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5" name="Group 524">
            <a:extLst>
              <a:ext uri="{FF2B5EF4-FFF2-40B4-BE49-F238E27FC236}">
                <a16:creationId xmlns:a16="http://schemas.microsoft.com/office/drawing/2014/main" id="{6918CD5F-AB46-4E64-8021-39CB8C866C2C}"/>
              </a:ext>
            </a:extLst>
          </p:cNvPr>
          <p:cNvGrpSpPr/>
          <p:nvPr/>
        </p:nvGrpSpPr>
        <p:grpSpPr>
          <a:xfrm>
            <a:off x="11605981" y="5472238"/>
            <a:ext cx="590550" cy="594360"/>
            <a:chOff x="5800725" y="3131820"/>
            <a:chExt cx="590550" cy="594360"/>
          </a:xfrm>
        </p:grpSpPr>
        <p:sp>
          <p:nvSpPr>
            <p:cNvPr id="526" name="Circle: Hollow 525">
              <a:extLst>
                <a:ext uri="{FF2B5EF4-FFF2-40B4-BE49-F238E27FC236}">
                  <a16:creationId xmlns:a16="http://schemas.microsoft.com/office/drawing/2014/main" id="{7912BE73-EB1B-4F21-B481-506081CFC70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2138BA7A-B280-47E1-BF38-4E262FC7760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24708618-C741-4DAD-AAF5-1774449B62F3}"/>
              </a:ext>
            </a:extLst>
          </p:cNvPr>
          <p:cNvGrpSpPr/>
          <p:nvPr/>
        </p:nvGrpSpPr>
        <p:grpSpPr>
          <a:xfrm>
            <a:off x="11750380" y="5618542"/>
            <a:ext cx="301752" cy="301752"/>
            <a:chOff x="4084318" y="1418208"/>
            <a:chExt cx="4023359" cy="4021584"/>
          </a:xfrm>
        </p:grpSpPr>
        <p:sp>
          <p:nvSpPr>
            <p:cNvPr id="529" name="Sun 528">
              <a:extLst>
                <a:ext uri="{FF2B5EF4-FFF2-40B4-BE49-F238E27FC236}">
                  <a16:creationId xmlns:a16="http://schemas.microsoft.com/office/drawing/2014/main" id="{6F962F3D-5C7C-4915-A4BD-0D2B7E4810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4286586D-459A-4EF5-A22B-F6E12208E4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B9E15AE1-5CBD-4837-B7AE-A8E1C0C5B58D}"/>
              </a:ext>
            </a:extLst>
          </p:cNvPr>
          <p:cNvGrpSpPr/>
          <p:nvPr/>
        </p:nvGrpSpPr>
        <p:grpSpPr>
          <a:xfrm>
            <a:off x="11605980" y="5864130"/>
            <a:ext cx="590550" cy="594360"/>
            <a:chOff x="5800725" y="3131820"/>
            <a:chExt cx="590550" cy="594360"/>
          </a:xfrm>
        </p:grpSpPr>
        <p:sp>
          <p:nvSpPr>
            <p:cNvPr id="532" name="Circle: Hollow 531">
              <a:extLst>
                <a:ext uri="{FF2B5EF4-FFF2-40B4-BE49-F238E27FC236}">
                  <a16:creationId xmlns:a16="http://schemas.microsoft.com/office/drawing/2014/main" id="{CFF1D703-9CB2-4D1C-ADFD-65CF0A40EBA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AD5F3A22-3617-4C2A-BAA4-233C40BC04C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77B9BCF8-1998-4A68-B632-E89D15CBA8BA}"/>
              </a:ext>
            </a:extLst>
          </p:cNvPr>
          <p:cNvGrpSpPr/>
          <p:nvPr/>
        </p:nvGrpSpPr>
        <p:grpSpPr>
          <a:xfrm>
            <a:off x="11750379" y="6010434"/>
            <a:ext cx="301752" cy="301752"/>
            <a:chOff x="4084318" y="1418208"/>
            <a:chExt cx="4023359" cy="4021584"/>
          </a:xfrm>
        </p:grpSpPr>
        <p:sp>
          <p:nvSpPr>
            <p:cNvPr id="535" name="Sun 534">
              <a:extLst>
                <a:ext uri="{FF2B5EF4-FFF2-40B4-BE49-F238E27FC236}">
                  <a16:creationId xmlns:a16="http://schemas.microsoft.com/office/drawing/2014/main" id="{3213AE6A-299C-4717-91B0-4B9C6D4F13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3C0526E4-F917-4701-9C56-AE23AD1337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7703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2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4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2" dur="5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6" dur="5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0" dur="5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4" dur="5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" dur="5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2" dur="5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5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" dur="5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" dur="5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2" dur="5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6" dur="5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0" dur="5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" dur="5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8" dur="5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2" dur="5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6" dur="5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0" dur="5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4" dur="5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8" dur="5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2" dur="5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6" dur="5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0" dur="5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4" dur="5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8" dur="5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2" dur="5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6" dur="5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0" dur="5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4" dur="5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8" dur="5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2" dur="5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6" dur="5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0" dur="5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4" dur="5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8" dur="5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2" dur="5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6" dur="5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0" dur="5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4" dur="5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8" dur="5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2" dur="5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6" dur="5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0" dur="5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4" dur="5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8" dur="5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2" dur="5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6" dur="5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0" dur="5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4" dur="5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8" dur="5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2" dur="5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6" dur="5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0" dur="5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4" dur="5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8" dur="5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2" dur="5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6" dur="5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0" dur="5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4" dur="5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8" dur="5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2" dur="5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6" dur="5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0" dur="5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4" dur="5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Frame 198">
            <a:extLst>
              <a:ext uri="{FF2B5EF4-FFF2-40B4-BE49-F238E27FC236}">
                <a16:creationId xmlns:a16="http://schemas.microsoft.com/office/drawing/2014/main" id="{F350AF00-00B3-46EF-9DE8-2A9122DA6FE2}"/>
              </a:ext>
            </a:extLst>
          </p:cNvPr>
          <p:cNvSpPr/>
          <p:nvPr/>
        </p:nvSpPr>
        <p:spPr>
          <a:xfrm>
            <a:off x="25400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Frame 199">
            <a:extLst>
              <a:ext uri="{FF2B5EF4-FFF2-40B4-BE49-F238E27FC236}">
                <a16:creationId xmlns:a16="http://schemas.microsoft.com/office/drawing/2014/main" id="{C2F45365-A3F0-42B8-9103-DD9FA878FFB6}"/>
              </a:ext>
            </a:extLst>
          </p:cNvPr>
          <p:cNvSpPr/>
          <p:nvPr/>
        </p:nvSpPr>
        <p:spPr>
          <a:xfrm>
            <a:off x="566057" y="522515"/>
            <a:ext cx="11103429" cy="5856514"/>
          </a:xfrm>
          <a:prstGeom prst="frame">
            <a:avLst>
              <a:gd name="adj1" fmla="val 643"/>
            </a:avLst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11EF8724-738B-41A6-8E23-7FDBB4D3288B}"/>
              </a:ext>
            </a:extLst>
          </p:cNvPr>
          <p:cNvGrpSpPr/>
          <p:nvPr/>
        </p:nvGrpSpPr>
        <p:grpSpPr>
          <a:xfrm>
            <a:off x="34404" y="-3275"/>
            <a:ext cx="590550" cy="594360"/>
            <a:chOff x="5800725" y="3131820"/>
            <a:chExt cx="590550" cy="594360"/>
          </a:xfrm>
        </p:grpSpPr>
        <p:sp>
          <p:nvSpPr>
            <p:cNvPr id="202" name="Circle: Hollow 201">
              <a:extLst>
                <a:ext uri="{FF2B5EF4-FFF2-40B4-BE49-F238E27FC236}">
                  <a16:creationId xmlns:a16="http://schemas.microsoft.com/office/drawing/2014/main" id="{346D04EE-B5D8-440F-8AFB-240EB42F0A5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46909BFB-0720-44AD-BC67-DD32E86712A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71A654B0-3DD2-4791-92A6-F4A0E5E52337}"/>
              </a:ext>
            </a:extLst>
          </p:cNvPr>
          <p:cNvGrpSpPr/>
          <p:nvPr/>
        </p:nvGrpSpPr>
        <p:grpSpPr>
          <a:xfrm>
            <a:off x="178803" y="143029"/>
            <a:ext cx="301752" cy="301752"/>
            <a:chOff x="4084318" y="1418208"/>
            <a:chExt cx="4023359" cy="4021584"/>
          </a:xfrm>
        </p:grpSpPr>
        <p:sp>
          <p:nvSpPr>
            <p:cNvPr id="205" name="Sun 204">
              <a:extLst>
                <a:ext uri="{FF2B5EF4-FFF2-40B4-BE49-F238E27FC236}">
                  <a16:creationId xmlns:a16="http://schemas.microsoft.com/office/drawing/2014/main" id="{71FCA057-9C07-4D3E-9AAF-D2ABB0184E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7B503F30-7078-4D85-86C9-8010DB749B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89005BB0-004F-47E2-8E10-FC678ED326A9}"/>
              </a:ext>
            </a:extLst>
          </p:cNvPr>
          <p:cNvGrpSpPr/>
          <p:nvPr/>
        </p:nvGrpSpPr>
        <p:grpSpPr>
          <a:xfrm>
            <a:off x="448064" y="-3278"/>
            <a:ext cx="590550" cy="594360"/>
            <a:chOff x="5800725" y="3131820"/>
            <a:chExt cx="590550" cy="594360"/>
          </a:xfrm>
        </p:grpSpPr>
        <p:sp>
          <p:nvSpPr>
            <p:cNvPr id="208" name="Circle: Hollow 207">
              <a:extLst>
                <a:ext uri="{FF2B5EF4-FFF2-40B4-BE49-F238E27FC236}">
                  <a16:creationId xmlns:a16="http://schemas.microsoft.com/office/drawing/2014/main" id="{D91D16AF-D1C3-46B4-86AD-F9A8966C749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C327F9AC-98C9-407C-A183-127690B6CFB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F339C58C-4063-43A1-852B-BF1161E7889D}"/>
              </a:ext>
            </a:extLst>
          </p:cNvPr>
          <p:cNvGrpSpPr/>
          <p:nvPr/>
        </p:nvGrpSpPr>
        <p:grpSpPr>
          <a:xfrm>
            <a:off x="592463" y="143026"/>
            <a:ext cx="301752" cy="301752"/>
            <a:chOff x="4084318" y="1418208"/>
            <a:chExt cx="4023359" cy="4021584"/>
          </a:xfrm>
        </p:grpSpPr>
        <p:sp>
          <p:nvSpPr>
            <p:cNvPr id="211" name="Sun 210">
              <a:extLst>
                <a:ext uri="{FF2B5EF4-FFF2-40B4-BE49-F238E27FC236}">
                  <a16:creationId xmlns:a16="http://schemas.microsoft.com/office/drawing/2014/main" id="{971F89D2-FEAC-4B5E-9DBE-9A85FB971B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E961F2CB-3CF7-4042-B1E5-0D61C2C038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7D916391-F164-429F-A51D-C278E6DFECAA}"/>
              </a:ext>
            </a:extLst>
          </p:cNvPr>
          <p:cNvGrpSpPr/>
          <p:nvPr/>
        </p:nvGrpSpPr>
        <p:grpSpPr>
          <a:xfrm>
            <a:off x="861724" y="-3281"/>
            <a:ext cx="590550" cy="594360"/>
            <a:chOff x="5800725" y="3131820"/>
            <a:chExt cx="590550" cy="594360"/>
          </a:xfrm>
        </p:grpSpPr>
        <p:sp>
          <p:nvSpPr>
            <p:cNvPr id="214" name="Circle: Hollow 213">
              <a:extLst>
                <a:ext uri="{FF2B5EF4-FFF2-40B4-BE49-F238E27FC236}">
                  <a16:creationId xmlns:a16="http://schemas.microsoft.com/office/drawing/2014/main" id="{45196BE6-E45C-4695-894D-E1089960741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801769F5-B9EF-4CFD-A236-B6CD0FD2746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3367496B-0B2B-4858-8DBE-1081614EA633}"/>
              </a:ext>
            </a:extLst>
          </p:cNvPr>
          <p:cNvGrpSpPr/>
          <p:nvPr/>
        </p:nvGrpSpPr>
        <p:grpSpPr>
          <a:xfrm>
            <a:off x="1006123" y="143023"/>
            <a:ext cx="301752" cy="301752"/>
            <a:chOff x="4084318" y="1418208"/>
            <a:chExt cx="4023359" cy="4021584"/>
          </a:xfrm>
        </p:grpSpPr>
        <p:sp>
          <p:nvSpPr>
            <p:cNvPr id="217" name="Sun 216">
              <a:extLst>
                <a:ext uri="{FF2B5EF4-FFF2-40B4-BE49-F238E27FC236}">
                  <a16:creationId xmlns:a16="http://schemas.microsoft.com/office/drawing/2014/main" id="{2FCD8C92-A46C-40D3-B28C-43C1F13EA4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778AF46-ABC6-435A-868C-FFD8B9A0D7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268B175B-F3E5-4188-9625-ECC9175F4F3E}"/>
              </a:ext>
            </a:extLst>
          </p:cNvPr>
          <p:cNvGrpSpPr/>
          <p:nvPr/>
        </p:nvGrpSpPr>
        <p:grpSpPr>
          <a:xfrm>
            <a:off x="1275384" y="-3284"/>
            <a:ext cx="590550" cy="594360"/>
            <a:chOff x="5800725" y="3131820"/>
            <a:chExt cx="590550" cy="594360"/>
          </a:xfrm>
        </p:grpSpPr>
        <p:sp>
          <p:nvSpPr>
            <p:cNvPr id="220" name="Circle: Hollow 219">
              <a:extLst>
                <a:ext uri="{FF2B5EF4-FFF2-40B4-BE49-F238E27FC236}">
                  <a16:creationId xmlns:a16="http://schemas.microsoft.com/office/drawing/2014/main" id="{AD43BE48-5637-48FE-9FED-8CCEE6BCB0D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7F52012E-E3E7-4AD5-AE49-414DCA96374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B5B63AE0-24EB-43D8-A4FF-29B818A25D66}"/>
              </a:ext>
            </a:extLst>
          </p:cNvPr>
          <p:cNvGrpSpPr/>
          <p:nvPr/>
        </p:nvGrpSpPr>
        <p:grpSpPr>
          <a:xfrm>
            <a:off x="1419783" y="143020"/>
            <a:ext cx="301752" cy="301752"/>
            <a:chOff x="4084318" y="1418208"/>
            <a:chExt cx="4023359" cy="4021584"/>
          </a:xfrm>
        </p:grpSpPr>
        <p:sp>
          <p:nvSpPr>
            <p:cNvPr id="223" name="Sun 222">
              <a:extLst>
                <a:ext uri="{FF2B5EF4-FFF2-40B4-BE49-F238E27FC236}">
                  <a16:creationId xmlns:a16="http://schemas.microsoft.com/office/drawing/2014/main" id="{0961F5FF-3392-4C86-B5D5-E9A4265731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E28B3564-4769-4763-8400-5158B2DFEC6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741DC5E3-5F96-448A-A200-E5FEAFA460BD}"/>
              </a:ext>
            </a:extLst>
          </p:cNvPr>
          <p:cNvGrpSpPr/>
          <p:nvPr/>
        </p:nvGrpSpPr>
        <p:grpSpPr>
          <a:xfrm>
            <a:off x="1689044" y="-3287"/>
            <a:ext cx="590550" cy="594360"/>
            <a:chOff x="5800725" y="3131820"/>
            <a:chExt cx="590550" cy="594360"/>
          </a:xfrm>
        </p:grpSpPr>
        <p:sp>
          <p:nvSpPr>
            <p:cNvPr id="226" name="Circle: Hollow 225">
              <a:extLst>
                <a:ext uri="{FF2B5EF4-FFF2-40B4-BE49-F238E27FC236}">
                  <a16:creationId xmlns:a16="http://schemas.microsoft.com/office/drawing/2014/main" id="{C519C511-CB2F-4DD6-A07F-8E498EE99BB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94DC4391-CD44-4606-854E-87921E1436F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FD1718DB-FC42-4DC7-9D5B-EA06EC16E900}"/>
              </a:ext>
            </a:extLst>
          </p:cNvPr>
          <p:cNvGrpSpPr/>
          <p:nvPr/>
        </p:nvGrpSpPr>
        <p:grpSpPr>
          <a:xfrm>
            <a:off x="1833443" y="143017"/>
            <a:ext cx="301752" cy="301752"/>
            <a:chOff x="4084318" y="1418208"/>
            <a:chExt cx="4023359" cy="4021584"/>
          </a:xfrm>
        </p:grpSpPr>
        <p:sp>
          <p:nvSpPr>
            <p:cNvPr id="229" name="Sun 228">
              <a:extLst>
                <a:ext uri="{FF2B5EF4-FFF2-40B4-BE49-F238E27FC236}">
                  <a16:creationId xmlns:a16="http://schemas.microsoft.com/office/drawing/2014/main" id="{97CB059E-0925-4E8A-9783-3F04CEA84AC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40EE9E0-F918-4C67-86E4-188A7D49EE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9A88FF42-4ACE-4BFD-8DF9-EDFEBC4B239E}"/>
              </a:ext>
            </a:extLst>
          </p:cNvPr>
          <p:cNvGrpSpPr/>
          <p:nvPr/>
        </p:nvGrpSpPr>
        <p:grpSpPr>
          <a:xfrm>
            <a:off x="2102704" y="-3290"/>
            <a:ext cx="590550" cy="594360"/>
            <a:chOff x="5800725" y="3131820"/>
            <a:chExt cx="590550" cy="594360"/>
          </a:xfrm>
        </p:grpSpPr>
        <p:sp>
          <p:nvSpPr>
            <p:cNvPr id="232" name="Circle: Hollow 231">
              <a:extLst>
                <a:ext uri="{FF2B5EF4-FFF2-40B4-BE49-F238E27FC236}">
                  <a16:creationId xmlns:a16="http://schemas.microsoft.com/office/drawing/2014/main" id="{29D9202A-7B0E-436D-B936-80EC2BF4FF2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1C57FB07-9A21-4353-A1B2-C490D5F24C6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0809AC71-6C80-4CBE-8F63-44F6D6873A6A}"/>
              </a:ext>
            </a:extLst>
          </p:cNvPr>
          <p:cNvGrpSpPr/>
          <p:nvPr/>
        </p:nvGrpSpPr>
        <p:grpSpPr>
          <a:xfrm>
            <a:off x="2247103" y="143014"/>
            <a:ext cx="301752" cy="301752"/>
            <a:chOff x="4084318" y="1418208"/>
            <a:chExt cx="4023359" cy="4021584"/>
          </a:xfrm>
        </p:grpSpPr>
        <p:sp>
          <p:nvSpPr>
            <p:cNvPr id="235" name="Sun 234">
              <a:extLst>
                <a:ext uri="{FF2B5EF4-FFF2-40B4-BE49-F238E27FC236}">
                  <a16:creationId xmlns:a16="http://schemas.microsoft.com/office/drawing/2014/main" id="{34B99D11-6EC9-4BB9-AA86-AA45A24F98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7F1DF206-42B2-4BCC-BB80-FA2CBD38BB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EA9E3055-3F3A-4C57-A207-904F633C1E14}"/>
              </a:ext>
            </a:extLst>
          </p:cNvPr>
          <p:cNvGrpSpPr/>
          <p:nvPr/>
        </p:nvGrpSpPr>
        <p:grpSpPr>
          <a:xfrm>
            <a:off x="2516364" y="-3293"/>
            <a:ext cx="590550" cy="594360"/>
            <a:chOff x="5800725" y="3131820"/>
            <a:chExt cx="590550" cy="594360"/>
          </a:xfrm>
        </p:grpSpPr>
        <p:sp>
          <p:nvSpPr>
            <p:cNvPr id="238" name="Circle: Hollow 237">
              <a:extLst>
                <a:ext uri="{FF2B5EF4-FFF2-40B4-BE49-F238E27FC236}">
                  <a16:creationId xmlns:a16="http://schemas.microsoft.com/office/drawing/2014/main" id="{E6C6EEA0-AC5B-48E3-BEFE-724D28BEB5D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0855872B-D315-465A-A013-555CE0B018B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E783BC2F-BAD8-4D25-9A50-0B48D054A029}"/>
              </a:ext>
            </a:extLst>
          </p:cNvPr>
          <p:cNvGrpSpPr/>
          <p:nvPr/>
        </p:nvGrpSpPr>
        <p:grpSpPr>
          <a:xfrm>
            <a:off x="2660763" y="143011"/>
            <a:ext cx="301752" cy="301752"/>
            <a:chOff x="4084318" y="1418208"/>
            <a:chExt cx="4023359" cy="4021584"/>
          </a:xfrm>
        </p:grpSpPr>
        <p:sp>
          <p:nvSpPr>
            <p:cNvPr id="241" name="Sun 240">
              <a:extLst>
                <a:ext uri="{FF2B5EF4-FFF2-40B4-BE49-F238E27FC236}">
                  <a16:creationId xmlns:a16="http://schemas.microsoft.com/office/drawing/2014/main" id="{66B1EB08-0BAA-4CF4-8A51-C85D7300F5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14C0260D-777B-4E31-8C96-E7C38C983D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B330FB45-1D38-43B0-BB29-F400D22EE514}"/>
              </a:ext>
            </a:extLst>
          </p:cNvPr>
          <p:cNvGrpSpPr/>
          <p:nvPr/>
        </p:nvGrpSpPr>
        <p:grpSpPr>
          <a:xfrm>
            <a:off x="2930024" y="-3296"/>
            <a:ext cx="590550" cy="594360"/>
            <a:chOff x="5800725" y="3131820"/>
            <a:chExt cx="590550" cy="594360"/>
          </a:xfrm>
        </p:grpSpPr>
        <p:sp>
          <p:nvSpPr>
            <p:cNvPr id="244" name="Circle: Hollow 243">
              <a:extLst>
                <a:ext uri="{FF2B5EF4-FFF2-40B4-BE49-F238E27FC236}">
                  <a16:creationId xmlns:a16="http://schemas.microsoft.com/office/drawing/2014/main" id="{A43A6949-77DC-45AA-96F9-B64534D78B2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C5AC0CE3-5DB3-43A3-9819-6C04F4E72CA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3D174AA8-7DB8-4C30-A172-25F9EA313A52}"/>
              </a:ext>
            </a:extLst>
          </p:cNvPr>
          <p:cNvGrpSpPr/>
          <p:nvPr/>
        </p:nvGrpSpPr>
        <p:grpSpPr>
          <a:xfrm>
            <a:off x="3074423" y="143008"/>
            <a:ext cx="301752" cy="301752"/>
            <a:chOff x="4084318" y="1418208"/>
            <a:chExt cx="4023359" cy="4021584"/>
          </a:xfrm>
        </p:grpSpPr>
        <p:sp>
          <p:nvSpPr>
            <p:cNvPr id="247" name="Sun 246">
              <a:extLst>
                <a:ext uri="{FF2B5EF4-FFF2-40B4-BE49-F238E27FC236}">
                  <a16:creationId xmlns:a16="http://schemas.microsoft.com/office/drawing/2014/main" id="{626E7B0A-2EC6-40A7-A32F-8C5FA3BDF0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46D4A311-F837-4F76-BFD1-9D84B6B539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E5122D36-E0C1-4864-9D78-8D6EA5CB5516}"/>
              </a:ext>
            </a:extLst>
          </p:cNvPr>
          <p:cNvGrpSpPr/>
          <p:nvPr/>
        </p:nvGrpSpPr>
        <p:grpSpPr>
          <a:xfrm>
            <a:off x="3343684" y="-3299"/>
            <a:ext cx="590550" cy="594360"/>
            <a:chOff x="5800725" y="3131820"/>
            <a:chExt cx="590550" cy="594360"/>
          </a:xfrm>
        </p:grpSpPr>
        <p:sp>
          <p:nvSpPr>
            <p:cNvPr id="250" name="Circle: Hollow 249">
              <a:extLst>
                <a:ext uri="{FF2B5EF4-FFF2-40B4-BE49-F238E27FC236}">
                  <a16:creationId xmlns:a16="http://schemas.microsoft.com/office/drawing/2014/main" id="{00DF26E1-84F8-4171-82A5-AEBD6121677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965C193B-17C4-4D83-93C9-93866967625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F0A4ABB6-7974-4740-BA26-C2A6EF426B46}"/>
              </a:ext>
            </a:extLst>
          </p:cNvPr>
          <p:cNvGrpSpPr/>
          <p:nvPr/>
        </p:nvGrpSpPr>
        <p:grpSpPr>
          <a:xfrm>
            <a:off x="3488083" y="143005"/>
            <a:ext cx="301752" cy="301752"/>
            <a:chOff x="4084318" y="1418208"/>
            <a:chExt cx="4023359" cy="4021584"/>
          </a:xfrm>
        </p:grpSpPr>
        <p:sp>
          <p:nvSpPr>
            <p:cNvPr id="253" name="Sun 252">
              <a:extLst>
                <a:ext uri="{FF2B5EF4-FFF2-40B4-BE49-F238E27FC236}">
                  <a16:creationId xmlns:a16="http://schemas.microsoft.com/office/drawing/2014/main" id="{C6C8227B-3DD1-4896-A5FF-F4FCB66DB9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49E24E50-1F80-4FCE-998B-DD6928A1991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91D3CCEF-D2C5-4FAC-9666-00681FEF5E6D}"/>
              </a:ext>
            </a:extLst>
          </p:cNvPr>
          <p:cNvGrpSpPr/>
          <p:nvPr/>
        </p:nvGrpSpPr>
        <p:grpSpPr>
          <a:xfrm>
            <a:off x="3757344" y="-3302"/>
            <a:ext cx="590550" cy="594360"/>
            <a:chOff x="5800725" y="3131820"/>
            <a:chExt cx="590550" cy="594360"/>
          </a:xfrm>
        </p:grpSpPr>
        <p:sp>
          <p:nvSpPr>
            <p:cNvPr id="256" name="Circle: Hollow 255">
              <a:extLst>
                <a:ext uri="{FF2B5EF4-FFF2-40B4-BE49-F238E27FC236}">
                  <a16:creationId xmlns:a16="http://schemas.microsoft.com/office/drawing/2014/main" id="{13F78A5B-5567-4F02-890B-6DF63FE91F9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E67455AB-444C-4634-8E69-827351ACB10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4CA72C7B-1DCA-4916-9485-A5E9E16557DF}"/>
              </a:ext>
            </a:extLst>
          </p:cNvPr>
          <p:cNvGrpSpPr/>
          <p:nvPr/>
        </p:nvGrpSpPr>
        <p:grpSpPr>
          <a:xfrm>
            <a:off x="3901743" y="143002"/>
            <a:ext cx="301752" cy="301752"/>
            <a:chOff x="4084318" y="1418208"/>
            <a:chExt cx="4023359" cy="4021584"/>
          </a:xfrm>
        </p:grpSpPr>
        <p:sp>
          <p:nvSpPr>
            <p:cNvPr id="259" name="Sun 258">
              <a:extLst>
                <a:ext uri="{FF2B5EF4-FFF2-40B4-BE49-F238E27FC236}">
                  <a16:creationId xmlns:a16="http://schemas.microsoft.com/office/drawing/2014/main" id="{8DA8E760-F291-4BB3-8453-E32A6E52B0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0971B3BF-FAC4-40EE-AE3B-3B4082C6E0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1CB398F4-D8D0-481A-BDEB-C0AA45CCA18C}"/>
              </a:ext>
            </a:extLst>
          </p:cNvPr>
          <p:cNvGrpSpPr/>
          <p:nvPr/>
        </p:nvGrpSpPr>
        <p:grpSpPr>
          <a:xfrm>
            <a:off x="4171004" y="-3305"/>
            <a:ext cx="590550" cy="594360"/>
            <a:chOff x="5800725" y="3131820"/>
            <a:chExt cx="590550" cy="594360"/>
          </a:xfrm>
        </p:grpSpPr>
        <p:sp>
          <p:nvSpPr>
            <p:cNvPr id="262" name="Circle: Hollow 261">
              <a:extLst>
                <a:ext uri="{FF2B5EF4-FFF2-40B4-BE49-F238E27FC236}">
                  <a16:creationId xmlns:a16="http://schemas.microsoft.com/office/drawing/2014/main" id="{5A121C75-7CF4-43A6-960A-711D0587FCB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B0F60A21-D0D1-44AF-947F-0F9A49549C4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386FB916-5C30-49E1-9AD8-9DD2486F6657}"/>
              </a:ext>
            </a:extLst>
          </p:cNvPr>
          <p:cNvGrpSpPr/>
          <p:nvPr/>
        </p:nvGrpSpPr>
        <p:grpSpPr>
          <a:xfrm>
            <a:off x="4315403" y="142999"/>
            <a:ext cx="301752" cy="301752"/>
            <a:chOff x="4084318" y="1418208"/>
            <a:chExt cx="4023359" cy="4021584"/>
          </a:xfrm>
        </p:grpSpPr>
        <p:sp>
          <p:nvSpPr>
            <p:cNvPr id="265" name="Sun 264">
              <a:extLst>
                <a:ext uri="{FF2B5EF4-FFF2-40B4-BE49-F238E27FC236}">
                  <a16:creationId xmlns:a16="http://schemas.microsoft.com/office/drawing/2014/main" id="{F898EB2B-5695-480C-8238-1D2DBC2779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279B7002-7F8B-4F53-B2B9-C1B32E954C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5861665B-840D-47C2-994C-0681D687B740}"/>
              </a:ext>
            </a:extLst>
          </p:cNvPr>
          <p:cNvGrpSpPr/>
          <p:nvPr/>
        </p:nvGrpSpPr>
        <p:grpSpPr>
          <a:xfrm>
            <a:off x="4584664" y="-3308"/>
            <a:ext cx="590550" cy="594360"/>
            <a:chOff x="5800725" y="3131820"/>
            <a:chExt cx="590550" cy="594360"/>
          </a:xfrm>
        </p:grpSpPr>
        <p:sp>
          <p:nvSpPr>
            <p:cNvPr id="268" name="Circle: Hollow 267">
              <a:extLst>
                <a:ext uri="{FF2B5EF4-FFF2-40B4-BE49-F238E27FC236}">
                  <a16:creationId xmlns:a16="http://schemas.microsoft.com/office/drawing/2014/main" id="{433FD3BF-4826-4328-95B7-46474E785C2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8CC676CB-02CD-48C9-9B1A-65CACCB0985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0CEBB49F-4C18-4A24-B602-0DC421F19B93}"/>
              </a:ext>
            </a:extLst>
          </p:cNvPr>
          <p:cNvGrpSpPr/>
          <p:nvPr/>
        </p:nvGrpSpPr>
        <p:grpSpPr>
          <a:xfrm>
            <a:off x="4729063" y="142996"/>
            <a:ext cx="301752" cy="301752"/>
            <a:chOff x="4084318" y="1418208"/>
            <a:chExt cx="4023359" cy="4021584"/>
          </a:xfrm>
        </p:grpSpPr>
        <p:sp>
          <p:nvSpPr>
            <p:cNvPr id="271" name="Sun 270">
              <a:extLst>
                <a:ext uri="{FF2B5EF4-FFF2-40B4-BE49-F238E27FC236}">
                  <a16:creationId xmlns:a16="http://schemas.microsoft.com/office/drawing/2014/main" id="{9B972ACA-B39A-4715-B61E-C8A71FE168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D1655618-CC1F-47A8-A9F6-BBE652B2D1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E6B6B20C-1BB6-48F0-8AA5-CEE4AAA2ED3D}"/>
              </a:ext>
            </a:extLst>
          </p:cNvPr>
          <p:cNvGrpSpPr/>
          <p:nvPr/>
        </p:nvGrpSpPr>
        <p:grpSpPr>
          <a:xfrm>
            <a:off x="4998324" y="-3311"/>
            <a:ext cx="590550" cy="594360"/>
            <a:chOff x="5800725" y="3131820"/>
            <a:chExt cx="590550" cy="594360"/>
          </a:xfrm>
        </p:grpSpPr>
        <p:sp>
          <p:nvSpPr>
            <p:cNvPr id="274" name="Circle: Hollow 273">
              <a:extLst>
                <a:ext uri="{FF2B5EF4-FFF2-40B4-BE49-F238E27FC236}">
                  <a16:creationId xmlns:a16="http://schemas.microsoft.com/office/drawing/2014/main" id="{0AF8362C-CE75-4D41-A79B-F5210FE1057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60C74E30-24AA-4240-B25A-4BF6FAB47AF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78B4D8F-FA57-4647-931D-B63A74CEF97A}"/>
              </a:ext>
            </a:extLst>
          </p:cNvPr>
          <p:cNvGrpSpPr/>
          <p:nvPr/>
        </p:nvGrpSpPr>
        <p:grpSpPr>
          <a:xfrm>
            <a:off x="5142723" y="142993"/>
            <a:ext cx="301752" cy="301752"/>
            <a:chOff x="4084318" y="1418208"/>
            <a:chExt cx="4023359" cy="4021584"/>
          </a:xfrm>
        </p:grpSpPr>
        <p:sp>
          <p:nvSpPr>
            <p:cNvPr id="277" name="Sun 276">
              <a:extLst>
                <a:ext uri="{FF2B5EF4-FFF2-40B4-BE49-F238E27FC236}">
                  <a16:creationId xmlns:a16="http://schemas.microsoft.com/office/drawing/2014/main" id="{FACBFE68-9C19-4767-9418-2DD6FD9103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6CA98ECA-DF00-49F7-B253-D01A63BB41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9CFD72BE-8DC1-4ADE-9BB7-9B6AEFB9AFBE}"/>
              </a:ext>
            </a:extLst>
          </p:cNvPr>
          <p:cNvGrpSpPr/>
          <p:nvPr/>
        </p:nvGrpSpPr>
        <p:grpSpPr>
          <a:xfrm>
            <a:off x="5411984" y="-3314"/>
            <a:ext cx="590550" cy="594360"/>
            <a:chOff x="5800725" y="3131820"/>
            <a:chExt cx="590550" cy="594360"/>
          </a:xfrm>
        </p:grpSpPr>
        <p:sp>
          <p:nvSpPr>
            <p:cNvPr id="280" name="Circle: Hollow 279">
              <a:extLst>
                <a:ext uri="{FF2B5EF4-FFF2-40B4-BE49-F238E27FC236}">
                  <a16:creationId xmlns:a16="http://schemas.microsoft.com/office/drawing/2014/main" id="{EDE1FA46-0A6A-487F-A2BB-7599C4C9C5A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6E9C67A6-6AD7-4D0B-BA19-F240C7A6636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DDC1A4CF-5423-4560-833F-6EFD50A8E12C}"/>
              </a:ext>
            </a:extLst>
          </p:cNvPr>
          <p:cNvGrpSpPr/>
          <p:nvPr/>
        </p:nvGrpSpPr>
        <p:grpSpPr>
          <a:xfrm>
            <a:off x="5556383" y="142990"/>
            <a:ext cx="301752" cy="301752"/>
            <a:chOff x="4084318" y="1418208"/>
            <a:chExt cx="4023359" cy="4021584"/>
          </a:xfrm>
        </p:grpSpPr>
        <p:sp>
          <p:nvSpPr>
            <p:cNvPr id="283" name="Sun 282">
              <a:extLst>
                <a:ext uri="{FF2B5EF4-FFF2-40B4-BE49-F238E27FC236}">
                  <a16:creationId xmlns:a16="http://schemas.microsoft.com/office/drawing/2014/main" id="{16C569D4-0E22-4CD1-AFBB-797F2D8ABE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DEDCFFB3-3A64-4184-9E2C-52818A8D02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88F6A007-A161-4C4D-A7D1-B1CF22A44AF9}"/>
              </a:ext>
            </a:extLst>
          </p:cNvPr>
          <p:cNvGrpSpPr/>
          <p:nvPr/>
        </p:nvGrpSpPr>
        <p:grpSpPr>
          <a:xfrm>
            <a:off x="5825644" y="-3317"/>
            <a:ext cx="590550" cy="594360"/>
            <a:chOff x="5800725" y="3131820"/>
            <a:chExt cx="590550" cy="594360"/>
          </a:xfrm>
        </p:grpSpPr>
        <p:sp>
          <p:nvSpPr>
            <p:cNvPr id="286" name="Circle: Hollow 285">
              <a:extLst>
                <a:ext uri="{FF2B5EF4-FFF2-40B4-BE49-F238E27FC236}">
                  <a16:creationId xmlns:a16="http://schemas.microsoft.com/office/drawing/2014/main" id="{70FAD720-033C-4298-945B-08DBF65FCFD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AB915E3B-49D1-4C5F-B76E-101A2B4B9EB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F731419A-DC6A-48B7-A7A0-D187CA40C862}"/>
              </a:ext>
            </a:extLst>
          </p:cNvPr>
          <p:cNvGrpSpPr/>
          <p:nvPr/>
        </p:nvGrpSpPr>
        <p:grpSpPr>
          <a:xfrm>
            <a:off x="5970043" y="142987"/>
            <a:ext cx="301752" cy="301752"/>
            <a:chOff x="4084318" y="1418208"/>
            <a:chExt cx="4023359" cy="4021584"/>
          </a:xfrm>
        </p:grpSpPr>
        <p:sp>
          <p:nvSpPr>
            <p:cNvPr id="289" name="Sun 288">
              <a:extLst>
                <a:ext uri="{FF2B5EF4-FFF2-40B4-BE49-F238E27FC236}">
                  <a16:creationId xmlns:a16="http://schemas.microsoft.com/office/drawing/2014/main" id="{DC08D910-AE8E-4A8A-9EBF-EE7AF42A17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A51A3A34-F5C4-4743-97A0-A2B87278B9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D2677AB6-4E5F-4BBF-B318-AC05ECE8DB5D}"/>
              </a:ext>
            </a:extLst>
          </p:cNvPr>
          <p:cNvGrpSpPr/>
          <p:nvPr/>
        </p:nvGrpSpPr>
        <p:grpSpPr>
          <a:xfrm>
            <a:off x="6239304" y="-3320"/>
            <a:ext cx="590550" cy="594360"/>
            <a:chOff x="5800725" y="3131820"/>
            <a:chExt cx="590550" cy="594360"/>
          </a:xfrm>
        </p:grpSpPr>
        <p:sp>
          <p:nvSpPr>
            <p:cNvPr id="292" name="Circle: Hollow 291">
              <a:extLst>
                <a:ext uri="{FF2B5EF4-FFF2-40B4-BE49-F238E27FC236}">
                  <a16:creationId xmlns:a16="http://schemas.microsoft.com/office/drawing/2014/main" id="{DCC4AB6E-19F4-47C1-8FC8-7E4DE000C1B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D5FD96A8-F6B3-4898-993A-C5CA735B55F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A498A3BB-379B-4F60-A0A3-4011512DE787}"/>
              </a:ext>
            </a:extLst>
          </p:cNvPr>
          <p:cNvGrpSpPr/>
          <p:nvPr/>
        </p:nvGrpSpPr>
        <p:grpSpPr>
          <a:xfrm>
            <a:off x="6383703" y="142984"/>
            <a:ext cx="301752" cy="301752"/>
            <a:chOff x="4084318" y="1418208"/>
            <a:chExt cx="4023359" cy="4021584"/>
          </a:xfrm>
        </p:grpSpPr>
        <p:sp>
          <p:nvSpPr>
            <p:cNvPr id="295" name="Sun 294">
              <a:extLst>
                <a:ext uri="{FF2B5EF4-FFF2-40B4-BE49-F238E27FC236}">
                  <a16:creationId xmlns:a16="http://schemas.microsoft.com/office/drawing/2014/main" id="{4013378F-7625-48B0-A612-E3383CA5B8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FD8C127E-AADF-4DD4-B9AD-0F43ADE50D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35D37758-D57B-438C-817F-96BD1F63EBFC}"/>
              </a:ext>
            </a:extLst>
          </p:cNvPr>
          <p:cNvGrpSpPr/>
          <p:nvPr/>
        </p:nvGrpSpPr>
        <p:grpSpPr>
          <a:xfrm>
            <a:off x="6652964" y="-3323"/>
            <a:ext cx="590550" cy="594360"/>
            <a:chOff x="5800725" y="3131820"/>
            <a:chExt cx="590550" cy="594360"/>
          </a:xfrm>
        </p:grpSpPr>
        <p:sp>
          <p:nvSpPr>
            <p:cNvPr id="298" name="Circle: Hollow 297">
              <a:extLst>
                <a:ext uri="{FF2B5EF4-FFF2-40B4-BE49-F238E27FC236}">
                  <a16:creationId xmlns:a16="http://schemas.microsoft.com/office/drawing/2014/main" id="{5884BDE1-9090-4768-AFD6-204D6AB17E7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48912DE6-0BAA-4544-8F2D-1FC1AD28E79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485F14B2-5040-4CF9-A95E-8AECB5BD09A4}"/>
              </a:ext>
            </a:extLst>
          </p:cNvPr>
          <p:cNvGrpSpPr/>
          <p:nvPr/>
        </p:nvGrpSpPr>
        <p:grpSpPr>
          <a:xfrm>
            <a:off x="6797363" y="142981"/>
            <a:ext cx="301752" cy="301752"/>
            <a:chOff x="4084318" y="1418208"/>
            <a:chExt cx="4023359" cy="4021584"/>
          </a:xfrm>
        </p:grpSpPr>
        <p:sp>
          <p:nvSpPr>
            <p:cNvPr id="301" name="Sun 300">
              <a:extLst>
                <a:ext uri="{FF2B5EF4-FFF2-40B4-BE49-F238E27FC236}">
                  <a16:creationId xmlns:a16="http://schemas.microsoft.com/office/drawing/2014/main" id="{25B8006C-6278-4487-BC02-33C531C2E9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7F6D073D-A743-4CAC-8F13-AB19A28D44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E45A7FF3-5911-4A7D-B2CB-58D816138E3F}"/>
              </a:ext>
            </a:extLst>
          </p:cNvPr>
          <p:cNvGrpSpPr/>
          <p:nvPr/>
        </p:nvGrpSpPr>
        <p:grpSpPr>
          <a:xfrm>
            <a:off x="7066624" y="-3326"/>
            <a:ext cx="590550" cy="594360"/>
            <a:chOff x="5800725" y="3131820"/>
            <a:chExt cx="590550" cy="594360"/>
          </a:xfrm>
        </p:grpSpPr>
        <p:sp>
          <p:nvSpPr>
            <p:cNvPr id="304" name="Circle: Hollow 303">
              <a:extLst>
                <a:ext uri="{FF2B5EF4-FFF2-40B4-BE49-F238E27FC236}">
                  <a16:creationId xmlns:a16="http://schemas.microsoft.com/office/drawing/2014/main" id="{91786BD2-DA93-4540-9B53-3D0AA0D237C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86E30C0F-36EB-4DA9-8062-7026BA9C2B6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044F8E73-3785-4C87-BD37-62CD54853482}"/>
              </a:ext>
            </a:extLst>
          </p:cNvPr>
          <p:cNvGrpSpPr/>
          <p:nvPr/>
        </p:nvGrpSpPr>
        <p:grpSpPr>
          <a:xfrm>
            <a:off x="7211023" y="142978"/>
            <a:ext cx="301752" cy="301752"/>
            <a:chOff x="4084318" y="1418208"/>
            <a:chExt cx="4023359" cy="4021584"/>
          </a:xfrm>
        </p:grpSpPr>
        <p:sp>
          <p:nvSpPr>
            <p:cNvPr id="307" name="Sun 306">
              <a:extLst>
                <a:ext uri="{FF2B5EF4-FFF2-40B4-BE49-F238E27FC236}">
                  <a16:creationId xmlns:a16="http://schemas.microsoft.com/office/drawing/2014/main" id="{0F883E20-EBE5-4CBA-9C1C-4BC96C581C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CCD911DD-ED8E-4BF8-8FA4-6AE8E3272F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7B1A6748-0153-439C-A9B8-D06BE014CE39}"/>
              </a:ext>
            </a:extLst>
          </p:cNvPr>
          <p:cNvGrpSpPr/>
          <p:nvPr/>
        </p:nvGrpSpPr>
        <p:grpSpPr>
          <a:xfrm>
            <a:off x="7480284" y="-3329"/>
            <a:ext cx="590550" cy="594360"/>
            <a:chOff x="5800725" y="3131820"/>
            <a:chExt cx="590550" cy="594360"/>
          </a:xfrm>
        </p:grpSpPr>
        <p:sp>
          <p:nvSpPr>
            <p:cNvPr id="493" name="Circle: Hollow 492">
              <a:extLst>
                <a:ext uri="{FF2B5EF4-FFF2-40B4-BE49-F238E27FC236}">
                  <a16:creationId xmlns:a16="http://schemas.microsoft.com/office/drawing/2014/main" id="{624A5FB9-D33B-47D0-A7D8-1AD18ECB1BD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A33293B0-64AD-4098-A66C-A1018C8681B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2BE34B14-A793-45A7-AF58-917EF4B99CCF}"/>
              </a:ext>
            </a:extLst>
          </p:cNvPr>
          <p:cNvGrpSpPr/>
          <p:nvPr/>
        </p:nvGrpSpPr>
        <p:grpSpPr>
          <a:xfrm>
            <a:off x="7624683" y="142975"/>
            <a:ext cx="301752" cy="301752"/>
            <a:chOff x="4084318" y="1418208"/>
            <a:chExt cx="4023359" cy="4021584"/>
          </a:xfrm>
        </p:grpSpPr>
        <p:sp>
          <p:nvSpPr>
            <p:cNvPr id="496" name="Sun 495">
              <a:extLst>
                <a:ext uri="{FF2B5EF4-FFF2-40B4-BE49-F238E27FC236}">
                  <a16:creationId xmlns:a16="http://schemas.microsoft.com/office/drawing/2014/main" id="{F9649849-274A-44EA-9E57-D6C1135842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C45A745E-7319-4BDE-A3F8-D79572F1628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8" name="Group 497">
            <a:extLst>
              <a:ext uri="{FF2B5EF4-FFF2-40B4-BE49-F238E27FC236}">
                <a16:creationId xmlns:a16="http://schemas.microsoft.com/office/drawing/2014/main" id="{65E62DC1-834D-440C-B893-5989D8C06EFE}"/>
              </a:ext>
            </a:extLst>
          </p:cNvPr>
          <p:cNvGrpSpPr/>
          <p:nvPr/>
        </p:nvGrpSpPr>
        <p:grpSpPr>
          <a:xfrm>
            <a:off x="7893944" y="-3332"/>
            <a:ext cx="590550" cy="594360"/>
            <a:chOff x="5800725" y="3131820"/>
            <a:chExt cx="590550" cy="594360"/>
          </a:xfrm>
        </p:grpSpPr>
        <p:sp>
          <p:nvSpPr>
            <p:cNvPr id="499" name="Circle: Hollow 498">
              <a:extLst>
                <a:ext uri="{FF2B5EF4-FFF2-40B4-BE49-F238E27FC236}">
                  <a16:creationId xmlns:a16="http://schemas.microsoft.com/office/drawing/2014/main" id="{16D2625F-5AD0-4B00-8AD4-5B9C1DBB227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8F913540-2DA1-4EBD-8E8F-26BCF2BEA96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55284B4E-7E43-42C5-B5E1-097168E72079}"/>
              </a:ext>
            </a:extLst>
          </p:cNvPr>
          <p:cNvGrpSpPr/>
          <p:nvPr/>
        </p:nvGrpSpPr>
        <p:grpSpPr>
          <a:xfrm>
            <a:off x="8038343" y="142972"/>
            <a:ext cx="301752" cy="301752"/>
            <a:chOff x="4084318" y="1418208"/>
            <a:chExt cx="4023359" cy="4021584"/>
          </a:xfrm>
        </p:grpSpPr>
        <p:sp>
          <p:nvSpPr>
            <p:cNvPr id="502" name="Sun 501">
              <a:extLst>
                <a:ext uri="{FF2B5EF4-FFF2-40B4-BE49-F238E27FC236}">
                  <a16:creationId xmlns:a16="http://schemas.microsoft.com/office/drawing/2014/main" id="{3A639890-7E66-4CB8-8D22-E6487B627A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AEAAEE4D-FEA6-4C24-8210-7C6E4A07C3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0AF4B29D-DE34-4327-830A-E2226AE774A1}"/>
              </a:ext>
            </a:extLst>
          </p:cNvPr>
          <p:cNvGrpSpPr/>
          <p:nvPr/>
        </p:nvGrpSpPr>
        <p:grpSpPr>
          <a:xfrm>
            <a:off x="8307604" y="-3335"/>
            <a:ext cx="590550" cy="594360"/>
            <a:chOff x="5800725" y="3131820"/>
            <a:chExt cx="590550" cy="594360"/>
          </a:xfrm>
        </p:grpSpPr>
        <p:sp>
          <p:nvSpPr>
            <p:cNvPr id="505" name="Circle: Hollow 504">
              <a:extLst>
                <a:ext uri="{FF2B5EF4-FFF2-40B4-BE49-F238E27FC236}">
                  <a16:creationId xmlns:a16="http://schemas.microsoft.com/office/drawing/2014/main" id="{CA562DE5-9BCF-4BEC-B2E9-285337F5293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5BCA3EF3-D9A4-4988-A3DB-CCF9D6B2CAD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59DD24E8-1F0D-4260-8F18-806842FDCD19}"/>
              </a:ext>
            </a:extLst>
          </p:cNvPr>
          <p:cNvGrpSpPr/>
          <p:nvPr/>
        </p:nvGrpSpPr>
        <p:grpSpPr>
          <a:xfrm>
            <a:off x="8452003" y="142969"/>
            <a:ext cx="301752" cy="301752"/>
            <a:chOff x="4084318" y="1418208"/>
            <a:chExt cx="4023359" cy="4021584"/>
          </a:xfrm>
        </p:grpSpPr>
        <p:sp>
          <p:nvSpPr>
            <p:cNvPr id="508" name="Sun 507">
              <a:extLst>
                <a:ext uri="{FF2B5EF4-FFF2-40B4-BE49-F238E27FC236}">
                  <a16:creationId xmlns:a16="http://schemas.microsoft.com/office/drawing/2014/main" id="{4A1E6E92-4B57-4310-A8C0-6725006267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A32FCD94-BEB7-403E-8BE5-9F22129FDF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97C12BF1-03F4-48E7-9B8C-FF49F74D8068}"/>
              </a:ext>
            </a:extLst>
          </p:cNvPr>
          <p:cNvGrpSpPr/>
          <p:nvPr/>
        </p:nvGrpSpPr>
        <p:grpSpPr>
          <a:xfrm>
            <a:off x="8721264" y="-3338"/>
            <a:ext cx="590550" cy="594360"/>
            <a:chOff x="5800725" y="3131820"/>
            <a:chExt cx="590550" cy="594360"/>
          </a:xfrm>
        </p:grpSpPr>
        <p:sp>
          <p:nvSpPr>
            <p:cNvPr id="511" name="Circle: Hollow 510">
              <a:extLst>
                <a:ext uri="{FF2B5EF4-FFF2-40B4-BE49-F238E27FC236}">
                  <a16:creationId xmlns:a16="http://schemas.microsoft.com/office/drawing/2014/main" id="{F1D85D3F-16DA-4416-9730-496E0F270FF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3E2F6E46-7662-48A1-AE53-EB798DAA20F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E7EA7A47-7093-43E5-BC4F-C41B9E0522E4}"/>
              </a:ext>
            </a:extLst>
          </p:cNvPr>
          <p:cNvGrpSpPr/>
          <p:nvPr/>
        </p:nvGrpSpPr>
        <p:grpSpPr>
          <a:xfrm>
            <a:off x="8865663" y="142966"/>
            <a:ext cx="301752" cy="301752"/>
            <a:chOff x="4084318" y="1418208"/>
            <a:chExt cx="4023359" cy="4021584"/>
          </a:xfrm>
        </p:grpSpPr>
        <p:sp>
          <p:nvSpPr>
            <p:cNvPr id="514" name="Sun 513">
              <a:extLst>
                <a:ext uri="{FF2B5EF4-FFF2-40B4-BE49-F238E27FC236}">
                  <a16:creationId xmlns:a16="http://schemas.microsoft.com/office/drawing/2014/main" id="{CCE93872-40F0-4296-B5F3-236ABD7D0C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3F069970-5EEA-43BA-B928-8DD7D7BB57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9ECF2233-36B0-43CD-835A-90E47CECA408}"/>
              </a:ext>
            </a:extLst>
          </p:cNvPr>
          <p:cNvGrpSpPr/>
          <p:nvPr/>
        </p:nvGrpSpPr>
        <p:grpSpPr>
          <a:xfrm>
            <a:off x="9134924" y="-3341"/>
            <a:ext cx="590550" cy="594360"/>
            <a:chOff x="5800725" y="3131820"/>
            <a:chExt cx="590550" cy="594360"/>
          </a:xfrm>
        </p:grpSpPr>
        <p:sp>
          <p:nvSpPr>
            <p:cNvPr id="517" name="Circle: Hollow 516">
              <a:extLst>
                <a:ext uri="{FF2B5EF4-FFF2-40B4-BE49-F238E27FC236}">
                  <a16:creationId xmlns:a16="http://schemas.microsoft.com/office/drawing/2014/main" id="{37E51202-D4AF-48F2-BC23-AED206BF918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B9CF2A3B-A791-4E46-82B1-3DAD48102C2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866AFDF3-D945-41D4-B267-D97405AFF659}"/>
              </a:ext>
            </a:extLst>
          </p:cNvPr>
          <p:cNvGrpSpPr/>
          <p:nvPr/>
        </p:nvGrpSpPr>
        <p:grpSpPr>
          <a:xfrm>
            <a:off x="9279323" y="142963"/>
            <a:ext cx="301752" cy="301752"/>
            <a:chOff x="4084318" y="1418208"/>
            <a:chExt cx="4023359" cy="4021584"/>
          </a:xfrm>
        </p:grpSpPr>
        <p:sp>
          <p:nvSpPr>
            <p:cNvPr id="520" name="Sun 519">
              <a:extLst>
                <a:ext uri="{FF2B5EF4-FFF2-40B4-BE49-F238E27FC236}">
                  <a16:creationId xmlns:a16="http://schemas.microsoft.com/office/drawing/2014/main" id="{39CE128A-9098-4C0C-864F-5F00F67E23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DE5A49DF-84CC-47B9-839A-731188BFA0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999C2E9B-30FF-4DC0-BA62-DC44B2668CD5}"/>
              </a:ext>
            </a:extLst>
          </p:cNvPr>
          <p:cNvGrpSpPr/>
          <p:nvPr/>
        </p:nvGrpSpPr>
        <p:grpSpPr>
          <a:xfrm>
            <a:off x="9548584" y="-3344"/>
            <a:ext cx="590550" cy="594360"/>
            <a:chOff x="5800725" y="3131820"/>
            <a:chExt cx="590550" cy="594360"/>
          </a:xfrm>
        </p:grpSpPr>
        <p:sp>
          <p:nvSpPr>
            <p:cNvPr id="523" name="Circle: Hollow 522">
              <a:extLst>
                <a:ext uri="{FF2B5EF4-FFF2-40B4-BE49-F238E27FC236}">
                  <a16:creationId xmlns:a16="http://schemas.microsoft.com/office/drawing/2014/main" id="{D33E6F05-E58E-43E9-875F-3E3CF0A0058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E13F91E0-C4A5-4BC9-A202-3F415FED9F8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5" name="Group 524">
            <a:extLst>
              <a:ext uri="{FF2B5EF4-FFF2-40B4-BE49-F238E27FC236}">
                <a16:creationId xmlns:a16="http://schemas.microsoft.com/office/drawing/2014/main" id="{1C9958F4-47F7-4FF1-AAF3-D9E297A55910}"/>
              </a:ext>
            </a:extLst>
          </p:cNvPr>
          <p:cNvGrpSpPr/>
          <p:nvPr/>
        </p:nvGrpSpPr>
        <p:grpSpPr>
          <a:xfrm>
            <a:off x="9692983" y="142960"/>
            <a:ext cx="301752" cy="301752"/>
            <a:chOff x="4084318" y="1418208"/>
            <a:chExt cx="4023359" cy="4021584"/>
          </a:xfrm>
        </p:grpSpPr>
        <p:sp>
          <p:nvSpPr>
            <p:cNvPr id="526" name="Sun 525">
              <a:extLst>
                <a:ext uri="{FF2B5EF4-FFF2-40B4-BE49-F238E27FC236}">
                  <a16:creationId xmlns:a16="http://schemas.microsoft.com/office/drawing/2014/main" id="{1A49D009-2728-4516-A502-02637EB85B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3B648757-8434-4271-817E-ABD982F128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CA7C7E38-69D7-44F7-B29A-237C6DAFDEBE}"/>
              </a:ext>
            </a:extLst>
          </p:cNvPr>
          <p:cNvGrpSpPr/>
          <p:nvPr/>
        </p:nvGrpSpPr>
        <p:grpSpPr>
          <a:xfrm>
            <a:off x="9962244" y="-3347"/>
            <a:ext cx="590550" cy="594360"/>
            <a:chOff x="5800725" y="3131820"/>
            <a:chExt cx="590550" cy="594360"/>
          </a:xfrm>
        </p:grpSpPr>
        <p:sp>
          <p:nvSpPr>
            <p:cNvPr id="529" name="Circle: Hollow 528">
              <a:extLst>
                <a:ext uri="{FF2B5EF4-FFF2-40B4-BE49-F238E27FC236}">
                  <a16:creationId xmlns:a16="http://schemas.microsoft.com/office/drawing/2014/main" id="{294ADDC1-AAC8-407E-A287-4140016131D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8164CDB1-6213-4422-AB89-87EDBEF0812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855B6135-1292-4E7B-9BDA-BEA317AC54A9}"/>
              </a:ext>
            </a:extLst>
          </p:cNvPr>
          <p:cNvGrpSpPr/>
          <p:nvPr/>
        </p:nvGrpSpPr>
        <p:grpSpPr>
          <a:xfrm>
            <a:off x="10106643" y="142957"/>
            <a:ext cx="301752" cy="301752"/>
            <a:chOff x="4084318" y="1418208"/>
            <a:chExt cx="4023359" cy="4021584"/>
          </a:xfrm>
        </p:grpSpPr>
        <p:sp>
          <p:nvSpPr>
            <p:cNvPr id="532" name="Sun 531">
              <a:extLst>
                <a:ext uri="{FF2B5EF4-FFF2-40B4-BE49-F238E27FC236}">
                  <a16:creationId xmlns:a16="http://schemas.microsoft.com/office/drawing/2014/main" id="{DAADDB30-27DB-468F-B5D9-9807F26FDC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681BEDE9-8FC4-4110-B723-995D1044CC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8F65E449-AF60-4EDF-BE30-947164332CE6}"/>
              </a:ext>
            </a:extLst>
          </p:cNvPr>
          <p:cNvGrpSpPr/>
          <p:nvPr/>
        </p:nvGrpSpPr>
        <p:grpSpPr>
          <a:xfrm>
            <a:off x="10375904" y="-3350"/>
            <a:ext cx="590550" cy="594360"/>
            <a:chOff x="5800725" y="3131820"/>
            <a:chExt cx="590550" cy="594360"/>
          </a:xfrm>
        </p:grpSpPr>
        <p:sp>
          <p:nvSpPr>
            <p:cNvPr id="535" name="Circle: Hollow 534">
              <a:extLst>
                <a:ext uri="{FF2B5EF4-FFF2-40B4-BE49-F238E27FC236}">
                  <a16:creationId xmlns:a16="http://schemas.microsoft.com/office/drawing/2014/main" id="{F463C493-18B2-4A89-8FA0-5FBC039B98F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2C32D82E-BFAB-47C7-A49D-A9CF2A3653B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0E8ACDFD-E094-4067-9225-9511CD2243C2}"/>
              </a:ext>
            </a:extLst>
          </p:cNvPr>
          <p:cNvGrpSpPr/>
          <p:nvPr/>
        </p:nvGrpSpPr>
        <p:grpSpPr>
          <a:xfrm>
            <a:off x="10520303" y="142954"/>
            <a:ext cx="301752" cy="301752"/>
            <a:chOff x="4084318" y="1418208"/>
            <a:chExt cx="4023359" cy="4021584"/>
          </a:xfrm>
        </p:grpSpPr>
        <p:sp>
          <p:nvSpPr>
            <p:cNvPr id="538" name="Sun 537">
              <a:extLst>
                <a:ext uri="{FF2B5EF4-FFF2-40B4-BE49-F238E27FC236}">
                  <a16:creationId xmlns:a16="http://schemas.microsoft.com/office/drawing/2014/main" id="{91BAAA83-8887-4D27-B075-6F578ACC34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9" name="Oval 538">
              <a:extLst>
                <a:ext uri="{FF2B5EF4-FFF2-40B4-BE49-F238E27FC236}">
                  <a16:creationId xmlns:a16="http://schemas.microsoft.com/office/drawing/2014/main" id="{0BEF52DB-6145-42A0-A756-48D44B6707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19810910-28FB-40A2-AC47-C1F629E8A648}"/>
              </a:ext>
            </a:extLst>
          </p:cNvPr>
          <p:cNvGrpSpPr/>
          <p:nvPr/>
        </p:nvGrpSpPr>
        <p:grpSpPr>
          <a:xfrm>
            <a:off x="10789564" y="-3353"/>
            <a:ext cx="590550" cy="594360"/>
            <a:chOff x="5800725" y="3131820"/>
            <a:chExt cx="590550" cy="594360"/>
          </a:xfrm>
        </p:grpSpPr>
        <p:sp>
          <p:nvSpPr>
            <p:cNvPr id="541" name="Circle: Hollow 540">
              <a:extLst>
                <a:ext uri="{FF2B5EF4-FFF2-40B4-BE49-F238E27FC236}">
                  <a16:creationId xmlns:a16="http://schemas.microsoft.com/office/drawing/2014/main" id="{0D5933CC-D41E-495E-9AEA-0D518367B6F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2" name="Oval 541">
              <a:extLst>
                <a:ext uri="{FF2B5EF4-FFF2-40B4-BE49-F238E27FC236}">
                  <a16:creationId xmlns:a16="http://schemas.microsoft.com/office/drawing/2014/main" id="{C3C3223C-A855-48E5-B992-8AD5ECF2F75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3" name="Group 542">
            <a:extLst>
              <a:ext uri="{FF2B5EF4-FFF2-40B4-BE49-F238E27FC236}">
                <a16:creationId xmlns:a16="http://schemas.microsoft.com/office/drawing/2014/main" id="{0C5CBA6A-6D1F-4373-8C5C-01B4092513B2}"/>
              </a:ext>
            </a:extLst>
          </p:cNvPr>
          <p:cNvGrpSpPr/>
          <p:nvPr/>
        </p:nvGrpSpPr>
        <p:grpSpPr>
          <a:xfrm>
            <a:off x="10933963" y="142951"/>
            <a:ext cx="301752" cy="301752"/>
            <a:chOff x="4084318" y="1418208"/>
            <a:chExt cx="4023359" cy="4021584"/>
          </a:xfrm>
        </p:grpSpPr>
        <p:sp>
          <p:nvSpPr>
            <p:cNvPr id="544" name="Sun 543">
              <a:extLst>
                <a:ext uri="{FF2B5EF4-FFF2-40B4-BE49-F238E27FC236}">
                  <a16:creationId xmlns:a16="http://schemas.microsoft.com/office/drawing/2014/main" id="{7F29F621-F9BA-4A62-A1E1-319ABBA03D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5" name="Oval 544">
              <a:extLst>
                <a:ext uri="{FF2B5EF4-FFF2-40B4-BE49-F238E27FC236}">
                  <a16:creationId xmlns:a16="http://schemas.microsoft.com/office/drawing/2014/main" id="{B9DE2F13-B00C-4E8E-8C46-394EBCCE0A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6" name="Group 545">
            <a:extLst>
              <a:ext uri="{FF2B5EF4-FFF2-40B4-BE49-F238E27FC236}">
                <a16:creationId xmlns:a16="http://schemas.microsoft.com/office/drawing/2014/main" id="{45677B9C-5844-4C55-AD33-2F03688FDF31}"/>
              </a:ext>
            </a:extLst>
          </p:cNvPr>
          <p:cNvGrpSpPr/>
          <p:nvPr/>
        </p:nvGrpSpPr>
        <p:grpSpPr>
          <a:xfrm>
            <a:off x="11203224" y="-3356"/>
            <a:ext cx="590550" cy="594360"/>
            <a:chOff x="5800725" y="3131820"/>
            <a:chExt cx="590550" cy="594360"/>
          </a:xfrm>
        </p:grpSpPr>
        <p:sp>
          <p:nvSpPr>
            <p:cNvPr id="547" name="Circle: Hollow 546">
              <a:extLst>
                <a:ext uri="{FF2B5EF4-FFF2-40B4-BE49-F238E27FC236}">
                  <a16:creationId xmlns:a16="http://schemas.microsoft.com/office/drawing/2014/main" id="{C34128F9-03DD-4947-9AED-844807AAE46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8" name="Oval 547">
              <a:extLst>
                <a:ext uri="{FF2B5EF4-FFF2-40B4-BE49-F238E27FC236}">
                  <a16:creationId xmlns:a16="http://schemas.microsoft.com/office/drawing/2014/main" id="{CEEA7A00-63FE-4746-B9B4-3E435EFF547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9" name="Group 548">
            <a:extLst>
              <a:ext uri="{FF2B5EF4-FFF2-40B4-BE49-F238E27FC236}">
                <a16:creationId xmlns:a16="http://schemas.microsoft.com/office/drawing/2014/main" id="{58671334-F80E-4E78-A428-B2ACE72E990C}"/>
              </a:ext>
            </a:extLst>
          </p:cNvPr>
          <p:cNvGrpSpPr/>
          <p:nvPr/>
        </p:nvGrpSpPr>
        <p:grpSpPr>
          <a:xfrm>
            <a:off x="11347623" y="142948"/>
            <a:ext cx="301752" cy="301752"/>
            <a:chOff x="4084318" y="1418208"/>
            <a:chExt cx="4023359" cy="4021584"/>
          </a:xfrm>
        </p:grpSpPr>
        <p:sp>
          <p:nvSpPr>
            <p:cNvPr id="550" name="Sun 549">
              <a:extLst>
                <a:ext uri="{FF2B5EF4-FFF2-40B4-BE49-F238E27FC236}">
                  <a16:creationId xmlns:a16="http://schemas.microsoft.com/office/drawing/2014/main" id="{201005C6-83F2-4CE5-BC21-F58B06F654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1" name="Oval 550">
              <a:extLst>
                <a:ext uri="{FF2B5EF4-FFF2-40B4-BE49-F238E27FC236}">
                  <a16:creationId xmlns:a16="http://schemas.microsoft.com/office/drawing/2014/main" id="{2EEBCA3A-B688-4DB7-B74A-E0D74C791A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9D3C9330-5076-4694-820F-E3C4BB7C6756}"/>
              </a:ext>
            </a:extLst>
          </p:cNvPr>
          <p:cNvGrpSpPr/>
          <p:nvPr/>
        </p:nvGrpSpPr>
        <p:grpSpPr>
          <a:xfrm>
            <a:off x="11616884" y="-3359"/>
            <a:ext cx="590550" cy="594360"/>
            <a:chOff x="5800725" y="3131820"/>
            <a:chExt cx="590550" cy="594360"/>
          </a:xfrm>
        </p:grpSpPr>
        <p:sp>
          <p:nvSpPr>
            <p:cNvPr id="553" name="Circle: Hollow 552">
              <a:extLst>
                <a:ext uri="{FF2B5EF4-FFF2-40B4-BE49-F238E27FC236}">
                  <a16:creationId xmlns:a16="http://schemas.microsoft.com/office/drawing/2014/main" id="{C6CDEFEA-8CD4-4475-BB9E-0B732CEEDA0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4" name="Oval 553">
              <a:extLst>
                <a:ext uri="{FF2B5EF4-FFF2-40B4-BE49-F238E27FC236}">
                  <a16:creationId xmlns:a16="http://schemas.microsoft.com/office/drawing/2014/main" id="{953181D3-E8FA-4493-969D-F415E98C52C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AAF25544-1339-489A-B10F-49729255FF00}"/>
              </a:ext>
            </a:extLst>
          </p:cNvPr>
          <p:cNvGrpSpPr/>
          <p:nvPr/>
        </p:nvGrpSpPr>
        <p:grpSpPr>
          <a:xfrm>
            <a:off x="11761283" y="142945"/>
            <a:ext cx="301752" cy="301752"/>
            <a:chOff x="4084318" y="1418208"/>
            <a:chExt cx="4023359" cy="4021584"/>
          </a:xfrm>
        </p:grpSpPr>
        <p:sp>
          <p:nvSpPr>
            <p:cNvPr id="556" name="Sun 555">
              <a:extLst>
                <a:ext uri="{FF2B5EF4-FFF2-40B4-BE49-F238E27FC236}">
                  <a16:creationId xmlns:a16="http://schemas.microsoft.com/office/drawing/2014/main" id="{EB59CF79-FE64-4269-A4FD-E8851533C4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1513CCF6-726A-4FB9-933C-491AD56BE1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8" name="Group 557">
            <a:extLst>
              <a:ext uri="{FF2B5EF4-FFF2-40B4-BE49-F238E27FC236}">
                <a16:creationId xmlns:a16="http://schemas.microsoft.com/office/drawing/2014/main" id="{84AA0C77-47B0-4F7D-A720-CD4AE88D4913}"/>
              </a:ext>
            </a:extLst>
          </p:cNvPr>
          <p:cNvGrpSpPr/>
          <p:nvPr/>
        </p:nvGrpSpPr>
        <p:grpSpPr>
          <a:xfrm>
            <a:off x="34400" y="6288664"/>
            <a:ext cx="590550" cy="594360"/>
            <a:chOff x="5800725" y="3131820"/>
            <a:chExt cx="590550" cy="594360"/>
          </a:xfrm>
        </p:grpSpPr>
        <p:sp>
          <p:nvSpPr>
            <p:cNvPr id="559" name="Circle: Hollow 558">
              <a:extLst>
                <a:ext uri="{FF2B5EF4-FFF2-40B4-BE49-F238E27FC236}">
                  <a16:creationId xmlns:a16="http://schemas.microsoft.com/office/drawing/2014/main" id="{49D4A55A-E268-4182-8249-49F9C7CA18F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F1777B83-5348-4CDB-BC6C-C7D44D29FCF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1" name="Group 560">
            <a:extLst>
              <a:ext uri="{FF2B5EF4-FFF2-40B4-BE49-F238E27FC236}">
                <a16:creationId xmlns:a16="http://schemas.microsoft.com/office/drawing/2014/main" id="{23A3C97A-7FCB-4ADC-AC15-2475DAEB2CF3}"/>
              </a:ext>
            </a:extLst>
          </p:cNvPr>
          <p:cNvGrpSpPr/>
          <p:nvPr/>
        </p:nvGrpSpPr>
        <p:grpSpPr>
          <a:xfrm>
            <a:off x="178799" y="6434968"/>
            <a:ext cx="301752" cy="301752"/>
            <a:chOff x="4084318" y="1418208"/>
            <a:chExt cx="4023359" cy="4021584"/>
          </a:xfrm>
        </p:grpSpPr>
        <p:sp>
          <p:nvSpPr>
            <p:cNvPr id="562" name="Sun 561">
              <a:extLst>
                <a:ext uri="{FF2B5EF4-FFF2-40B4-BE49-F238E27FC236}">
                  <a16:creationId xmlns:a16="http://schemas.microsoft.com/office/drawing/2014/main" id="{99C03408-6099-4E1B-8C78-3836E1E606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290BB22C-E5B5-4743-AD35-877E6393DF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4" name="Group 563">
            <a:extLst>
              <a:ext uri="{FF2B5EF4-FFF2-40B4-BE49-F238E27FC236}">
                <a16:creationId xmlns:a16="http://schemas.microsoft.com/office/drawing/2014/main" id="{341C5E1A-80EC-4235-AC10-486E45F87264}"/>
              </a:ext>
            </a:extLst>
          </p:cNvPr>
          <p:cNvGrpSpPr/>
          <p:nvPr/>
        </p:nvGrpSpPr>
        <p:grpSpPr>
          <a:xfrm>
            <a:off x="448060" y="6288661"/>
            <a:ext cx="590550" cy="594360"/>
            <a:chOff x="5800725" y="3131820"/>
            <a:chExt cx="590550" cy="594360"/>
          </a:xfrm>
        </p:grpSpPr>
        <p:sp>
          <p:nvSpPr>
            <p:cNvPr id="565" name="Circle: Hollow 564">
              <a:extLst>
                <a:ext uri="{FF2B5EF4-FFF2-40B4-BE49-F238E27FC236}">
                  <a16:creationId xmlns:a16="http://schemas.microsoft.com/office/drawing/2014/main" id="{4F5403FD-A167-4645-9482-F4BD16D04F6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D78A7F31-92A7-4C14-A7C1-80BB96A6436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7" name="Group 566">
            <a:extLst>
              <a:ext uri="{FF2B5EF4-FFF2-40B4-BE49-F238E27FC236}">
                <a16:creationId xmlns:a16="http://schemas.microsoft.com/office/drawing/2014/main" id="{386EC8A9-D4DF-4E93-97EA-C57D77712747}"/>
              </a:ext>
            </a:extLst>
          </p:cNvPr>
          <p:cNvGrpSpPr/>
          <p:nvPr/>
        </p:nvGrpSpPr>
        <p:grpSpPr>
          <a:xfrm>
            <a:off x="592459" y="6434965"/>
            <a:ext cx="301752" cy="301752"/>
            <a:chOff x="4084318" y="1418208"/>
            <a:chExt cx="4023359" cy="4021584"/>
          </a:xfrm>
        </p:grpSpPr>
        <p:sp>
          <p:nvSpPr>
            <p:cNvPr id="568" name="Sun 567">
              <a:extLst>
                <a:ext uri="{FF2B5EF4-FFF2-40B4-BE49-F238E27FC236}">
                  <a16:creationId xmlns:a16="http://schemas.microsoft.com/office/drawing/2014/main" id="{C8C19784-F4BE-4E62-8F57-13DF30561D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328160FB-4369-426B-A4ED-E88C06FC1C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0E0AFB92-A7ED-49C5-9793-C6739AB628B5}"/>
              </a:ext>
            </a:extLst>
          </p:cNvPr>
          <p:cNvGrpSpPr/>
          <p:nvPr/>
        </p:nvGrpSpPr>
        <p:grpSpPr>
          <a:xfrm>
            <a:off x="861720" y="6288658"/>
            <a:ext cx="590550" cy="594360"/>
            <a:chOff x="5800725" y="3131820"/>
            <a:chExt cx="590550" cy="594360"/>
          </a:xfrm>
        </p:grpSpPr>
        <p:sp>
          <p:nvSpPr>
            <p:cNvPr id="571" name="Circle: Hollow 570">
              <a:extLst>
                <a:ext uri="{FF2B5EF4-FFF2-40B4-BE49-F238E27FC236}">
                  <a16:creationId xmlns:a16="http://schemas.microsoft.com/office/drawing/2014/main" id="{4563FEB8-A522-4C34-B913-2293CF919E4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7395D180-8427-4D77-9BCE-5C56478C66A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3" name="Group 572">
            <a:extLst>
              <a:ext uri="{FF2B5EF4-FFF2-40B4-BE49-F238E27FC236}">
                <a16:creationId xmlns:a16="http://schemas.microsoft.com/office/drawing/2014/main" id="{A9E48E1F-E18C-4BF5-8B9D-BA3719DA5F4A}"/>
              </a:ext>
            </a:extLst>
          </p:cNvPr>
          <p:cNvGrpSpPr/>
          <p:nvPr/>
        </p:nvGrpSpPr>
        <p:grpSpPr>
          <a:xfrm>
            <a:off x="1006119" y="6434962"/>
            <a:ext cx="301752" cy="301752"/>
            <a:chOff x="4084318" y="1418208"/>
            <a:chExt cx="4023359" cy="4021584"/>
          </a:xfrm>
        </p:grpSpPr>
        <p:sp>
          <p:nvSpPr>
            <p:cNvPr id="574" name="Sun 573">
              <a:extLst>
                <a:ext uri="{FF2B5EF4-FFF2-40B4-BE49-F238E27FC236}">
                  <a16:creationId xmlns:a16="http://schemas.microsoft.com/office/drawing/2014/main" id="{3CC1DA79-3678-49BC-84B7-E2FE88EECF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C98663BF-6A76-4E49-8220-C8148AF380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76" name="Group 575">
            <a:extLst>
              <a:ext uri="{FF2B5EF4-FFF2-40B4-BE49-F238E27FC236}">
                <a16:creationId xmlns:a16="http://schemas.microsoft.com/office/drawing/2014/main" id="{806AB697-10A2-491A-A434-1C8966FB3CDA}"/>
              </a:ext>
            </a:extLst>
          </p:cNvPr>
          <p:cNvGrpSpPr/>
          <p:nvPr/>
        </p:nvGrpSpPr>
        <p:grpSpPr>
          <a:xfrm>
            <a:off x="1275380" y="6288655"/>
            <a:ext cx="590550" cy="594360"/>
            <a:chOff x="5800725" y="3131820"/>
            <a:chExt cx="590550" cy="594360"/>
          </a:xfrm>
        </p:grpSpPr>
        <p:sp>
          <p:nvSpPr>
            <p:cNvPr id="577" name="Circle: Hollow 576">
              <a:extLst>
                <a:ext uri="{FF2B5EF4-FFF2-40B4-BE49-F238E27FC236}">
                  <a16:creationId xmlns:a16="http://schemas.microsoft.com/office/drawing/2014/main" id="{D87016E2-D7EB-4605-9F31-318B055D741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8" name="Oval 577">
              <a:extLst>
                <a:ext uri="{FF2B5EF4-FFF2-40B4-BE49-F238E27FC236}">
                  <a16:creationId xmlns:a16="http://schemas.microsoft.com/office/drawing/2014/main" id="{5D5D22A3-0D84-466B-817A-4577E13C282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9" name="Group 578">
            <a:extLst>
              <a:ext uri="{FF2B5EF4-FFF2-40B4-BE49-F238E27FC236}">
                <a16:creationId xmlns:a16="http://schemas.microsoft.com/office/drawing/2014/main" id="{0FF81263-E62B-4CAC-9B3E-459781B58423}"/>
              </a:ext>
            </a:extLst>
          </p:cNvPr>
          <p:cNvGrpSpPr/>
          <p:nvPr/>
        </p:nvGrpSpPr>
        <p:grpSpPr>
          <a:xfrm>
            <a:off x="1419779" y="6434959"/>
            <a:ext cx="301752" cy="301752"/>
            <a:chOff x="4084318" y="1418208"/>
            <a:chExt cx="4023359" cy="4021584"/>
          </a:xfrm>
        </p:grpSpPr>
        <p:sp>
          <p:nvSpPr>
            <p:cNvPr id="580" name="Sun 579">
              <a:extLst>
                <a:ext uri="{FF2B5EF4-FFF2-40B4-BE49-F238E27FC236}">
                  <a16:creationId xmlns:a16="http://schemas.microsoft.com/office/drawing/2014/main" id="{11020CE6-46F0-4C3F-9114-0DCF6A623A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E214685D-1D0D-4033-ADD2-9DFB360A81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3B0664DA-4A19-4D11-89BD-4724F3E028F3}"/>
              </a:ext>
            </a:extLst>
          </p:cNvPr>
          <p:cNvGrpSpPr/>
          <p:nvPr/>
        </p:nvGrpSpPr>
        <p:grpSpPr>
          <a:xfrm>
            <a:off x="1689040" y="6288652"/>
            <a:ext cx="590550" cy="594360"/>
            <a:chOff x="5800725" y="3131820"/>
            <a:chExt cx="590550" cy="594360"/>
          </a:xfrm>
        </p:grpSpPr>
        <p:sp>
          <p:nvSpPr>
            <p:cNvPr id="583" name="Circle: Hollow 582">
              <a:extLst>
                <a:ext uri="{FF2B5EF4-FFF2-40B4-BE49-F238E27FC236}">
                  <a16:creationId xmlns:a16="http://schemas.microsoft.com/office/drawing/2014/main" id="{A2E7C4D5-4642-4BD4-85E2-3F81479C017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4" name="Oval 583">
              <a:extLst>
                <a:ext uri="{FF2B5EF4-FFF2-40B4-BE49-F238E27FC236}">
                  <a16:creationId xmlns:a16="http://schemas.microsoft.com/office/drawing/2014/main" id="{DD026D03-82FA-49E2-9A41-5B7767D33C2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307B1ABA-FE5B-457B-80DC-DCD3797CEEBF}"/>
              </a:ext>
            </a:extLst>
          </p:cNvPr>
          <p:cNvGrpSpPr/>
          <p:nvPr/>
        </p:nvGrpSpPr>
        <p:grpSpPr>
          <a:xfrm>
            <a:off x="1833439" y="6434956"/>
            <a:ext cx="301752" cy="301752"/>
            <a:chOff x="4084318" y="1418208"/>
            <a:chExt cx="4023359" cy="4021584"/>
          </a:xfrm>
        </p:grpSpPr>
        <p:sp>
          <p:nvSpPr>
            <p:cNvPr id="586" name="Sun 585">
              <a:extLst>
                <a:ext uri="{FF2B5EF4-FFF2-40B4-BE49-F238E27FC236}">
                  <a16:creationId xmlns:a16="http://schemas.microsoft.com/office/drawing/2014/main" id="{D0DC9CD5-A39E-4041-B020-D3EE018E4F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F4330D61-D539-4182-97B0-EA9C9F139A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8" name="Group 587">
            <a:extLst>
              <a:ext uri="{FF2B5EF4-FFF2-40B4-BE49-F238E27FC236}">
                <a16:creationId xmlns:a16="http://schemas.microsoft.com/office/drawing/2014/main" id="{3739C3B3-6E36-4156-B7AF-2E8E01DCA917}"/>
              </a:ext>
            </a:extLst>
          </p:cNvPr>
          <p:cNvGrpSpPr/>
          <p:nvPr/>
        </p:nvGrpSpPr>
        <p:grpSpPr>
          <a:xfrm>
            <a:off x="2102700" y="6288649"/>
            <a:ext cx="590550" cy="594360"/>
            <a:chOff x="5800725" y="3131820"/>
            <a:chExt cx="590550" cy="594360"/>
          </a:xfrm>
        </p:grpSpPr>
        <p:sp>
          <p:nvSpPr>
            <p:cNvPr id="589" name="Circle: Hollow 588">
              <a:extLst>
                <a:ext uri="{FF2B5EF4-FFF2-40B4-BE49-F238E27FC236}">
                  <a16:creationId xmlns:a16="http://schemas.microsoft.com/office/drawing/2014/main" id="{636F0610-54C7-40C6-9DC8-EB2E253002E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0E57DA3D-40CC-44CC-BD49-356AB95CBE6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91C9C09D-039F-4F8F-9BAB-466DF293F697}"/>
              </a:ext>
            </a:extLst>
          </p:cNvPr>
          <p:cNvGrpSpPr/>
          <p:nvPr/>
        </p:nvGrpSpPr>
        <p:grpSpPr>
          <a:xfrm>
            <a:off x="2247099" y="6434953"/>
            <a:ext cx="301752" cy="301752"/>
            <a:chOff x="4084318" y="1418208"/>
            <a:chExt cx="4023359" cy="4021584"/>
          </a:xfrm>
        </p:grpSpPr>
        <p:sp>
          <p:nvSpPr>
            <p:cNvPr id="592" name="Sun 591">
              <a:extLst>
                <a:ext uri="{FF2B5EF4-FFF2-40B4-BE49-F238E27FC236}">
                  <a16:creationId xmlns:a16="http://schemas.microsoft.com/office/drawing/2014/main" id="{521ADFC7-2EDD-4DBD-ACBA-591FF6DF3D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B1F52495-C42E-4CA5-8110-1DDE8A0A39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B5B46F8C-0618-41C7-9FC2-A9FE87BA1811}"/>
              </a:ext>
            </a:extLst>
          </p:cNvPr>
          <p:cNvGrpSpPr/>
          <p:nvPr/>
        </p:nvGrpSpPr>
        <p:grpSpPr>
          <a:xfrm>
            <a:off x="2516360" y="6288646"/>
            <a:ext cx="590550" cy="594360"/>
            <a:chOff x="5800725" y="3131820"/>
            <a:chExt cx="590550" cy="594360"/>
          </a:xfrm>
        </p:grpSpPr>
        <p:sp>
          <p:nvSpPr>
            <p:cNvPr id="595" name="Circle: Hollow 594">
              <a:extLst>
                <a:ext uri="{FF2B5EF4-FFF2-40B4-BE49-F238E27FC236}">
                  <a16:creationId xmlns:a16="http://schemas.microsoft.com/office/drawing/2014/main" id="{070F3283-4FC4-49D8-AD6B-D737FAAA8A2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6" name="Oval 595">
              <a:extLst>
                <a:ext uri="{FF2B5EF4-FFF2-40B4-BE49-F238E27FC236}">
                  <a16:creationId xmlns:a16="http://schemas.microsoft.com/office/drawing/2014/main" id="{3951917B-861B-4933-BF70-4533DE2B460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4C42DF68-DAF7-4735-BC0F-FDC72BE4131B}"/>
              </a:ext>
            </a:extLst>
          </p:cNvPr>
          <p:cNvGrpSpPr/>
          <p:nvPr/>
        </p:nvGrpSpPr>
        <p:grpSpPr>
          <a:xfrm>
            <a:off x="2660759" y="6434950"/>
            <a:ext cx="301752" cy="301752"/>
            <a:chOff x="4084318" y="1418208"/>
            <a:chExt cx="4023359" cy="4021584"/>
          </a:xfrm>
        </p:grpSpPr>
        <p:sp>
          <p:nvSpPr>
            <p:cNvPr id="598" name="Sun 597">
              <a:extLst>
                <a:ext uri="{FF2B5EF4-FFF2-40B4-BE49-F238E27FC236}">
                  <a16:creationId xmlns:a16="http://schemas.microsoft.com/office/drawing/2014/main" id="{E7C95943-E4AC-4219-AF66-A4D0D8FFA5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4669604C-1AAA-4FD1-98C5-43B276470F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C60832D2-91AA-4E01-872C-9359D57B0A40}"/>
              </a:ext>
            </a:extLst>
          </p:cNvPr>
          <p:cNvGrpSpPr/>
          <p:nvPr/>
        </p:nvGrpSpPr>
        <p:grpSpPr>
          <a:xfrm>
            <a:off x="2930020" y="6288643"/>
            <a:ext cx="590550" cy="594360"/>
            <a:chOff x="5800725" y="3131820"/>
            <a:chExt cx="590550" cy="594360"/>
          </a:xfrm>
        </p:grpSpPr>
        <p:sp>
          <p:nvSpPr>
            <p:cNvPr id="601" name="Circle: Hollow 600">
              <a:extLst>
                <a:ext uri="{FF2B5EF4-FFF2-40B4-BE49-F238E27FC236}">
                  <a16:creationId xmlns:a16="http://schemas.microsoft.com/office/drawing/2014/main" id="{23000F3F-1EDC-4B03-AE2B-6B69B380A21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2" name="Oval 601">
              <a:extLst>
                <a:ext uri="{FF2B5EF4-FFF2-40B4-BE49-F238E27FC236}">
                  <a16:creationId xmlns:a16="http://schemas.microsoft.com/office/drawing/2014/main" id="{F5410F1F-149F-4F0D-838E-5A2A1A2229C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365D91FD-20AD-4E45-8CF7-FC56EDB54A10}"/>
              </a:ext>
            </a:extLst>
          </p:cNvPr>
          <p:cNvGrpSpPr/>
          <p:nvPr/>
        </p:nvGrpSpPr>
        <p:grpSpPr>
          <a:xfrm>
            <a:off x="3074419" y="6434947"/>
            <a:ext cx="301752" cy="301752"/>
            <a:chOff x="4084318" y="1418208"/>
            <a:chExt cx="4023359" cy="4021584"/>
          </a:xfrm>
        </p:grpSpPr>
        <p:sp>
          <p:nvSpPr>
            <p:cNvPr id="604" name="Sun 603">
              <a:extLst>
                <a:ext uri="{FF2B5EF4-FFF2-40B4-BE49-F238E27FC236}">
                  <a16:creationId xmlns:a16="http://schemas.microsoft.com/office/drawing/2014/main" id="{919B776E-0A0E-4337-8BFB-0A3ACA222B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6761A901-F4E9-44DB-ACCA-5A1D9C8567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926D2297-6A82-479E-B50B-091F10E0BF70}"/>
              </a:ext>
            </a:extLst>
          </p:cNvPr>
          <p:cNvGrpSpPr/>
          <p:nvPr/>
        </p:nvGrpSpPr>
        <p:grpSpPr>
          <a:xfrm>
            <a:off x="3343680" y="6288640"/>
            <a:ext cx="590550" cy="594360"/>
            <a:chOff x="5800725" y="3131820"/>
            <a:chExt cx="590550" cy="594360"/>
          </a:xfrm>
        </p:grpSpPr>
        <p:sp>
          <p:nvSpPr>
            <p:cNvPr id="607" name="Circle: Hollow 606">
              <a:extLst>
                <a:ext uri="{FF2B5EF4-FFF2-40B4-BE49-F238E27FC236}">
                  <a16:creationId xmlns:a16="http://schemas.microsoft.com/office/drawing/2014/main" id="{A160DA4B-9A49-4CDB-842C-16945971800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8" name="Oval 607">
              <a:extLst>
                <a:ext uri="{FF2B5EF4-FFF2-40B4-BE49-F238E27FC236}">
                  <a16:creationId xmlns:a16="http://schemas.microsoft.com/office/drawing/2014/main" id="{4ADFFD60-F8F9-456A-8EA6-BDF10CA2215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EA4F2735-EC17-4365-AD22-4B803715AC81}"/>
              </a:ext>
            </a:extLst>
          </p:cNvPr>
          <p:cNvGrpSpPr/>
          <p:nvPr/>
        </p:nvGrpSpPr>
        <p:grpSpPr>
          <a:xfrm>
            <a:off x="3488079" y="6434944"/>
            <a:ext cx="301752" cy="301752"/>
            <a:chOff x="4084318" y="1418208"/>
            <a:chExt cx="4023359" cy="4021584"/>
          </a:xfrm>
        </p:grpSpPr>
        <p:sp>
          <p:nvSpPr>
            <p:cNvPr id="610" name="Sun 609">
              <a:extLst>
                <a:ext uri="{FF2B5EF4-FFF2-40B4-BE49-F238E27FC236}">
                  <a16:creationId xmlns:a16="http://schemas.microsoft.com/office/drawing/2014/main" id="{2BB6E0EB-D827-4DC5-9603-EEA95EC6D3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1" name="Oval 610">
              <a:extLst>
                <a:ext uri="{FF2B5EF4-FFF2-40B4-BE49-F238E27FC236}">
                  <a16:creationId xmlns:a16="http://schemas.microsoft.com/office/drawing/2014/main" id="{CADDE52C-DC0B-4AA9-8A1F-D884A57459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A4C7572C-2095-456B-BC39-EE3C97C748A7}"/>
              </a:ext>
            </a:extLst>
          </p:cNvPr>
          <p:cNvGrpSpPr/>
          <p:nvPr/>
        </p:nvGrpSpPr>
        <p:grpSpPr>
          <a:xfrm>
            <a:off x="3757340" y="6288637"/>
            <a:ext cx="590550" cy="594360"/>
            <a:chOff x="5800725" y="3131820"/>
            <a:chExt cx="590550" cy="594360"/>
          </a:xfrm>
        </p:grpSpPr>
        <p:sp>
          <p:nvSpPr>
            <p:cNvPr id="613" name="Circle: Hollow 612">
              <a:extLst>
                <a:ext uri="{FF2B5EF4-FFF2-40B4-BE49-F238E27FC236}">
                  <a16:creationId xmlns:a16="http://schemas.microsoft.com/office/drawing/2014/main" id="{A4A5CFEE-68F7-4BA0-8491-6C9FFCDCA86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C1C77B77-15BA-49B1-B885-01917CB005B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031067AE-0C59-40A4-8078-1FED016F332E}"/>
              </a:ext>
            </a:extLst>
          </p:cNvPr>
          <p:cNvGrpSpPr/>
          <p:nvPr/>
        </p:nvGrpSpPr>
        <p:grpSpPr>
          <a:xfrm>
            <a:off x="3901739" y="6434941"/>
            <a:ext cx="301752" cy="301752"/>
            <a:chOff x="4084318" y="1418208"/>
            <a:chExt cx="4023359" cy="4021584"/>
          </a:xfrm>
        </p:grpSpPr>
        <p:sp>
          <p:nvSpPr>
            <p:cNvPr id="616" name="Sun 615">
              <a:extLst>
                <a:ext uri="{FF2B5EF4-FFF2-40B4-BE49-F238E27FC236}">
                  <a16:creationId xmlns:a16="http://schemas.microsoft.com/office/drawing/2014/main" id="{9CF0095A-989B-40F4-8BA4-BCE393B29A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76CEB3A5-04C8-4D59-83D6-969D8FE640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8" name="Group 617">
            <a:extLst>
              <a:ext uri="{FF2B5EF4-FFF2-40B4-BE49-F238E27FC236}">
                <a16:creationId xmlns:a16="http://schemas.microsoft.com/office/drawing/2014/main" id="{67233D0A-47C6-49C9-AF01-353137B6D8B5}"/>
              </a:ext>
            </a:extLst>
          </p:cNvPr>
          <p:cNvGrpSpPr/>
          <p:nvPr/>
        </p:nvGrpSpPr>
        <p:grpSpPr>
          <a:xfrm>
            <a:off x="4171000" y="6288634"/>
            <a:ext cx="590550" cy="594360"/>
            <a:chOff x="5800725" y="3131820"/>
            <a:chExt cx="590550" cy="594360"/>
          </a:xfrm>
        </p:grpSpPr>
        <p:sp>
          <p:nvSpPr>
            <p:cNvPr id="619" name="Circle: Hollow 618">
              <a:extLst>
                <a:ext uri="{FF2B5EF4-FFF2-40B4-BE49-F238E27FC236}">
                  <a16:creationId xmlns:a16="http://schemas.microsoft.com/office/drawing/2014/main" id="{98264975-0CDB-497B-BA68-24B5AC2E364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0" name="Oval 619">
              <a:extLst>
                <a:ext uri="{FF2B5EF4-FFF2-40B4-BE49-F238E27FC236}">
                  <a16:creationId xmlns:a16="http://schemas.microsoft.com/office/drawing/2014/main" id="{D3E05438-AE88-4912-A1F5-DF757C13309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" name="Group 620">
            <a:extLst>
              <a:ext uri="{FF2B5EF4-FFF2-40B4-BE49-F238E27FC236}">
                <a16:creationId xmlns:a16="http://schemas.microsoft.com/office/drawing/2014/main" id="{52407430-D7DB-4AC9-9FC4-D207B6912CF5}"/>
              </a:ext>
            </a:extLst>
          </p:cNvPr>
          <p:cNvGrpSpPr/>
          <p:nvPr/>
        </p:nvGrpSpPr>
        <p:grpSpPr>
          <a:xfrm>
            <a:off x="4315399" y="6434938"/>
            <a:ext cx="301752" cy="301752"/>
            <a:chOff x="4084318" y="1418208"/>
            <a:chExt cx="4023359" cy="4021584"/>
          </a:xfrm>
        </p:grpSpPr>
        <p:sp>
          <p:nvSpPr>
            <p:cNvPr id="622" name="Sun 621">
              <a:extLst>
                <a:ext uri="{FF2B5EF4-FFF2-40B4-BE49-F238E27FC236}">
                  <a16:creationId xmlns:a16="http://schemas.microsoft.com/office/drawing/2014/main" id="{08AE8C52-F14A-4D0E-9644-2098A8670A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4468ED85-A419-437E-B261-076E1B0901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4" name="Group 623">
            <a:extLst>
              <a:ext uri="{FF2B5EF4-FFF2-40B4-BE49-F238E27FC236}">
                <a16:creationId xmlns:a16="http://schemas.microsoft.com/office/drawing/2014/main" id="{5DEF6601-5D58-4FEC-85BE-BCC80E7A9F89}"/>
              </a:ext>
            </a:extLst>
          </p:cNvPr>
          <p:cNvGrpSpPr/>
          <p:nvPr/>
        </p:nvGrpSpPr>
        <p:grpSpPr>
          <a:xfrm>
            <a:off x="4584660" y="6288631"/>
            <a:ext cx="590550" cy="594360"/>
            <a:chOff x="5800725" y="3131820"/>
            <a:chExt cx="590550" cy="594360"/>
          </a:xfrm>
        </p:grpSpPr>
        <p:sp>
          <p:nvSpPr>
            <p:cNvPr id="625" name="Circle: Hollow 624">
              <a:extLst>
                <a:ext uri="{FF2B5EF4-FFF2-40B4-BE49-F238E27FC236}">
                  <a16:creationId xmlns:a16="http://schemas.microsoft.com/office/drawing/2014/main" id="{E55A03F8-60F8-4BB6-ACD8-92A76209EC4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6" name="Oval 625">
              <a:extLst>
                <a:ext uri="{FF2B5EF4-FFF2-40B4-BE49-F238E27FC236}">
                  <a16:creationId xmlns:a16="http://schemas.microsoft.com/office/drawing/2014/main" id="{E4F25E92-44AD-433D-8E3E-31F0E62AD70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232F6547-8EFD-4953-BC96-590DCE6AB94F}"/>
              </a:ext>
            </a:extLst>
          </p:cNvPr>
          <p:cNvGrpSpPr/>
          <p:nvPr/>
        </p:nvGrpSpPr>
        <p:grpSpPr>
          <a:xfrm>
            <a:off x="4729059" y="6434935"/>
            <a:ext cx="301752" cy="301752"/>
            <a:chOff x="4084318" y="1418208"/>
            <a:chExt cx="4023359" cy="4021584"/>
          </a:xfrm>
        </p:grpSpPr>
        <p:sp>
          <p:nvSpPr>
            <p:cNvPr id="628" name="Sun 627">
              <a:extLst>
                <a:ext uri="{FF2B5EF4-FFF2-40B4-BE49-F238E27FC236}">
                  <a16:creationId xmlns:a16="http://schemas.microsoft.com/office/drawing/2014/main" id="{F916A311-FC08-4087-948F-F0256649A8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9" name="Oval 628">
              <a:extLst>
                <a:ext uri="{FF2B5EF4-FFF2-40B4-BE49-F238E27FC236}">
                  <a16:creationId xmlns:a16="http://schemas.microsoft.com/office/drawing/2014/main" id="{B829F46F-85C4-4975-B650-D519D5CAE28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0" name="Group 629">
            <a:extLst>
              <a:ext uri="{FF2B5EF4-FFF2-40B4-BE49-F238E27FC236}">
                <a16:creationId xmlns:a16="http://schemas.microsoft.com/office/drawing/2014/main" id="{E2C25ED5-3F3D-4F74-B1DA-BD5CF11469CE}"/>
              </a:ext>
            </a:extLst>
          </p:cNvPr>
          <p:cNvGrpSpPr/>
          <p:nvPr/>
        </p:nvGrpSpPr>
        <p:grpSpPr>
          <a:xfrm>
            <a:off x="4998320" y="6288628"/>
            <a:ext cx="590550" cy="594360"/>
            <a:chOff x="5800725" y="3131820"/>
            <a:chExt cx="590550" cy="594360"/>
          </a:xfrm>
        </p:grpSpPr>
        <p:sp>
          <p:nvSpPr>
            <p:cNvPr id="631" name="Circle: Hollow 630">
              <a:extLst>
                <a:ext uri="{FF2B5EF4-FFF2-40B4-BE49-F238E27FC236}">
                  <a16:creationId xmlns:a16="http://schemas.microsoft.com/office/drawing/2014/main" id="{562B8ECB-7445-4D2E-A6CF-12B2EB82C54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2" name="Oval 631">
              <a:extLst>
                <a:ext uri="{FF2B5EF4-FFF2-40B4-BE49-F238E27FC236}">
                  <a16:creationId xmlns:a16="http://schemas.microsoft.com/office/drawing/2014/main" id="{9E44808E-DBD3-4AC4-A897-0D417B1E377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3" name="Group 632">
            <a:extLst>
              <a:ext uri="{FF2B5EF4-FFF2-40B4-BE49-F238E27FC236}">
                <a16:creationId xmlns:a16="http://schemas.microsoft.com/office/drawing/2014/main" id="{B419F1B3-21D0-43C5-A229-F5F3380C31EA}"/>
              </a:ext>
            </a:extLst>
          </p:cNvPr>
          <p:cNvGrpSpPr/>
          <p:nvPr/>
        </p:nvGrpSpPr>
        <p:grpSpPr>
          <a:xfrm>
            <a:off x="5142719" y="6434932"/>
            <a:ext cx="301752" cy="301752"/>
            <a:chOff x="4084318" y="1418208"/>
            <a:chExt cx="4023359" cy="4021584"/>
          </a:xfrm>
        </p:grpSpPr>
        <p:sp>
          <p:nvSpPr>
            <p:cNvPr id="634" name="Sun 633">
              <a:extLst>
                <a:ext uri="{FF2B5EF4-FFF2-40B4-BE49-F238E27FC236}">
                  <a16:creationId xmlns:a16="http://schemas.microsoft.com/office/drawing/2014/main" id="{9E8498BE-A21F-4741-B0CA-B91FB5A99D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ABED1E9A-74A9-418E-8996-3228125E29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6" name="Group 635">
            <a:extLst>
              <a:ext uri="{FF2B5EF4-FFF2-40B4-BE49-F238E27FC236}">
                <a16:creationId xmlns:a16="http://schemas.microsoft.com/office/drawing/2014/main" id="{8C562BD2-01B7-43FA-AD53-AC0A3E3FA2EE}"/>
              </a:ext>
            </a:extLst>
          </p:cNvPr>
          <p:cNvGrpSpPr/>
          <p:nvPr/>
        </p:nvGrpSpPr>
        <p:grpSpPr>
          <a:xfrm>
            <a:off x="5411980" y="6288625"/>
            <a:ext cx="590550" cy="594360"/>
            <a:chOff x="5800725" y="3131820"/>
            <a:chExt cx="590550" cy="594360"/>
          </a:xfrm>
        </p:grpSpPr>
        <p:sp>
          <p:nvSpPr>
            <p:cNvPr id="637" name="Circle: Hollow 636">
              <a:extLst>
                <a:ext uri="{FF2B5EF4-FFF2-40B4-BE49-F238E27FC236}">
                  <a16:creationId xmlns:a16="http://schemas.microsoft.com/office/drawing/2014/main" id="{78BAD716-4E02-432C-9A72-54F18E4AA5D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8" name="Oval 637">
              <a:extLst>
                <a:ext uri="{FF2B5EF4-FFF2-40B4-BE49-F238E27FC236}">
                  <a16:creationId xmlns:a16="http://schemas.microsoft.com/office/drawing/2014/main" id="{260A534E-5B7C-4C83-8614-DA1C9C6A5A2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9" name="Group 638">
            <a:extLst>
              <a:ext uri="{FF2B5EF4-FFF2-40B4-BE49-F238E27FC236}">
                <a16:creationId xmlns:a16="http://schemas.microsoft.com/office/drawing/2014/main" id="{EC4F936C-3731-4616-AC56-CFD3A208FB10}"/>
              </a:ext>
            </a:extLst>
          </p:cNvPr>
          <p:cNvGrpSpPr/>
          <p:nvPr/>
        </p:nvGrpSpPr>
        <p:grpSpPr>
          <a:xfrm>
            <a:off x="5556379" y="6434929"/>
            <a:ext cx="301752" cy="301752"/>
            <a:chOff x="4084318" y="1418208"/>
            <a:chExt cx="4023359" cy="4021584"/>
          </a:xfrm>
        </p:grpSpPr>
        <p:sp>
          <p:nvSpPr>
            <p:cNvPr id="640" name="Sun 639">
              <a:extLst>
                <a:ext uri="{FF2B5EF4-FFF2-40B4-BE49-F238E27FC236}">
                  <a16:creationId xmlns:a16="http://schemas.microsoft.com/office/drawing/2014/main" id="{C74F8D8F-81E0-4304-858F-F2AEFD8F3E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79822A66-C847-44FE-9AC3-F86CB67D8CF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19E5B850-BB5E-416A-98BF-FC8CB64641BF}"/>
              </a:ext>
            </a:extLst>
          </p:cNvPr>
          <p:cNvGrpSpPr/>
          <p:nvPr/>
        </p:nvGrpSpPr>
        <p:grpSpPr>
          <a:xfrm>
            <a:off x="5825640" y="6288622"/>
            <a:ext cx="590550" cy="594360"/>
            <a:chOff x="5800725" y="3131820"/>
            <a:chExt cx="590550" cy="594360"/>
          </a:xfrm>
        </p:grpSpPr>
        <p:sp>
          <p:nvSpPr>
            <p:cNvPr id="643" name="Circle: Hollow 642">
              <a:extLst>
                <a:ext uri="{FF2B5EF4-FFF2-40B4-BE49-F238E27FC236}">
                  <a16:creationId xmlns:a16="http://schemas.microsoft.com/office/drawing/2014/main" id="{77654AB5-F2C7-4717-8668-6FEF2B3A7EB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4" name="Oval 643">
              <a:extLst>
                <a:ext uri="{FF2B5EF4-FFF2-40B4-BE49-F238E27FC236}">
                  <a16:creationId xmlns:a16="http://schemas.microsoft.com/office/drawing/2014/main" id="{8B35DBD9-1349-4FC9-9620-8406DD84235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5" name="Group 644">
            <a:extLst>
              <a:ext uri="{FF2B5EF4-FFF2-40B4-BE49-F238E27FC236}">
                <a16:creationId xmlns:a16="http://schemas.microsoft.com/office/drawing/2014/main" id="{9501496D-526F-4ACE-ABC9-68C1A9CC35EA}"/>
              </a:ext>
            </a:extLst>
          </p:cNvPr>
          <p:cNvGrpSpPr/>
          <p:nvPr/>
        </p:nvGrpSpPr>
        <p:grpSpPr>
          <a:xfrm>
            <a:off x="5970039" y="6434926"/>
            <a:ext cx="301752" cy="301752"/>
            <a:chOff x="4084318" y="1418208"/>
            <a:chExt cx="4023359" cy="4021584"/>
          </a:xfrm>
        </p:grpSpPr>
        <p:sp>
          <p:nvSpPr>
            <p:cNvPr id="646" name="Sun 645">
              <a:extLst>
                <a:ext uri="{FF2B5EF4-FFF2-40B4-BE49-F238E27FC236}">
                  <a16:creationId xmlns:a16="http://schemas.microsoft.com/office/drawing/2014/main" id="{F6B39370-65D1-4AE4-BFE5-6AC9340CC0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7" name="Oval 646">
              <a:extLst>
                <a:ext uri="{FF2B5EF4-FFF2-40B4-BE49-F238E27FC236}">
                  <a16:creationId xmlns:a16="http://schemas.microsoft.com/office/drawing/2014/main" id="{953DF804-D11C-4AE7-9145-2E6EB47454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6D64F972-F806-40CE-8AD3-9C8451B5436C}"/>
              </a:ext>
            </a:extLst>
          </p:cNvPr>
          <p:cNvGrpSpPr/>
          <p:nvPr/>
        </p:nvGrpSpPr>
        <p:grpSpPr>
          <a:xfrm>
            <a:off x="6239300" y="6288619"/>
            <a:ext cx="590550" cy="594360"/>
            <a:chOff x="5800725" y="3131820"/>
            <a:chExt cx="590550" cy="594360"/>
          </a:xfrm>
        </p:grpSpPr>
        <p:sp>
          <p:nvSpPr>
            <p:cNvPr id="649" name="Circle: Hollow 648">
              <a:extLst>
                <a:ext uri="{FF2B5EF4-FFF2-40B4-BE49-F238E27FC236}">
                  <a16:creationId xmlns:a16="http://schemas.microsoft.com/office/drawing/2014/main" id="{375D4A30-9F4B-40CA-B311-492E70C0965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0" name="Oval 649">
              <a:extLst>
                <a:ext uri="{FF2B5EF4-FFF2-40B4-BE49-F238E27FC236}">
                  <a16:creationId xmlns:a16="http://schemas.microsoft.com/office/drawing/2014/main" id="{F79559A1-E6F3-4624-A46C-E05875D2AA1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E041DD53-3273-4DA9-9406-D7E15C55D01E}"/>
              </a:ext>
            </a:extLst>
          </p:cNvPr>
          <p:cNvGrpSpPr/>
          <p:nvPr/>
        </p:nvGrpSpPr>
        <p:grpSpPr>
          <a:xfrm>
            <a:off x="6383699" y="6434923"/>
            <a:ext cx="301752" cy="301752"/>
            <a:chOff x="4084318" y="1418208"/>
            <a:chExt cx="4023359" cy="4021584"/>
          </a:xfrm>
        </p:grpSpPr>
        <p:sp>
          <p:nvSpPr>
            <p:cNvPr id="652" name="Sun 651">
              <a:extLst>
                <a:ext uri="{FF2B5EF4-FFF2-40B4-BE49-F238E27FC236}">
                  <a16:creationId xmlns:a16="http://schemas.microsoft.com/office/drawing/2014/main" id="{F0A2591F-DC22-4AA8-82B7-FBF45EE90B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3" name="Oval 652">
              <a:extLst>
                <a:ext uri="{FF2B5EF4-FFF2-40B4-BE49-F238E27FC236}">
                  <a16:creationId xmlns:a16="http://schemas.microsoft.com/office/drawing/2014/main" id="{4B9F345B-C2B0-4F79-B91E-09A1B82C33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BAA98E6F-CAA9-4E83-A0DD-B9713EFEFEEF}"/>
              </a:ext>
            </a:extLst>
          </p:cNvPr>
          <p:cNvGrpSpPr/>
          <p:nvPr/>
        </p:nvGrpSpPr>
        <p:grpSpPr>
          <a:xfrm>
            <a:off x="6652960" y="6288616"/>
            <a:ext cx="590550" cy="594360"/>
            <a:chOff x="5800725" y="3131820"/>
            <a:chExt cx="590550" cy="594360"/>
          </a:xfrm>
        </p:grpSpPr>
        <p:sp>
          <p:nvSpPr>
            <p:cNvPr id="655" name="Circle: Hollow 654">
              <a:extLst>
                <a:ext uri="{FF2B5EF4-FFF2-40B4-BE49-F238E27FC236}">
                  <a16:creationId xmlns:a16="http://schemas.microsoft.com/office/drawing/2014/main" id="{ADC8E344-C86C-4AEA-865E-C87E3618F40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6" name="Oval 655">
              <a:extLst>
                <a:ext uri="{FF2B5EF4-FFF2-40B4-BE49-F238E27FC236}">
                  <a16:creationId xmlns:a16="http://schemas.microsoft.com/office/drawing/2014/main" id="{1026EB1C-DC54-4F5D-8E88-4F9A2F7310F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ED16329D-3C6A-4139-B61A-5CEC3A7CB967}"/>
              </a:ext>
            </a:extLst>
          </p:cNvPr>
          <p:cNvGrpSpPr/>
          <p:nvPr/>
        </p:nvGrpSpPr>
        <p:grpSpPr>
          <a:xfrm>
            <a:off x="6797359" y="6434920"/>
            <a:ext cx="301752" cy="301752"/>
            <a:chOff x="4084318" y="1418208"/>
            <a:chExt cx="4023359" cy="4021584"/>
          </a:xfrm>
        </p:grpSpPr>
        <p:sp>
          <p:nvSpPr>
            <p:cNvPr id="658" name="Sun 657">
              <a:extLst>
                <a:ext uri="{FF2B5EF4-FFF2-40B4-BE49-F238E27FC236}">
                  <a16:creationId xmlns:a16="http://schemas.microsoft.com/office/drawing/2014/main" id="{530FFCE2-E7FC-467D-B8E5-26A802ADCF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9" name="Oval 658">
              <a:extLst>
                <a:ext uri="{FF2B5EF4-FFF2-40B4-BE49-F238E27FC236}">
                  <a16:creationId xmlns:a16="http://schemas.microsoft.com/office/drawing/2014/main" id="{A0FA9FFC-76D8-499A-9CC6-BDCCBA71FC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0" name="Group 659">
            <a:extLst>
              <a:ext uri="{FF2B5EF4-FFF2-40B4-BE49-F238E27FC236}">
                <a16:creationId xmlns:a16="http://schemas.microsoft.com/office/drawing/2014/main" id="{57C7D406-BD8B-4813-909A-4EBD1FC3B2C2}"/>
              </a:ext>
            </a:extLst>
          </p:cNvPr>
          <p:cNvGrpSpPr/>
          <p:nvPr/>
        </p:nvGrpSpPr>
        <p:grpSpPr>
          <a:xfrm>
            <a:off x="7066620" y="6288613"/>
            <a:ext cx="590550" cy="594360"/>
            <a:chOff x="5800725" y="3131820"/>
            <a:chExt cx="590550" cy="594360"/>
          </a:xfrm>
        </p:grpSpPr>
        <p:sp>
          <p:nvSpPr>
            <p:cNvPr id="661" name="Circle: Hollow 660">
              <a:extLst>
                <a:ext uri="{FF2B5EF4-FFF2-40B4-BE49-F238E27FC236}">
                  <a16:creationId xmlns:a16="http://schemas.microsoft.com/office/drawing/2014/main" id="{CFA8EC1C-0C63-43DA-B5B6-D15341982FD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2" name="Oval 661">
              <a:extLst>
                <a:ext uri="{FF2B5EF4-FFF2-40B4-BE49-F238E27FC236}">
                  <a16:creationId xmlns:a16="http://schemas.microsoft.com/office/drawing/2014/main" id="{E1894868-830B-4A07-ABDD-2578C503FCE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92309D6F-5BEC-47CF-91A0-F32729FD2D02}"/>
              </a:ext>
            </a:extLst>
          </p:cNvPr>
          <p:cNvGrpSpPr/>
          <p:nvPr/>
        </p:nvGrpSpPr>
        <p:grpSpPr>
          <a:xfrm>
            <a:off x="7211019" y="6434917"/>
            <a:ext cx="301752" cy="301752"/>
            <a:chOff x="4084318" y="1418208"/>
            <a:chExt cx="4023359" cy="4021584"/>
          </a:xfrm>
        </p:grpSpPr>
        <p:sp>
          <p:nvSpPr>
            <p:cNvPr id="664" name="Sun 663">
              <a:extLst>
                <a:ext uri="{FF2B5EF4-FFF2-40B4-BE49-F238E27FC236}">
                  <a16:creationId xmlns:a16="http://schemas.microsoft.com/office/drawing/2014/main" id="{5DF6C954-4339-4756-8510-D359A386A1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5" name="Oval 664">
              <a:extLst>
                <a:ext uri="{FF2B5EF4-FFF2-40B4-BE49-F238E27FC236}">
                  <a16:creationId xmlns:a16="http://schemas.microsoft.com/office/drawing/2014/main" id="{EE2A158C-49CE-4376-A4B9-E0D1B343AE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FBE3E1D2-A6F4-4266-B45A-D5E788E782F4}"/>
              </a:ext>
            </a:extLst>
          </p:cNvPr>
          <p:cNvGrpSpPr/>
          <p:nvPr/>
        </p:nvGrpSpPr>
        <p:grpSpPr>
          <a:xfrm>
            <a:off x="7480280" y="6288610"/>
            <a:ext cx="590550" cy="594360"/>
            <a:chOff x="5800725" y="3131820"/>
            <a:chExt cx="590550" cy="594360"/>
          </a:xfrm>
        </p:grpSpPr>
        <p:sp>
          <p:nvSpPr>
            <p:cNvPr id="667" name="Circle: Hollow 666">
              <a:extLst>
                <a:ext uri="{FF2B5EF4-FFF2-40B4-BE49-F238E27FC236}">
                  <a16:creationId xmlns:a16="http://schemas.microsoft.com/office/drawing/2014/main" id="{9B41C1D0-A35C-4C4B-829E-B71AFC06965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8" name="Oval 667">
              <a:extLst>
                <a:ext uri="{FF2B5EF4-FFF2-40B4-BE49-F238E27FC236}">
                  <a16:creationId xmlns:a16="http://schemas.microsoft.com/office/drawing/2014/main" id="{B1B38C7C-1CAD-4A4F-8BEF-6E689185AC6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9" name="Group 668">
            <a:extLst>
              <a:ext uri="{FF2B5EF4-FFF2-40B4-BE49-F238E27FC236}">
                <a16:creationId xmlns:a16="http://schemas.microsoft.com/office/drawing/2014/main" id="{E36E0F43-32A2-4D74-BEDD-E6442F20F022}"/>
              </a:ext>
            </a:extLst>
          </p:cNvPr>
          <p:cNvGrpSpPr/>
          <p:nvPr/>
        </p:nvGrpSpPr>
        <p:grpSpPr>
          <a:xfrm>
            <a:off x="7624679" y="6434914"/>
            <a:ext cx="301752" cy="301752"/>
            <a:chOff x="4084318" y="1418208"/>
            <a:chExt cx="4023359" cy="4021584"/>
          </a:xfrm>
        </p:grpSpPr>
        <p:sp>
          <p:nvSpPr>
            <p:cNvPr id="670" name="Sun 669">
              <a:extLst>
                <a:ext uri="{FF2B5EF4-FFF2-40B4-BE49-F238E27FC236}">
                  <a16:creationId xmlns:a16="http://schemas.microsoft.com/office/drawing/2014/main" id="{977D8A83-EA7D-4D2D-B6CA-3FFD09B546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1" name="Oval 670">
              <a:extLst>
                <a:ext uri="{FF2B5EF4-FFF2-40B4-BE49-F238E27FC236}">
                  <a16:creationId xmlns:a16="http://schemas.microsoft.com/office/drawing/2014/main" id="{B0C50DDC-5737-4AAA-8E33-FD960A1F8B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453ECB3C-8A3F-43EC-AF52-3C08E78B4743}"/>
              </a:ext>
            </a:extLst>
          </p:cNvPr>
          <p:cNvGrpSpPr/>
          <p:nvPr/>
        </p:nvGrpSpPr>
        <p:grpSpPr>
          <a:xfrm>
            <a:off x="7893940" y="6288607"/>
            <a:ext cx="590550" cy="594360"/>
            <a:chOff x="5800725" y="3131820"/>
            <a:chExt cx="590550" cy="594360"/>
          </a:xfrm>
        </p:grpSpPr>
        <p:sp>
          <p:nvSpPr>
            <p:cNvPr id="673" name="Circle: Hollow 672">
              <a:extLst>
                <a:ext uri="{FF2B5EF4-FFF2-40B4-BE49-F238E27FC236}">
                  <a16:creationId xmlns:a16="http://schemas.microsoft.com/office/drawing/2014/main" id="{61A45169-6FAC-4608-A3B1-72CAD8BEF0D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4" name="Oval 673">
              <a:extLst>
                <a:ext uri="{FF2B5EF4-FFF2-40B4-BE49-F238E27FC236}">
                  <a16:creationId xmlns:a16="http://schemas.microsoft.com/office/drawing/2014/main" id="{89E558BF-81AB-4AFE-A314-E1EB7AB907A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5" name="Group 674">
            <a:extLst>
              <a:ext uri="{FF2B5EF4-FFF2-40B4-BE49-F238E27FC236}">
                <a16:creationId xmlns:a16="http://schemas.microsoft.com/office/drawing/2014/main" id="{6B338226-F44B-494D-9620-A72F0EBCD0ED}"/>
              </a:ext>
            </a:extLst>
          </p:cNvPr>
          <p:cNvGrpSpPr/>
          <p:nvPr/>
        </p:nvGrpSpPr>
        <p:grpSpPr>
          <a:xfrm>
            <a:off x="8038339" y="6434911"/>
            <a:ext cx="301752" cy="301752"/>
            <a:chOff x="4084318" y="1418208"/>
            <a:chExt cx="4023359" cy="4021584"/>
          </a:xfrm>
        </p:grpSpPr>
        <p:sp>
          <p:nvSpPr>
            <p:cNvPr id="676" name="Sun 675">
              <a:extLst>
                <a:ext uri="{FF2B5EF4-FFF2-40B4-BE49-F238E27FC236}">
                  <a16:creationId xmlns:a16="http://schemas.microsoft.com/office/drawing/2014/main" id="{25D60F13-B46B-4C53-A454-896A8A9479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7" name="Oval 676">
              <a:extLst>
                <a:ext uri="{FF2B5EF4-FFF2-40B4-BE49-F238E27FC236}">
                  <a16:creationId xmlns:a16="http://schemas.microsoft.com/office/drawing/2014/main" id="{1D1E90D0-71F8-4942-8386-E042A054AD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8" name="Group 677">
            <a:extLst>
              <a:ext uri="{FF2B5EF4-FFF2-40B4-BE49-F238E27FC236}">
                <a16:creationId xmlns:a16="http://schemas.microsoft.com/office/drawing/2014/main" id="{224B01A7-E65A-4F54-93BE-6A7AC7C9586A}"/>
              </a:ext>
            </a:extLst>
          </p:cNvPr>
          <p:cNvGrpSpPr/>
          <p:nvPr/>
        </p:nvGrpSpPr>
        <p:grpSpPr>
          <a:xfrm>
            <a:off x="8307600" y="6288604"/>
            <a:ext cx="590550" cy="594360"/>
            <a:chOff x="5800725" y="3131820"/>
            <a:chExt cx="590550" cy="594360"/>
          </a:xfrm>
        </p:grpSpPr>
        <p:sp>
          <p:nvSpPr>
            <p:cNvPr id="679" name="Circle: Hollow 678">
              <a:extLst>
                <a:ext uri="{FF2B5EF4-FFF2-40B4-BE49-F238E27FC236}">
                  <a16:creationId xmlns:a16="http://schemas.microsoft.com/office/drawing/2014/main" id="{84F64BA4-9AB9-4CEA-91B1-4863CD90266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0" name="Oval 679">
              <a:extLst>
                <a:ext uri="{FF2B5EF4-FFF2-40B4-BE49-F238E27FC236}">
                  <a16:creationId xmlns:a16="http://schemas.microsoft.com/office/drawing/2014/main" id="{C18273F5-185B-42DF-B4DC-F30759BD8AA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DE447DD0-3547-43BD-ABE6-893097FF8E6F}"/>
              </a:ext>
            </a:extLst>
          </p:cNvPr>
          <p:cNvGrpSpPr/>
          <p:nvPr/>
        </p:nvGrpSpPr>
        <p:grpSpPr>
          <a:xfrm>
            <a:off x="8451999" y="6434908"/>
            <a:ext cx="301752" cy="301752"/>
            <a:chOff x="4084318" y="1418208"/>
            <a:chExt cx="4023359" cy="4021584"/>
          </a:xfrm>
        </p:grpSpPr>
        <p:sp>
          <p:nvSpPr>
            <p:cNvPr id="682" name="Sun 681">
              <a:extLst>
                <a:ext uri="{FF2B5EF4-FFF2-40B4-BE49-F238E27FC236}">
                  <a16:creationId xmlns:a16="http://schemas.microsoft.com/office/drawing/2014/main" id="{22151EDD-F9A1-49E9-A0D6-E609DA1AB4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3" name="Oval 682">
              <a:extLst>
                <a:ext uri="{FF2B5EF4-FFF2-40B4-BE49-F238E27FC236}">
                  <a16:creationId xmlns:a16="http://schemas.microsoft.com/office/drawing/2014/main" id="{07DADC49-D917-46EB-B105-720CEAFB4B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4" name="Group 683">
            <a:extLst>
              <a:ext uri="{FF2B5EF4-FFF2-40B4-BE49-F238E27FC236}">
                <a16:creationId xmlns:a16="http://schemas.microsoft.com/office/drawing/2014/main" id="{FCFE00C0-0504-4721-9B20-234CDC88FF41}"/>
              </a:ext>
            </a:extLst>
          </p:cNvPr>
          <p:cNvGrpSpPr/>
          <p:nvPr/>
        </p:nvGrpSpPr>
        <p:grpSpPr>
          <a:xfrm>
            <a:off x="8721260" y="6288601"/>
            <a:ext cx="590550" cy="594360"/>
            <a:chOff x="5800725" y="3131820"/>
            <a:chExt cx="590550" cy="594360"/>
          </a:xfrm>
        </p:grpSpPr>
        <p:sp>
          <p:nvSpPr>
            <p:cNvPr id="685" name="Circle: Hollow 684">
              <a:extLst>
                <a:ext uri="{FF2B5EF4-FFF2-40B4-BE49-F238E27FC236}">
                  <a16:creationId xmlns:a16="http://schemas.microsoft.com/office/drawing/2014/main" id="{B678A3D3-F09C-4DC0-B595-A43F1A21F94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6" name="Oval 685">
              <a:extLst>
                <a:ext uri="{FF2B5EF4-FFF2-40B4-BE49-F238E27FC236}">
                  <a16:creationId xmlns:a16="http://schemas.microsoft.com/office/drawing/2014/main" id="{17AD1D3D-E7C8-4491-9026-E62A6765012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7" name="Group 686">
            <a:extLst>
              <a:ext uri="{FF2B5EF4-FFF2-40B4-BE49-F238E27FC236}">
                <a16:creationId xmlns:a16="http://schemas.microsoft.com/office/drawing/2014/main" id="{D0349C07-C8BB-46D3-A9EC-87BB14B65799}"/>
              </a:ext>
            </a:extLst>
          </p:cNvPr>
          <p:cNvGrpSpPr/>
          <p:nvPr/>
        </p:nvGrpSpPr>
        <p:grpSpPr>
          <a:xfrm>
            <a:off x="8865659" y="6434905"/>
            <a:ext cx="301752" cy="301752"/>
            <a:chOff x="4084318" y="1418208"/>
            <a:chExt cx="4023359" cy="4021584"/>
          </a:xfrm>
        </p:grpSpPr>
        <p:sp>
          <p:nvSpPr>
            <p:cNvPr id="688" name="Sun 687">
              <a:extLst>
                <a:ext uri="{FF2B5EF4-FFF2-40B4-BE49-F238E27FC236}">
                  <a16:creationId xmlns:a16="http://schemas.microsoft.com/office/drawing/2014/main" id="{751F321D-2670-4ABA-9DED-4C51A0C4C6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9" name="Oval 688">
              <a:extLst>
                <a:ext uri="{FF2B5EF4-FFF2-40B4-BE49-F238E27FC236}">
                  <a16:creationId xmlns:a16="http://schemas.microsoft.com/office/drawing/2014/main" id="{B56608BC-1224-40BC-B83C-DF3A492FC9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0" name="Group 689">
            <a:extLst>
              <a:ext uri="{FF2B5EF4-FFF2-40B4-BE49-F238E27FC236}">
                <a16:creationId xmlns:a16="http://schemas.microsoft.com/office/drawing/2014/main" id="{396DEAD2-2DE5-4D2E-A8EA-9FCEF40B0BD1}"/>
              </a:ext>
            </a:extLst>
          </p:cNvPr>
          <p:cNvGrpSpPr/>
          <p:nvPr/>
        </p:nvGrpSpPr>
        <p:grpSpPr>
          <a:xfrm>
            <a:off x="9134920" y="6288598"/>
            <a:ext cx="590550" cy="594360"/>
            <a:chOff x="5800725" y="3131820"/>
            <a:chExt cx="590550" cy="594360"/>
          </a:xfrm>
        </p:grpSpPr>
        <p:sp>
          <p:nvSpPr>
            <p:cNvPr id="691" name="Circle: Hollow 690">
              <a:extLst>
                <a:ext uri="{FF2B5EF4-FFF2-40B4-BE49-F238E27FC236}">
                  <a16:creationId xmlns:a16="http://schemas.microsoft.com/office/drawing/2014/main" id="{F74B02A2-F926-4384-8A69-DB5C012420E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2" name="Oval 691">
              <a:extLst>
                <a:ext uri="{FF2B5EF4-FFF2-40B4-BE49-F238E27FC236}">
                  <a16:creationId xmlns:a16="http://schemas.microsoft.com/office/drawing/2014/main" id="{3502A2B7-628B-4080-A5DD-157E5B88661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3" name="Group 692">
            <a:extLst>
              <a:ext uri="{FF2B5EF4-FFF2-40B4-BE49-F238E27FC236}">
                <a16:creationId xmlns:a16="http://schemas.microsoft.com/office/drawing/2014/main" id="{C2BCCA80-AE02-4309-AF22-C9E88EDDF409}"/>
              </a:ext>
            </a:extLst>
          </p:cNvPr>
          <p:cNvGrpSpPr/>
          <p:nvPr/>
        </p:nvGrpSpPr>
        <p:grpSpPr>
          <a:xfrm>
            <a:off x="9279319" y="6434902"/>
            <a:ext cx="301752" cy="301752"/>
            <a:chOff x="4084318" y="1418208"/>
            <a:chExt cx="4023359" cy="4021584"/>
          </a:xfrm>
        </p:grpSpPr>
        <p:sp>
          <p:nvSpPr>
            <p:cNvPr id="694" name="Sun 693">
              <a:extLst>
                <a:ext uri="{FF2B5EF4-FFF2-40B4-BE49-F238E27FC236}">
                  <a16:creationId xmlns:a16="http://schemas.microsoft.com/office/drawing/2014/main" id="{42E62E38-CD8A-4822-8970-F5FF254740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AD2074C1-2F41-4EA2-946F-5051F606CF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6" name="Group 695">
            <a:extLst>
              <a:ext uri="{FF2B5EF4-FFF2-40B4-BE49-F238E27FC236}">
                <a16:creationId xmlns:a16="http://schemas.microsoft.com/office/drawing/2014/main" id="{E486764F-1C3A-4793-8E3F-A7BCC856B9BC}"/>
              </a:ext>
            </a:extLst>
          </p:cNvPr>
          <p:cNvGrpSpPr/>
          <p:nvPr/>
        </p:nvGrpSpPr>
        <p:grpSpPr>
          <a:xfrm>
            <a:off x="9548580" y="6288595"/>
            <a:ext cx="590550" cy="594360"/>
            <a:chOff x="5800725" y="3131820"/>
            <a:chExt cx="590550" cy="594360"/>
          </a:xfrm>
        </p:grpSpPr>
        <p:sp>
          <p:nvSpPr>
            <p:cNvPr id="697" name="Circle: Hollow 696">
              <a:extLst>
                <a:ext uri="{FF2B5EF4-FFF2-40B4-BE49-F238E27FC236}">
                  <a16:creationId xmlns:a16="http://schemas.microsoft.com/office/drawing/2014/main" id="{A5C59973-7626-4CA4-B330-5F700EDFDA4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8" name="Oval 697">
              <a:extLst>
                <a:ext uri="{FF2B5EF4-FFF2-40B4-BE49-F238E27FC236}">
                  <a16:creationId xmlns:a16="http://schemas.microsoft.com/office/drawing/2014/main" id="{E7DF6BDA-10C1-45E9-AC8D-D83FBE5BC2D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9" name="Group 698">
            <a:extLst>
              <a:ext uri="{FF2B5EF4-FFF2-40B4-BE49-F238E27FC236}">
                <a16:creationId xmlns:a16="http://schemas.microsoft.com/office/drawing/2014/main" id="{55B6F9E0-5A8A-434F-95AF-F5DDF874404B}"/>
              </a:ext>
            </a:extLst>
          </p:cNvPr>
          <p:cNvGrpSpPr/>
          <p:nvPr/>
        </p:nvGrpSpPr>
        <p:grpSpPr>
          <a:xfrm>
            <a:off x="9692979" y="6434899"/>
            <a:ext cx="301752" cy="301752"/>
            <a:chOff x="4084318" y="1418208"/>
            <a:chExt cx="4023359" cy="4021584"/>
          </a:xfrm>
        </p:grpSpPr>
        <p:sp>
          <p:nvSpPr>
            <p:cNvPr id="700" name="Sun 699">
              <a:extLst>
                <a:ext uri="{FF2B5EF4-FFF2-40B4-BE49-F238E27FC236}">
                  <a16:creationId xmlns:a16="http://schemas.microsoft.com/office/drawing/2014/main" id="{275CE4BF-93D4-4EF7-BD3E-0D376BBC95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1" name="Oval 700">
              <a:extLst>
                <a:ext uri="{FF2B5EF4-FFF2-40B4-BE49-F238E27FC236}">
                  <a16:creationId xmlns:a16="http://schemas.microsoft.com/office/drawing/2014/main" id="{F36AA671-74E9-486B-8270-89BE324220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2" name="Group 701">
            <a:extLst>
              <a:ext uri="{FF2B5EF4-FFF2-40B4-BE49-F238E27FC236}">
                <a16:creationId xmlns:a16="http://schemas.microsoft.com/office/drawing/2014/main" id="{D88171F3-BCF5-401C-BF6D-56F47EC57B6A}"/>
              </a:ext>
            </a:extLst>
          </p:cNvPr>
          <p:cNvGrpSpPr/>
          <p:nvPr/>
        </p:nvGrpSpPr>
        <p:grpSpPr>
          <a:xfrm>
            <a:off x="9962240" y="6288592"/>
            <a:ext cx="590550" cy="594360"/>
            <a:chOff x="5800725" y="3131820"/>
            <a:chExt cx="590550" cy="594360"/>
          </a:xfrm>
        </p:grpSpPr>
        <p:sp>
          <p:nvSpPr>
            <p:cNvPr id="703" name="Circle: Hollow 702">
              <a:extLst>
                <a:ext uri="{FF2B5EF4-FFF2-40B4-BE49-F238E27FC236}">
                  <a16:creationId xmlns:a16="http://schemas.microsoft.com/office/drawing/2014/main" id="{25307205-F8F2-4F1C-86A8-82800C75EDF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4" name="Oval 703">
              <a:extLst>
                <a:ext uri="{FF2B5EF4-FFF2-40B4-BE49-F238E27FC236}">
                  <a16:creationId xmlns:a16="http://schemas.microsoft.com/office/drawing/2014/main" id="{A980A4E8-712D-42AB-B8A9-A9A7B42C707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5" name="Group 704">
            <a:extLst>
              <a:ext uri="{FF2B5EF4-FFF2-40B4-BE49-F238E27FC236}">
                <a16:creationId xmlns:a16="http://schemas.microsoft.com/office/drawing/2014/main" id="{94DCAA1A-E8D2-4AC5-AF09-A2EE5FC94BA1}"/>
              </a:ext>
            </a:extLst>
          </p:cNvPr>
          <p:cNvGrpSpPr/>
          <p:nvPr/>
        </p:nvGrpSpPr>
        <p:grpSpPr>
          <a:xfrm>
            <a:off x="10106639" y="6434896"/>
            <a:ext cx="301752" cy="301752"/>
            <a:chOff x="4084318" y="1418208"/>
            <a:chExt cx="4023359" cy="4021584"/>
          </a:xfrm>
        </p:grpSpPr>
        <p:sp>
          <p:nvSpPr>
            <p:cNvPr id="706" name="Sun 705">
              <a:extLst>
                <a:ext uri="{FF2B5EF4-FFF2-40B4-BE49-F238E27FC236}">
                  <a16:creationId xmlns:a16="http://schemas.microsoft.com/office/drawing/2014/main" id="{2A73DE05-8E73-496B-BF07-C0677BFFD5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C6690984-D81D-43BE-8D37-AFF12AC0C7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8" name="Group 707">
            <a:extLst>
              <a:ext uri="{FF2B5EF4-FFF2-40B4-BE49-F238E27FC236}">
                <a16:creationId xmlns:a16="http://schemas.microsoft.com/office/drawing/2014/main" id="{483237CD-B376-4D8C-B555-2DB134611998}"/>
              </a:ext>
            </a:extLst>
          </p:cNvPr>
          <p:cNvGrpSpPr/>
          <p:nvPr/>
        </p:nvGrpSpPr>
        <p:grpSpPr>
          <a:xfrm>
            <a:off x="10375900" y="6288589"/>
            <a:ext cx="590550" cy="594360"/>
            <a:chOff x="5800725" y="3131820"/>
            <a:chExt cx="590550" cy="594360"/>
          </a:xfrm>
        </p:grpSpPr>
        <p:sp>
          <p:nvSpPr>
            <p:cNvPr id="709" name="Circle: Hollow 708">
              <a:extLst>
                <a:ext uri="{FF2B5EF4-FFF2-40B4-BE49-F238E27FC236}">
                  <a16:creationId xmlns:a16="http://schemas.microsoft.com/office/drawing/2014/main" id="{F92DA134-9D0B-4464-A665-E2A3A0DC9B2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0" name="Oval 709">
              <a:extLst>
                <a:ext uri="{FF2B5EF4-FFF2-40B4-BE49-F238E27FC236}">
                  <a16:creationId xmlns:a16="http://schemas.microsoft.com/office/drawing/2014/main" id="{301D073F-76EC-4EA7-BC51-9DB0F92F298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1" name="Group 710">
            <a:extLst>
              <a:ext uri="{FF2B5EF4-FFF2-40B4-BE49-F238E27FC236}">
                <a16:creationId xmlns:a16="http://schemas.microsoft.com/office/drawing/2014/main" id="{1F1DBD52-F654-450E-8C0B-78AF8C1B58B2}"/>
              </a:ext>
            </a:extLst>
          </p:cNvPr>
          <p:cNvGrpSpPr/>
          <p:nvPr/>
        </p:nvGrpSpPr>
        <p:grpSpPr>
          <a:xfrm>
            <a:off x="10520299" y="6434893"/>
            <a:ext cx="301752" cy="301752"/>
            <a:chOff x="4084318" y="1418208"/>
            <a:chExt cx="4023359" cy="4021584"/>
          </a:xfrm>
        </p:grpSpPr>
        <p:sp>
          <p:nvSpPr>
            <p:cNvPr id="712" name="Sun 711">
              <a:extLst>
                <a:ext uri="{FF2B5EF4-FFF2-40B4-BE49-F238E27FC236}">
                  <a16:creationId xmlns:a16="http://schemas.microsoft.com/office/drawing/2014/main" id="{BF89F0FE-A006-4B6B-889B-53B1D8FF8C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3" name="Oval 712">
              <a:extLst>
                <a:ext uri="{FF2B5EF4-FFF2-40B4-BE49-F238E27FC236}">
                  <a16:creationId xmlns:a16="http://schemas.microsoft.com/office/drawing/2014/main" id="{73A581D7-F651-4C0A-8026-1028BA9F97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4" name="Group 713">
            <a:extLst>
              <a:ext uri="{FF2B5EF4-FFF2-40B4-BE49-F238E27FC236}">
                <a16:creationId xmlns:a16="http://schemas.microsoft.com/office/drawing/2014/main" id="{A34615CF-E64E-4EF0-89DD-E2275ED79117}"/>
              </a:ext>
            </a:extLst>
          </p:cNvPr>
          <p:cNvGrpSpPr/>
          <p:nvPr/>
        </p:nvGrpSpPr>
        <p:grpSpPr>
          <a:xfrm>
            <a:off x="10789560" y="6288586"/>
            <a:ext cx="590550" cy="594360"/>
            <a:chOff x="5800725" y="3131820"/>
            <a:chExt cx="590550" cy="594360"/>
          </a:xfrm>
        </p:grpSpPr>
        <p:sp>
          <p:nvSpPr>
            <p:cNvPr id="715" name="Circle: Hollow 714">
              <a:extLst>
                <a:ext uri="{FF2B5EF4-FFF2-40B4-BE49-F238E27FC236}">
                  <a16:creationId xmlns:a16="http://schemas.microsoft.com/office/drawing/2014/main" id="{5E51F709-E6EB-4FB0-B3B2-D3FDB5DDDA0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6" name="Oval 715">
              <a:extLst>
                <a:ext uri="{FF2B5EF4-FFF2-40B4-BE49-F238E27FC236}">
                  <a16:creationId xmlns:a16="http://schemas.microsoft.com/office/drawing/2014/main" id="{70EB3415-3589-40AA-833E-5BC867CF484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7" name="Group 716">
            <a:extLst>
              <a:ext uri="{FF2B5EF4-FFF2-40B4-BE49-F238E27FC236}">
                <a16:creationId xmlns:a16="http://schemas.microsoft.com/office/drawing/2014/main" id="{56D30115-E19A-4AF7-9D76-6AB2C95CCCCD}"/>
              </a:ext>
            </a:extLst>
          </p:cNvPr>
          <p:cNvGrpSpPr/>
          <p:nvPr/>
        </p:nvGrpSpPr>
        <p:grpSpPr>
          <a:xfrm>
            <a:off x="10933959" y="6434890"/>
            <a:ext cx="301752" cy="301752"/>
            <a:chOff x="4084318" y="1418208"/>
            <a:chExt cx="4023359" cy="4021584"/>
          </a:xfrm>
        </p:grpSpPr>
        <p:sp>
          <p:nvSpPr>
            <p:cNvPr id="718" name="Sun 717">
              <a:extLst>
                <a:ext uri="{FF2B5EF4-FFF2-40B4-BE49-F238E27FC236}">
                  <a16:creationId xmlns:a16="http://schemas.microsoft.com/office/drawing/2014/main" id="{78AE32B2-B4C7-40C5-A88E-BDF5AEC8B5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9" name="Oval 718">
              <a:extLst>
                <a:ext uri="{FF2B5EF4-FFF2-40B4-BE49-F238E27FC236}">
                  <a16:creationId xmlns:a16="http://schemas.microsoft.com/office/drawing/2014/main" id="{5A280DD3-AD5C-47F6-8E7A-215A29CCC6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0" name="Group 719">
            <a:extLst>
              <a:ext uri="{FF2B5EF4-FFF2-40B4-BE49-F238E27FC236}">
                <a16:creationId xmlns:a16="http://schemas.microsoft.com/office/drawing/2014/main" id="{4463625E-8977-4BA1-BAEB-5D44EF57FCE9}"/>
              </a:ext>
            </a:extLst>
          </p:cNvPr>
          <p:cNvGrpSpPr/>
          <p:nvPr/>
        </p:nvGrpSpPr>
        <p:grpSpPr>
          <a:xfrm>
            <a:off x="11203220" y="6288583"/>
            <a:ext cx="590550" cy="594360"/>
            <a:chOff x="5800725" y="3131820"/>
            <a:chExt cx="590550" cy="594360"/>
          </a:xfrm>
        </p:grpSpPr>
        <p:sp>
          <p:nvSpPr>
            <p:cNvPr id="721" name="Circle: Hollow 720">
              <a:extLst>
                <a:ext uri="{FF2B5EF4-FFF2-40B4-BE49-F238E27FC236}">
                  <a16:creationId xmlns:a16="http://schemas.microsoft.com/office/drawing/2014/main" id="{A4A4BD7E-C0DD-4321-8186-18432BAD8DF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2" name="Oval 721">
              <a:extLst>
                <a:ext uri="{FF2B5EF4-FFF2-40B4-BE49-F238E27FC236}">
                  <a16:creationId xmlns:a16="http://schemas.microsoft.com/office/drawing/2014/main" id="{E18F00EB-B184-40F8-A0A1-6205658AA43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3" name="Group 722">
            <a:extLst>
              <a:ext uri="{FF2B5EF4-FFF2-40B4-BE49-F238E27FC236}">
                <a16:creationId xmlns:a16="http://schemas.microsoft.com/office/drawing/2014/main" id="{2FD61DFF-1DDD-4AFD-AB69-9806445174B2}"/>
              </a:ext>
            </a:extLst>
          </p:cNvPr>
          <p:cNvGrpSpPr/>
          <p:nvPr/>
        </p:nvGrpSpPr>
        <p:grpSpPr>
          <a:xfrm>
            <a:off x="11347619" y="6434887"/>
            <a:ext cx="301752" cy="301752"/>
            <a:chOff x="4084318" y="1418208"/>
            <a:chExt cx="4023359" cy="4021584"/>
          </a:xfrm>
        </p:grpSpPr>
        <p:sp>
          <p:nvSpPr>
            <p:cNvPr id="724" name="Sun 723">
              <a:extLst>
                <a:ext uri="{FF2B5EF4-FFF2-40B4-BE49-F238E27FC236}">
                  <a16:creationId xmlns:a16="http://schemas.microsoft.com/office/drawing/2014/main" id="{91AE6A23-C77F-4A73-83D8-C216EE178B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5" name="Oval 724">
              <a:extLst>
                <a:ext uri="{FF2B5EF4-FFF2-40B4-BE49-F238E27FC236}">
                  <a16:creationId xmlns:a16="http://schemas.microsoft.com/office/drawing/2014/main" id="{5EF9A375-6A36-40E3-BF20-7247258426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25E99DF7-6405-4C77-B05A-705642503E17}"/>
              </a:ext>
            </a:extLst>
          </p:cNvPr>
          <p:cNvGrpSpPr/>
          <p:nvPr/>
        </p:nvGrpSpPr>
        <p:grpSpPr>
          <a:xfrm>
            <a:off x="11616880" y="6288580"/>
            <a:ext cx="590550" cy="594360"/>
            <a:chOff x="5800725" y="3131820"/>
            <a:chExt cx="590550" cy="594360"/>
          </a:xfrm>
        </p:grpSpPr>
        <p:sp>
          <p:nvSpPr>
            <p:cNvPr id="727" name="Circle: Hollow 726">
              <a:extLst>
                <a:ext uri="{FF2B5EF4-FFF2-40B4-BE49-F238E27FC236}">
                  <a16:creationId xmlns:a16="http://schemas.microsoft.com/office/drawing/2014/main" id="{BE3A6A44-C537-4CE3-B869-C430F8B8AAB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8" name="Oval 727">
              <a:extLst>
                <a:ext uri="{FF2B5EF4-FFF2-40B4-BE49-F238E27FC236}">
                  <a16:creationId xmlns:a16="http://schemas.microsoft.com/office/drawing/2014/main" id="{A03839EE-13EF-4B22-AF14-CA6CA91F37B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9" name="Group 728">
            <a:extLst>
              <a:ext uri="{FF2B5EF4-FFF2-40B4-BE49-F238E27FC236}">
                <a16:creationId xmlns:a16="http://schemas.microsoft.com/office/drawing/2014/main" id="{3B5F3CC5-62EA-4114-BCCE-A38E2818CC25}"/>
              </a:ext>
            </a:extLst>
          </p:cNvPr>
          <p:cNvGrpSpPr/>
          <p:nvPr/>
        </p:nvGrpSpPr>
        <p:grpSpPr>
          <a:xfrm>
            <a:off x="11761279" y="6434884"/>
            <a:ext cx="301752" cy="301752"/>
            <a:chOff x="4084318" y="1418208"/>
            <a:chExt cx="4023359" cy="4021584"/>
          </a:xfrm>
        </p:grpSpPr>
        <p:sp>
          <p:nvSpPr>
            <p:cNvPr id="730" name="Sun 729">
              <a:extLst>
                <a:ext uri="{FF2B5EF4-FFF2-40B4-BE49-F238E27FC236}">
                  <a16:creationId xmlns:a16="http://schemas.microsoft.com/office/drawing/2014/main" id="{C5EAD7E8-7E33-46ED-9564-90323875A3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1" name="Oval 730">
              <a:extLst>
                <a:ext uri="{FF2B5EF4-FFF2-40B4-BE49-F238E27FC236}">
                  <a16:creationId xmlns:a16="http://schemas.microsoft.com/office/drawing/2014/main" id="{0AD28150-A5CE-498D-B63A-05383746EF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BF40148D-68F7-4455-89FF-7833CEA8CF0F}"/>
              </a:ext>
            </a:extLst>
          </p:cNvPr>
          <p:cNvGrpSpPr/>
          <p:nvPr/>
        </p:nvGrpSpPr>
        <p:grpSpPr>
          <a:xfrm>
            <a:off x="34404" y="377726"/>
            <a:ext cx="590550" cy="594360"/>
            <a:chOff x="5800725" y="3131820"/>
            <a:chExt cx="590550" cy="594360"/>
          </a:xfrm>
        </p:grpSpPr>
        <p:sp>
          <p:nvSpPr>
            <p:cNvPr id="733" name="Circle: Hollow 732">
              <a:extLst>
                <a:ext uri="{FF2B5EF4-FFF2-40B4-BE49-F238E27FC236}">
                  <a16:creationId xmlns:a16="http://schemas.microsoft.com/office/drawing/2014/main" id="{989B4E16-B1B3-400F-8241-9F878A9605B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59DDAB2B-E7FC-4924-82CB-09E1BE6E552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5" name="Group 734">
            <a:extLst>
              <a:ext uri="{FF2B5EF4-FFF2-40B4-BE49-F238E27FC236}">
                <a16:creationId xmlns:a16="http://schemas.microsoft.com/office/drawing/2014/main" id="{7DFF8D40-0F6D-4399-9DF0-302CA5F41B0D}"/>
              </a:ext>
            </a:extLst>
          </p:cNvPr>
          <p:cNvGrpSpPr/>
          <p:nvPr/>
        </p:nvGrpSpPr>
        <p:grpSpPr>
          <a:xfrm>
            <a:off x="178803" y="524030"/>
            <a:ext cx="301752" cy="301752"/>
            <a:chOff x="4084318" y="1418208"/>
            <a:chExt cx="4023359" cy="4021584"/>
          </a:xfrm>
        </p:grpSpPr>
        <p:sp>
          <p:nvSpPr>
            <p:cNvPr id="736" name="Sun 735">
              <a:extLst>
                <a:ext uri="{FF2B5EF4-FFF2-40B4-BE49-F238E27FC236}">
                  <a16:creationId xmlns:a16="http://schemas.microsoft.com/office/drawing/2014/main" id="{2337DB66-4FD8-4189-940F-06B77BE52A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7" name="Oval 736">
              <a:extLst>
                <a:ext uri="{FF2B5EF4-FFF2-40B4-BE49-F238E27FC236}">
                  <a16:creationId xmlns:a16="http://schemas.microsoft.com/office/drawing/2014/main" id="{5D79CEF7-DCD0-49FC-B355-3A7A6A37F3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8" name="Group 737">
            <a:extLst>
              <a:ext uri="{FF2B5EF4-FFF2-40B4-BE49-F238E27FC236}">
                <a16:creationId xmlns:a16="http://schemas.microsoft.com/office/drawing/2014/main" id="{2F8AF60D-ABAE-4BE7-A455-1F6A0A0B71BD}"/>
              </a:ext>
            </a:extLst>
          </p:cNvPr>
          <p:cNvGrpSpPr/>
          <p:nvPr/>
        </p:nvGrpSpPr>
        <p:grpSpPr>
          <a:xfrm>
            <a:off x="34405" y="769613"/>
            <a:ext cx="590550" cy="594360"/>
            <a:chOff x="5800725" y="3131820"/>
            <a:chExt cx="590550" cy="594360"/>
          </a:xfrm>
        </p:grpSpPr>
        <p:sp>
          <p:nvSpPr>
            <p:cNvPr id="739" name="Circle: Hollow 738">
              <a:extLst>
                <a:ext uri="{FF2B5EF4-FFF2-40B4-BE49-F238E27FC236}">
                  <a16:creationId xmlns:a16="http://schemas.microsoft.com/office/drawing/2014/main" id="{9EA2F642-EC76-428E-A27D-D101E362F70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0" name="Oval 739">
              <a:extLst>
                <a:ext uri="{FF2B5EF4-FFF2-40B4-BE49-F238E27FC236}">
                  <a16:creationId xmlns:a16="http://schemas.microsoft.com/office/drawing/2014/main" id="{4E7FF00E-60B0-4F98-97E7-F4C710FF8B2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1" name="Group 740">
            <a:extLst>
              <a:ext uri="{FF2B5EF4-FFF2-40B4-BE49-F238E27FC236}">
                <a16:creationId xmlns:a16="http://schemas.microsoft.com/office/drawing/2014/main" id="{EF420626-AA0E-429C-97FC-8F5FF4F9B22A}"/>
              </a:ext>
            </a:extLst>
          </p:cNvPr>
          <p:cNvGrpSpPr/>
          <p:nvPr/>
        </p:nvGrpSpPr>
        <p:grpSpPr>
          <a:xfrm>
            <a:off x="178804" y="915917"/>
            <a:ext cx="301752" cy="301752"/>
            <a:chOff x="4084318" y="1418208"/>
            <a:chExt cx="4023359" cy="4021584"/>
          </a:xfrm>
        </p:grpSpPr>
        <p:sp>
          <p:nvSpPr>
            <p:cNvPr id="742" name="Sun 741">
              <a:extLst>
                <a:ext uri="{FF2B5EF4-FFF2-40B4-BE49-F238E27FC236}">
                  <a16:creationId xmlns:a16="http://schemas.microsoft.com/office/drawing/2014/main" id="{510FB51C-075E-4D98-B82E-8691F77FF1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3" name="Oval 742">
              <a:extLst>
                <a:ext uri="{FF2B5EF4-FFF2-40B4-BE49-F238E27FC236}">
                  <a16:creationId xmlns:a16="http://schemas.microsoft.com/office/drawing/2014/main" id="{90BA2B74-9AB9-4571-869C-A349E170B9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4" name="Group 743">
            <a:extLst>
              <a:ext uri="{FF2B5EF4-FFF2-40B4-BE49-F238E27FC236}">
                <a16:creationId xmlns:a16="http://schemas.microsoft.com/office/drawing/2014/main" id="{7195CCFC-DBE3-4C3A-90ED-F7086A201714}"/>
              </a:ext>
            </a:extLst>
          </p:cNvPr>
          <p:cNvGrpSpPr/>
          <p:nvPr/>
        </p:nvGrpSpPr>
        <p:grpSpPr>
          <a:xfrm>
            <a:off x="34406" y="1161500"/>
            <a:ext cx="590550" cy="594360"/>
            <a:chOff x="5800725" y="3131820"/>
            <a:chExt cx="590550" cy="594360"/>
          </a:xfrm>
        </p:grpSpPr>
        <p:sp>
          <p:nvSpPr>
            <p:cNvPr id="745" name="Circle: Hollow 744">
              <a:extLst>
                <a:ext uri="{FF2B5EF4-FFF2-40B4-BE49-F238E27FC236}">
                  <a16:creationId xmlns:a16="http://schemas.microsoft.com/office/drawing/2014/main" id="{62EE0B78-449D-4E1D-8E33-A1D4C91CE59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6" name="Oval 745">
              <a:extLst>
                <a:ext uri="{FF2B5EF4-FFF2-40B4-BE49-F238E27FC236}">
                  <a16:creationId xmlns:a16="http://schemas.microsoft.com/office/drawing/2014/main" id="{252F716A-6187-4B27-8226-C061D66ADAC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7" name="Group 746">
            <a:extLst>
              <a:ext uri="{FF2B5EF4-FFF2-40B4-BE49-F238E27FC236}">
                <a16:creationId xmlns:a16="http://schemas.microsoft.com/office/drawing/2014/main" id="{EF08E9A0-3DDA-4F2C-99B3-F0109BA89CA9}"/>
              </a:ext>
            </a:extLst>
          </p:cNvPr>
          <p:cNvGrpSpPr/>
          <p:nvPr/>
        </p:nvGrpSpPr>
        <p:grpSpPr>
          <a:xfrm>
            <a:off x="178805" y="1307804"/>
            <a:ext cx="301752" cy="301752"/>
            <a:chOff x="4084318" y="1418208"/>
            <a:chExt cx="4023359" cy="4021584"/>
          </a:xfrm>
        </p:grpSpPr>
        <p:sp>
          <p:nvSpPr>
            <p:cNvPr id="748" name="Sun 747">
              <a:extLst>
                <a:ext uri="{FF2B5EF4-FFF2-40B4-BE49-F238E27FC236}">
                  <a16:creationId xmlns:a16="http://schemas.microsoft.com/office/drawing/2014/main" id="{137B599A-8EC4-42B4-A2FE-A21B9FD9F6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9" name="Oval 748">
              <a:extLst>
                <a:ext uri="{FF2B5EF4-FFF2-40B4-BE49-F238E27FC236}">
                  <a16:creationId xmlns:a16="http://schemas.microsoft.com/office/drawing/2014/main" id="{9F483F30-5087-4BCC-8FEA-E18B1E24B8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0" name="Group 749">
            <a:extLst>
              <a:ext uri="{FF2B5EF4-FFF2-40B4-BE49-F238E27FC236}">
                <a16:creationId xmlns:a16="http://schemas.microsoft.com/office/drawing/2014/main" id="{3897C8F3-41EF-4519-BFC1-9FDAEDEDD603}"/>
              </a:ext>
            </a:extLst>
          </p:cNvPr>
          <p:cNvGrpSpPr/>
          <p:nvPr/>
        </p:nvGrpSpPr>
        <p:grpSpPr>
          <a:xfrm>
            <a:off x="34407" y="1553387"/>
            <a:ext cx="590550" cy="594360"/>
            <a:chOff x="5800725" y="3131820"/>
            <a:chExt cx="590550" cy="594360"/>
          </a:xfrm>
        </p:grpSpPr>
        <p:sp>
          <p:nvSpPr>
            <p:cNvPr id="751" name="Circle: Hollow 750">
              <a:extLst>
                <a:ext uri="{FF2B5EF4-FFF2-40B4-BE49-F238E27FC236}">
                  <a16:creationId xmlns:a16="http://schemas.microsoft.com/office/drawing/2014/main" id="{4A73B2B8-D6BA-4942-BE04-1A624026744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2" name="Oval 751">
              <a:extLst>
                <a:ext uri="{FF2B5EF4-FFF2-40B4-BE49-F238E27FC236}">
                  <a16:creationId xmlns:a16="http://schemas.microsoft.com/office/drawing/2014/main" id="{03DA70A0-F3B8-4CF3-9EBB-DC507D1FF14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3" name="Group 752">
            <a:extLst>
              <a:ext uri="{FF2B5EF4-FFF2-40B4-BE49-F238E27FC236}">
                <a16:creationId xmlns:a16="http://schemas.microsoft.com/office/drawing/2014/main" id="{86C6A824-510B-47E5-AAFA-8CC9A5E3128F}"/>
              </a:ext>
            </a:extLst>
          </p:cNvPr>
          <p:cNvGrpSpPr/>
          <p:nvPr/>
        </p:nvGrpSpPr>
        <p:grpSpPr>
          <a:xfrm>
            <a:off x="178806" y="1699691"/>
            <a:ext cx="301752" cy="301752"/>
            <a:chOff x="4084318" y="1418208"/>
            <a:chExt cx="4023359" cy="4021584"/>
          </a:xfrm>
        </p:grpSpPr>
        <p:sp>
          <p:nvSpPr>
            <p:cNvPr id="754" name="Sun 753">
              <a:extLst>
                <a:ext uri="{FF2B5EF4-FFF2-40B4-BE49-F238E27FC236}">
                  <a16:creationId xmlns:a16="http://schemas.microsoft.com/office/drawing/2014/main" id="{4520A34E-75DD-4506-B13C-AE242CE5D0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E136AA3E-49FE-40FB-A0E0-D67053A227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6" name="Group 755">
            <a:extLst>
              <a:ext uri="{FF2B5EF4-FFF2-40B4-BE49-F238E27FC236}">
                <a16:creationId xmlns:a16="http://schemas.microsoft.com/office/drawing/2014/main" id="{6D722838-6D9A-48C4-94EA-387F24741EFB}"/>
              </a:ext>
            </a:extLst>
          </p:cNvPr>
          <p:cNvGrpSpPr/>
          <p:nvPr/>
        </p:nvGrpSpPr>
        <p:grpSpPr>
          <a:xfrm>
            <a:off x="34408" y="1945274"/>
            <a:ext cx="590550" cy="594360"/>
            <a:chOff x="5800725" y="3131820"/>
            <a:chExt cx="590550" cy="594360"/>
          </a:xfrm>
        </p:grpSpPr>
        <p:sp>
          <p:nvSpPr>
            <p:cNvPr id="757" name="Circle: Hollow 756">
              <a:extLst>
                <a:ext uri="{FF2B5EF4-FFF2-40B4-BE49-F238E27FC236}">
                  <a16:creationId xmlns:a16="http://schemas.microsoft.com/office/drawing/2014/main" id="{1EC1AF58-26A8-44E4-A16D-C2BD98C2ACE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8" name="Oval 757">
              <a:extLst>
                <a:ext uri="{FF2B5EF4-FFF2-40B4-BE49-F238E27FC236}">
                  <a16:creationId xmlns:a16="http://schemas.microsoft.com/office/drawing/2014/main" id="{DA3E60F2-6FBD-4D11-B783-1784A6BA47A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9" name="Group 758">
            <a:extLst>
              <a:ext uri="{FF2B5EF4-FFF2-40B4-BE49-F238E27FC236}">
                <a16:creationId xmlns:a16="http://schemas.microsoft.com/office/drawing/2014/main" id="{E8D5DDF2-6701-4B58-92CC-70A389861D81}"/>
              </a:ext>
            </a:extLst>
          </p:cNvPr>
          <p:cNvGrpSpPr/>
          <p:nvPr/>
        </p:nvGrpSpPr>
        <p:grpSpPr>
          <a:xfrm>
            <a:off x="178807" y="2091578"/>
            <a:ext cx="301752" cy="301752"/>
            <a:chOff x="4084318" y="1418208"/>
            <a:chExt cx="4023359" cy="4021584"/>
          </a:xfrm>
        </p:grpSpPr>
        <p:sp>
          <p:nvSpPr>
            <p:cNvPr id="760" name="Sun 759">
              <a:extLst>
                <a:ext uri="{FF2B5EF4-FFF2-40B4-BE49-F238E27FC236}">
                  <a16:creationId xmlns:a16="http://schemas.microsoft.com/office/drawing/2014/main" id="{15BAF008-D4F2-4869-B170-F301617149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1" name="Oval 760">
              <a:extLst>
                <a:ext uri="{FF2B5EF4-FFF2-40B4-BE49-F238E27FC236}">
                  <a16:creationId xmlns:a16="http://schemas.microsoft.com/office/drawing/2014/main" id="{A4D1D2BB-AA1A-4659-8619-99AF54B7E6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2" name="Group 761">
            <a:extLst>
              <a:ext uri="{FF2B5EF4-FFF2-40B4-BE49-F238E27FC236}">
                <a16:creationId xmlns:a16="http://schemas.microsoft.com/office/drawing/2014/main" id="{83DC6417-D9C1-4B30-AA5F-1379D35FDA45}"/>
              </a:ext>
            </a:extLst>
          </p:cNvPr>
          <p:cNvGrpSpPr/>
          <p:nvPr/>
        </p:nvGrpSpPr>
        <p:grpSpPr>
          <a:xfrm>
            <a:off x="34409" y="2337161"/>
            <a:ext cx="590550" cy="594360"/>
            <a:chOff x="5800725" y="3131820"/>
            <a:chExt cx="590550" cy="594360"/>
          </a:xfrm>
        </p:grpSpPr>
        <p:sp>
          <p:nvSpPr>
            <p:cNvPr id="763" name="Circle: Hollow 762">
              <a:extLst>
                <a:ext uri="{FF2B5EF4-FFF2-40B4-BE49-F238E27FC236}">
                  <a16:creationId xmlns:a16="http://schemas.microsoft.com/office/drawing/2014/main" id="{F9F5466F-8D11-43F1-A7EF-05CC531B6F6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4" name="Oval 763">
              <a:extLst>
                <a:ext uri="{FF2B5EF4-FFF2-40B4-BE49-F238E27FC236}">
                  <a16:creationId xmlns:a16="http://schemas.microsoft.com/office/drawing/2014/main" id="{518EB658-2E89-46BE-BB41-F3D2CF07E33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5" name="Group 764">
            <a:extLst>
              <a:ext uri="{FF2B5EF4-FFF2-40B4-BE49-F238E27FC236}">
                <a16:creationId xmlns:a16="http://schemas.microsoft.com/office/drawing/2014/main" id="{3AA7701F-11F8-4068-A397-BEE5E21CFB3A}"/>
              </a:ext>
            </a:extLst>
          </p:cNvPr>
          <p:cNvGrpSpPr/>
          <p:nvPr/>
        </p:nvGrpSpPr>
        <p:grpSpPr>
          <a:xfrm>
            <a:off x="178808" y="2483465"/>
            <a:ext cx="301752" cy="301752"/>
            <a:chOff x="4084318" y="1418208"/>
            <a:chExt cx="4023359" cy="4021584"/>
          </a:xfrm>
        </p:grpSpPr>
        <p:sp>
          <p:nvSpPr>
            <p:cNvPr id="766" name="Sun 765">
              <a:extLst>
                <a:ext uri="{FF2B5EF4-FFF2-40B4-BE49-F238E27FC236}">
                  <a16:creationId xmlns:a16="http://schemas.microsoft.com/office/drawing/2014/main" id="{064AB37D-0480-4EA3-B2E9-7F8125AFF5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7" name="Oval 766">
              <a:extLst>
                <a:ext uri="{FF2B5EF4-FFF2-40B4-BE49-F238E27FC236}">
                  <a16:creationId xmlns:a16="http://schemas.microsoft.com/office/drawing/2014/main" id="{548774E7-0A3F-45E8-8974-FF7182B26E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8" name="Group 767">
            <a:extLst>
              <a:ext uri="{FF2B5EF4-FFF2-40B4-BE49-F238E27FC236}">
                <a16:creationId xmlns:a16="http://schemas.microsoft.com/office/drawing/2014/main" id="{F56B9EF0-6DA5-4BCE-8270-F89FC6761DE4}"/>
              </a:ext>
            </a:extLst>
          </p:cNvPr>
          <p:cNvGrpSpPr/>
          <p:nvPr/>
        </p:nvGrpSpPr>
        <p:grpSpPr>
          <a:xfrm>
            <a:off x="34410" y="2729048"/>
            <a:ext cx="590550" cy="594360"/>
            <a:chOff x="5800725" y="3131820"/>
            <a:chExt cx="590550" cy="594360"/>
          </a:xfrm>
        </p:grpSpPr>
        <p:sp>
          <p:nvSpPr>
            <p:cNvPr id="769" name="Circle: Hollow 768">
              <a:extLst>
                <a:ext uri="{FF2B5EF4-FFF2-40B4-BE49-F238E27FC236}">
                  <a16:creationId xmlns:a16="http://schemas.microsoft.com/office/drawing/2014/main" id="{4576A55F-A525-455E-946F-4FCDA4FD10A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0" name="Oval 769">
              <a:extLst>
                <a:ext uri="{FF2B5EF4-FFF2-40B4-BE49-F238E27FC236}">
                  <a16:creationId xmlns:a16="http://schemas.microsoft.com/office/drawing/2014/main" id="{64B15103-76E0-4478-A073-49D77490287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1" name="Group 770">
            <a:extLst>
              <a:ext uri="{FF2B5EF4-FFF2-40B4-BE49-F238E27FC236}">
                <a16:creationId xmlns:a16="http://schemas.microsoft.com/office/drawing/2014/main" id="{4484B3AA-814F-4234-B5AE-F6C6CFAE4EF5}"/>
              </a:ext>
            </a:extLst>
          </p:cNvPr>
          <p:cNvGrpSpPr/>
          <p:nvPr/>
        </p:nvGrpSpPr>
        <p:grpSpPr>
          <a:xfrm>
            <a:off x="178809" y="2875352"/>
            <a:ext cx="301752" cy="301752"/>
            <a:chOff x="4084318" y="1418208"/>
            <a:chExt cx="4023359" cy="4021584"/>
          </a:xfrm>
        </p:grpSpPr>
        <p:sp>
          <p:nvSpPr>
            <p:cNvPr id="772" name="Sun 771">
              <a:extLst>
                <a:ext uri="{FF2B5EF4-FFF2-40B4-BE49-F238E27FC236}">
                  <a16:creationId xmlns:a16="http://schemas.microsoft.com/office/drawing/2014/main" id="{D9FAA810-4DC7-4C29-ABAF-5D069756A8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3" name="Oval 772">
              <a:extLst>
                <a:ext uri="{FF2B5EF4-FFF2-40B4-BE49-F238E27FC236}">
                  <a16:creationId xmlns:a16="http://schemas.microsoft.com/office/drawing/2014/main" id="{7F6B3C64-45A6-4C36-BFCD-19D694DFD9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4" name="Group 773">
            <a:extLst>
              <a:ext uri="{FF2B5EF4-FFF2-40B4-BE49-F238E27FC236}">
                <a16:creationId xmlns:a16="http://schemas.microsoft.com/office/drawing/2014/main" id="{1894C1C8-F83B-4E73-A247-E50C6BEC472C}"/>
              </a:ext>
            </a:extLst>
          </p:cNvPr>
          <p:cNvGrpSpPr/>
          <p:nvPr/>
        </p:nvGrpSpPr>
        <p:grpSpPr>
          <a:xfrm>
            <a:off x="34411" y="3120935"/>
            <a:ext cx="590550" cy="594360"/>
            <a:chOff x="5800725" y="3131820"/>
            <a:chExt cx="590550" cy="594360"/>
          </a:xfrm>
        </p:grpSpPr>
        <p:sp>
          <p:nvSpPr>
            <p:cNvPr id="775" name="Circle: Hollow 774">
              <a:extLst>
                <a:ext uri="{FF2B5EF4-FFF2-40B4-BE49-F238E27FC236}">
                  <a16:creationId xmlns:a16="http://schemas.microsoft.com/office/drawing/2014/main" id="{D0ECD236-8891-40D0-968D-8FDD5488E5E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6" name="Oval 775">
              <a:extLst>
                <a:ext uri="{FF2B5EF4-FFF2-40B4-BE49-F238E27FC236}">
                  <a16:creationId xmlns:a16="http://schemas.microsoft.com/office/drawing/2014/main" id="{9A27C43B-4E68-457C-8D52-8AE7F4A3EA1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7" name="Group 776">
            <a:extLst>
              <a:ext uri="{FF2B5EF4-FFF2-40B4-BE49-F238E27FC236}">
                <a16:creationId xmlns:a16="http://schemas.microsoft.com/office/drawing/2014/main" id="{42562467-178E-4C95-8CAD-B7C60C67A631}"/>
              </a:ext>
            </a:extLst>
          </p:cNvPr>
          <p:cNvGrpSpPr/>
          <p:nvPr/>
        </p:nvGrpSpPr>
        <p:grpSpPr>
          <a:xfrm>
            <a:off x="178810" y="3267239"/>
            <a:ext cx="301752" cy="301752"/>
            <a:chOff x="4084318" y="1418208"/>
            <a:chExt cx="4023359" cy="4021584"/>
          </a:xfrm>
        </p:grpSpPr>
        <p:sp>
          <p:nvSpPr>
            <p:cNvPr id="778" name="Sun 777">
              <a:extLst>
                <a:ext uri="{FF2B5EF4-FFF2-40B4-BE49-F238E27FC236}">
                  <a16:creationId xmlns:a16="http://schemas.microsoft.com/office/drawing/2014/main" id="{A08B27D4-8556-4A9B-9BBF-E4DA581E28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9" name="Oval 778">
              <a:extLst>
                <a:ext uri="{FF2B5EF4-FFF2-40B4-BE49-F238E27FC236}">
                  <a16:creationId xmlns:a16="http://schemas.microsoft.com/office/drawing/2014/main" id="{7600DF38-9801-4831-9E14-EE8319F1FF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0" name="Group 779">
            <a:extLst>
              <a:ext uri="{FF2B5EF4-FFF2-40B4-BE49-F238E27FC236}">
                <a16:creationId xmlns:a16="http://schemas.microsoft.com/office/drawing/2014/main" id="{C4626C53-65A2-4C69-93F9-75E3AB4B7245}"/>
              </a:ext>
            </a:extLst>
          </p:cNvPr>
          <p:cNvGrpSpPr/>
          <p:nvPr/>
        </p:nvGrpSpPr>
        <p:grpSpPr>
          <a:xfrm>
            <a:off x="34412" y="3512822"/>
            <a:ext cx="590550" cy="594360"/>
            <a:chOff x="5800725" y="3131820"/>
            <a:chExt cx="590550" cy="594360"/>
          </a:xfrm>
        </p:grpSpPr>
        <p:sp>
          <p:nvSpPr>
            <p:cNvPr id="781" name="Circle: Hollow 780">
              <a:extLst>
                <a:ext uri="{FF2B5EF4-FFF2-40B4-BE49-F238E27FC236}">
                  <a16:creationId xmlns:a16="http://schemas.microsoft.com/office/drawing/2014/main" id="{DB843A0B-EBF5-4ADF-911A-627153FD16E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2" name="Oval 781">
              <a:extLst>
                <a:ext uri="{FF2B5EF4-FFF2-40B4-BE49-F238E27FC236}">
                  <a16:creationId xmlns:a16="http://schemas.microsoft.com/office/drawing/2014/main" id="{159FC627-D308-4F1C-90C8-56F0C67671E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3" name="Group 782">
            <a:extLst>
              <a:ext uri="{FF2B5EF4-FFF2-40B4-BE49-F238E27FC236}">
                <a16:creationId xmlns:a16="http://schemas.microsoft.com/office/drawing/2014/main" id="{72D2089B-D84E-4626-A986-803D6F21F1EF}"/>
              </a:ext>
            </a:extLst>
          </p:cNvPr>
          <p:cNvGrpSpPr/>
          <p:nvPr/>
        </p:nvGrpSpPr>
        <p:grpSpPr>
          <a:xfrm>
            <a:off x="178811" y="3659126"/>
            <a:ext cx="301752" cy="301752"/>
            <a:chOff x="4084318" y="1418208"/>
            <a:chExt cx="4023359" cy="4021584"/>
          </a:xfrm>
        </p:grpSpPr>
        <p:sp>
          <p:nvSpPr>
            <p:cNvPr id="784" name="Sun 783">
              <a:extLst>
                <a:ext uri="{FF2B5EF4-FFF2-40B4-BE49-F238E27FC236}">
                  <a16:creationId xmlns:a16="http://schemas.microsoft.com/office/drawing/2014/main" id="{16932589-C70A-444B-93FB-78C01DCAB1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5" name="Oval 784">
              <a:extLst>
                <a:ext uri="{FF2B5EF4-FFF2-40B4-BE49-F238E27FC236}">
                  <a16:creationId xmlns:a16="http://schemas.microsoft.com/office/drawing/2014/main" id="{2E1711E5-B2A7-4DB5-854D-8DEC453E87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6" name="Group 785">
            <a:extLst>
              <a:ext uri="{FF2B5EF4-FFF2-40B4-BE49-F238E27FC236}">
                <a16:creationId xmlns:a16="http://schemas.microsoft.com/office/drawing/2014/main" id="{1B49436F-23ED-4A25-B6CD-D167967B580B}"/>
              </a:ext>
            </a:extLst>
          </p:cNvPr>
          <p:cNvGrpSpPr/>
          <p:nvPr/>
        </p:nvGrpSpPr>
        <p:grpSpPr>
          <a:xfrm>
            <a:off x="34413" y="3904709"/>
            <a:ext cx="590550" cy="594360"/>
            <a:chOff x="5800725" y="3131820"/>
            <a:chExt cx="590550" cy="594360"/>
          </a:xfrm>
        </p:grpSpPr>
        <p:sp>
          <p:nvSpPr>
            <p:cNvPr id="787" name="Circle: Hollow 786">
              <a:extLst>
                <a:ext uri="{FF2B5EF4-FFF2-40B4-BE49-F238E27FC236}">
                  <a16:creationId xmlns:a16="http://schemas.microsoft.com/office/drawing/2014/main" id="{BA589FED-CD2E-42FD-950A-976F9DE4EED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8" name="Oval 787">
              <a:extLst>
                <a:ext uri="{FF2B5EF4-FFF2-40B4-BE49-F238E27FC236}">
                  <a16:creationId xmlns:a16="http://schemas.microsoft.com/office/drawing/2014/main" id="{4B67CC45-7075-40FE-9D94-E62FC664A12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2F47E856-2138-447F-A080-65CE80A15050}"/>
              </a:ext>
            </a:extLst>
          </p:cNvPr>
          <p:cNvGrpSpPr/>
          <p:nvPr/>
        </p:nvGrpSpPr>
        <p:grpSpPr>
          <a:xfrm>
            <a:off x="178812" y="4051013"/>
            <a:ext cx="301752" cy="301752"/>
            <a:chOff x="4084318" y="1418208"/>
            <a:chExt cx="4023359" cy="4021584"/>
          </a:xfrm>
        </p:grpSpPr>
        <p:sp>
          <p:nvSpPr>
            <p:cNvPr id="790" name="Sun 789">
              <a:extLst>
                <a:ext uri="{FF2B5EF4-FFF2-40B4-BE49-F238E27FC236}">
                  <a16:creationId xmlns:a16="http://schemas.microsoft.com/office/drawing/2014/main" id="{032910EF-FC01-46AE-8541-CAA4D11F55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1" name="Oval 790">
              <a:extLst>
                <a:ext uri="{FF2B5EF4-FFF2-40B4-BE49-F238E27FC236}">
                  <a16:creationId xmlns:a16="http://schemas.microsoft.com/office/drawing/2014/main" id="{F8A163AC-DE5C-40E4-BFC1-02C076243A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2" name="Group 791">
            <a:extLst>
              <a:ext uri="{FF2B5EF4-FFF2-40B4-BE49-F238E27FC236}">
                <a16:creationId xmlns:a16="http://schemas.microsoft.com/office/drawing/2014/main" id="{29C0E48C-1044-453D-A1A0-9F18A7F2268D}"/>
              </a:ext>
            </a:extLst>
          </p:cNvPr>
          <p:cNvGrpSpPr/>
          <p:nvPr/>
        </p:nvGrpSpPr>
        <p:grpSpPr>
          <a:xfrm>
            <a:off x="34414" y="4296596"/>
            <a:ext cx="590550" cy="594360"/>
            <a:chOff x="5800725" y="3131820"/>
            <a:chExt cx="590550" cy="594360"/>
          </a:xfrm>
        </p:grpSpPr>
        <p:sp>
          <p:nvSpPr>
            <p:cNvPr id="793" name="Circle: Hollow 792">
              <a:extLst>
                <a:ext uri="{FF2B5EF4-FFF2-40B4-BE49-F238E27FC236}">
                  <a16:creationId xmlns:a16="http://schemas.microsoft.com/office/drawing/2014/main" id="{BA09696C-0C57-48A2-B8F0-68426A5459F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00867FDE-50CE-4578-8C06-06FF2CB64F5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B45EE9BF-CDFC-4EF1-AEC4-A0E7C3F259D0}"/>
              </a:ext>
            </a:extLst>
          </p:cNvPr>
          <p:cNvGrpSpPr/>
          <p:nvPr/>
        </p:nvGrpSpPr>
        <p:grpSpPr>
          <a:xfrm>
            <a:off x="178813" y="4442900"/>
            <a:ext cx="301752" cy="301752"/>
            <a:chOff x="4084318" y="1418208"/>
            <a:chExt cx="4023359" cy="4021584"/>
          </a:xfrm>
        </p:grpSpPr>
        <p:sp>
          <p:nvSpPr>
            <p:cNvPr id="796" name="Sun 795">
              <a:extLst>
                <a:ext uri="{FF2B5EF4-FFF2-40B4-BE49-F238E27FC236}">
                  <a16:creationId xmlns:a16="http://schemas.microsoft.com/office/drawing/2014/main" id="{24DCD910-C237-472A-AA45-BFF9CC096A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7" name="Oval 796">
              <a:extLst>
                <a:ext uri="{FF2B5EF4-FFF2-40B4-BE49-F238E27FC236}">
                  <a16:creationId xmlns:a16="http://schemas.microsoft.com/office/drawing/2014/main" id="{141FA991-44F6-4682-AD51-AD2ABEAB15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8" name="Group 797">
            <a:extLst>
              <a:ext uri="{FF2B5EF4-FFF2-40B4-BE49-F238E27FC236}">
                <a16:creationId xmlns:a16="http://schemas.microsoft.com/office/drawing/2014/main" id="{BFE2F0D3-AB86-4505-A218-72C5FE6D2FB9}"/>
              </a:ext>
            </a:extLst>
          </p:cNvPr>
          <p:cNvGrpSpPr/>
          <p:nvPr/>
        </p:nvGrpSpPr>
        <p:grpSpPr>
          <a:xfrm>
            <a:off x="34415" y="4688483"/>
            <a:ext cx="590550" cy="594360"/>
            <a:chOff x="5800725" y="3131820"/>
            <a:chExt cx="590550" cy="594360"/>
          </a:xfrm>
        </p:grpSpPr>
        <p:sp>
          <p:nvSpPr>
            <p:cNvPr id="799" name="Circle: Hollow 798">
              <a:extLst>
                <a:ext uri="{FF2B5EF4-FFF2-40B4-BE49-F238E27FC236}">
                  <a16:creationId xmlns:a16="http://schemas.microsoft.com/office/drawing/2014/main" id="{5812D5E2-F9B4-4DCF-8961-6AE69D9B8D5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0" name="Oval 799">
              <a:extLst>
                <a:ext uri="{FF2B5EF4-FFF2-40B4-BE49-F238E27FC236}">
                  <a16:creationId xmlns:a16="http://schemas.microsoft.com/office/drawing/2014/main" id="{4D9FB491-481B-467A-B33D-6E3168FCA78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1" name="Group 800">
            <a:extLst>
              <a:ext uri="{FF2B5EF4-FFF2-40B4-BE49-F238E27FC236}">
                <a16:creationId xmlns:a16="http://schemas.microsoft.com/office/drawing/2014/main" id="{A0966BC5-4220-4471-B64E-FD4C44006260}"/>
              </a:ext>
            </a:extLst>
          </p:cNvPr>
          <p:cNvGrpSpPr/>
          <p:nvPr/>
        </p:nvGrpSpPr>
        <p:grpSpPr>
          <a:xfrm>
            <a:off x="178814" y="4834787"/>
            <a:ext cx="301752" cy="301752"/>
            <a:chOff x="4084318" y="1418208"/>
            <a:chExt cx="4023359" cy="4021584"/>
          </a:xfrm>
        </p:grpSpPr>
        <p:sp>
          <p:nvSpPr>
            <p:cNvPr id="802" name="Sun 801">
              <a:extLst>
                <a:ext uri="{FF2B5EF4-FFF2-40B4-BE49-F238E27FC236}">
                  <a16:creationId xmlns:a16="http://schemas.microsoft.com/office/drawing/2014/main" id="{379EB64D-BDE3-4ED7-812F-A70823BCBE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3" name="Oval 802">
              <a:extLst>
                <a:ext uri="{FF2B5EF4-FFF2-40B4-BE49-F238E27FC236}">
                  <a16:creationId xmlns:a16="http://schemas.microsoft.com/office/drawing/2014/main" id="{ED857458-871A-4B47-983F-F78A00C5E0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4" name="Group 803">
            <a:extLst>
              <a:ext uri="{FF2B5EF4-FFF2-40B4-BE49-F238E27FC236}">
                <a16:creationId xmlns:a16="http://schemas.microsoft.com/office/drawing/2014/main" id="{EC6905DB-28D2-4932-9086-65B4A4A0919B}"/>
              </a:ext>
            </a:extLst>
          </p:cNvPr>
          <p:cNvGrpSpPr/>
          <p:nvPr/>
        </p:nvGrpSpPr>
        <p:grpSpPr>
          <a:xfrm>
            <a:off x="34416" y="5080370"/>
            <a:ext cx="590550" cy="594360"/>
            <a:chOff x="5800725" y="3131820"/>
            <a:chExt cx="590550" cy="594360"/>
          </a:xfrm>
        </p:grpSpPr>
        <p:sp>
          <p:nvSpPr>
            <p:cNvPr id="805" name="Circle: Hollow 804">
              <a:extLst>
                <a:ext uri="{FF2B5EF4-FFF2-40B4-BE49-F238E27FC236}">
                  <a16:creationId xmlns:a16="http://schemas.microsoft.com/office/drawing/2014/main" id="{64E5199C-E37D-4A44-9AC4-9ED3C4B0045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6" name="Oval 805">
              <a:extLst>
                <a:ext uri="{FF2B5EF4-FFF2-40B4-BE49-F238E27FC236}">
                  <a16:creationId xmlns:a16="http://schemas.microsoft.com/office/drawing/2014/main" id="{31273AC9-C1C5-4A7A-BE9D-8DA6136B5A9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7" name="Group 806">
            <a:extLst>
              <a:ext uri="{FF2B5EF4-FFF2-40B4-BE49-F238E27FC236}">
                <a16:creationId xmlns:a16="http://schemas.microsoft.com/office/drawing/2014/main" id="{DD35D04D-4192-4FB0-AB64-F6DBD5F951FC}"/>
              </a:ext>
            </a:extLst>
          </p:cNvPr>
          <p:cNvGrpSpPr/>
          <p:nvPr/>
        </p:nvGrpSpPr>
        <p:grpSpPr>
          <a:xfrm>
            <a:off x="178815" y="5226674"/>
            <a:ext cx="301752" cy="301752"/>
            <a:chOff x="4084318" y="1418208"/>
            <a:chExt cx="4023359" cy="4021584"/>
          </a:xfrm>
        </p:grpSpPr>
        <p:sp>
          <p:nvSpPr>
            <p:cNvPr id="808" name="Sun 807">
              <a:extLst>
                <a:ext uri="{FF2B5EF4-FFF2-40B4-BE49-F238E27FC236}">
                  <a16:creationId xmlns:a16="http://schemas.microsoft.com/office/drawing/2014/main" id="{CEFE2002-82B1-4348-B493-5D30AA5744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9" name="Oval 808">
              <a:extLst>
                <a:ext uri="{FF2B5EF4-FFF2-40B4-BE49-F238E27FC236}">
                  <a16:creationId xmlns:a16="http://schemas.microsoft.com/office/drawing/2014/main" id="{4905E0D1-A64A-4B75-BB54-B765FFF738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0" name="Group 809">
            <a:extLst>
              <a:ext uri="{FF2B5EF4-FFF2-40B4-BE49-F238E27FC236}">
                <a16:creationId xmlns:a16="http://schemas.microsoft.com/office/drawing/2014/main" id="{23F4CB3F-7AA1-4606-99E9-536FF22FD25C}"/>
              </a:ext>
            </a:extLst>
          </p:cNvPr>
          <p:cNvGrpSpPr/>
          <p:nvPr/>
        </p:nvGrpSpPr>
        <p:grpSpPr>
          <a:xfrm>
            <a:off x="34417" y="5472257"/>
            <a:ext cx="590550" cy="594360"/>
            <a:chOff x="5800725" y="3131820"/>
            <a:chExt cx="590550" cy="594360"/>
          </a:xfrm>
        </p:grpSpPr>
        <p:sp>
          <p:nvSpPr>
            <p:cNvPr id="811" name="Circle: Hollow 810">
              <a:extLst>
                <a:ext uri="{FF2B5EF4-FFF2-40B4-BE49-F238E27FC236}">
                  <a16:creationId xmlns:a16="http://schemas.microsoft.com/office/drawing/2014/main" id="{B724889B-EF02-49A2-B91F-36308338E4B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2" name="Oval 811">
              <a:extLst>
                <a:ext uri="{FF2B5EF4-FFF2-40B4-BE49-F238E27FC236}">
                  <a16:creationId xmlns:a16="http://schemas.microsoft.com/office/drawing/2014/main" id="{292A52E4-48EA-4C93-BAF9-FF91D9F5B30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3" name="Group 812">
            <a:extLst>
              <a:ext uri="{FF2B5EF4-FFF2-40B4-BE49-F238E27FC236}">
                <a16:creationId xmlns:a16="http://schemas.microsoft.com/office/drawing/2014/main" id="{665AAFE2-F855-43D0-9FA7-18BFFA6D38D7}"/>
              </a:ext>
            </a:extLst>
          </p:cNvPr>
          <p:cNvGrpSpPr/>
          <p:nvPr/>
        </p:nvGrpSpPr>
        <p:grpSpPr>
          <a:xfrm>
            <a:off x="178816" y="5618561"/>
            <a:ext cx="301752" cy="301752"/>
            <a:chOff x="4084318" y="1418208"/>
            <a:chExt cx="4023359" cy="4021584"/>
          </a:xfrm>
        </p:grpSpPr>
        <p:sp>
          <p:nvSpPr>
            <p:cNvPr id="814" name="Sun 813">
              <a:extLst>
                <a:ext uri="{FF2B5EF4-FFF2-40B4-BE49-F238E27FC236}">
                  <a16:creationId xmlns:a16="http://schemas.microsoft.com/office/drawing/2014/main" id="{846B7EBA-D45B-4170-BE1D-6EDA394C1C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5" name="Oval 814">
              <a:extLst>
                <a:ext uri="{FF2B5EF4-FFF2-40B4-BE49-F238E27FC236}">
                  <a16:creationId xmlns:a16="http://schemas.microsoft.com/office/drawing/2014/main" id="{ACD7700C-4CD5-4C9C-8FB9-BE25302CE6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6" name="Group 815">
            <a:extLst>
              <a:ext uri="{FF2B5EF4-FFF2-40B4-BE49-F238E27FC236}">
                <a16:creationId xmlns:a16="http://schemas.microsoft.com/office/drawing/2014/main" id="{C5F44F24-3B40-4850-9F63-BC6ED693FC8E}"/>
              </a:ext>
            </a:extLst>
          </p:cNvPr>
          <p:cNvGrpSpPr/>
          <p:nvPr/>
        </p:nvGrpSpPr>
        <p:grpSpPr>
          <a:xfrm>
            <a:off x="34418" y="5864144"/>
            <a:ext cx="590550" cy="594360"/>
            <a:chOff x="5800725" y="3131820"/>
            <a:chExt cx="590550" cy="594360"/>
          </a:xfrm>
        </p:grpSpPr>
        <p:sp>
          <p:nvSpPr>
            <p:cNvPr id="817" name="Circle: Hollow 816">
              <a:extLst>
                <a:ext uri="{FF2B5EF4-FFF2-40B4-BE49-F238E27FC236}">
                  <a16:creationId xmlns:a16="http://schemas.microsoft.com/office/drawing/2014/main" id="{DF573650-60F3-4791-93CE-C120CFFA25F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8" name="Oval 817">
              <a:extLst>
                <a:ext uri="{FF2B5EF4-FFF2-40B4-BE49-F238E27FC236}">
                  <a16:creationId xmlns:a16="http://schemas.microsoft.com/office/drawing/2014/main" id="{1C1F40DE-E20B-4E92-B0CD-55365CBFEFB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9" name="Group 818">
            <a:extLst>
              <a:ext uri="{FF2B5EF4-FFF2-40B4-BE49-F238E27FC236}">
                <a16:creationId xmlns:a16="http://schemas.microsoft.com/office/drawing/2014/main" id="{4CE8F7C2-FAF7-4DC2-B717-151ABD2596DD}"/>
              </a:ext>
            </a:extLst>
          </p:cNvPr>
          <p:cNvGrpSpPr/>
          <p:nvPr/>
        </p:nvGrpSpPr>
        <p:grpSpPr>
          <a:xfrm>
            <a:off x="178817" y="6010448"/>
            <a:ext cx="301752" cy="301752"/>
            <a:chOff x="4084318" y="1418208"/>
            <a:chExt cx="4023359" cy="4021584"/>
          </a:xfrm>
        </p:grpSpPr>
        <p:sp>
          <p:nvSpPr>
            <p:cNvPr id="820" name="Sun 819">
              <a:extLst>
                <a:ext uri="{FF2B5EF4-FFF2-40B4-BE49-F238E27FC236}">
                  <a16:creationId xmlns:a16="http://schemas.microsoft.com/office/drawing/2014/main" id="{B1DC7BD9-ED99-4AAE-9D43-91CBA1E2A7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1" name="Oval 820">
              <a:extLst>
                <a:ext uri="{FF2B5EF4-FFF2-40B4-BE49-F238E27FC236}">
                  <a16:creationId xmlns:a16="http://schemas.microsoft.com/office/drawing/2014/main" id="{F412328D-112D-46D5-A283-42A5B9CB93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2" name="Group 821">
            <a:extLst>
              <a:ext uri="{FF2B5EF4-FFF2-40B4-BE49-F238E27FC236}">
                <a16:creationId xmlns:a16="http://schemas.microsoft.com/office/drawing/2014/main" id="{8C6DB996-541D-4A61-A559-C1285EB62E7D}"/>
              </a:ext>
            </a:extLst>
          </p:cNvPr>
          <p:cNvGrpSpPr/>
          <p:nvPr/>
        </p:nvGrpSpPr>
        <p:grpSpPr>
          <a:xfrm>
            <a:off x="11605994" y="377642"/>
            <a:ext cx="590550" cy="594360"/>
            <a:chOff x="5800725" y="3131820"/>
            <a:chExt cx="590550" cy="594360"/>
          </a:xfrm>
        </p:grpSpPr>
        <p:sp>
          <p:nvSpPr>
            <p:cNvPr id="823" name="Circle: Hollow 822">
              <a:extLst>
                <a:ext uri="{FF2B5EF4-FFF2-40B4-BE49-F238E27FC236}">
                  <a16:creationId xmlns:a16="http://schemas.microsoft.com/office/drawing/2014/main" id="{A545018D-393C-45F7-86F5-FB0FC5063E1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4" name="Oval 823">
              <a:extLst>
                <a:ext uri="{FF2B5EF4-FFF2-40B4-BE49-F238E27FC236}">
                  <a16:creationId xmlns:a16="http://schemas.microsoft.com/office/drawing/2014/main" id="{D6C5D585-0688-4471-9AF6-2121D8BB35E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5" name="Group 824">
            <a:extLst>
              <a:ext uri="{FF2B5EF4-FFF2-40B4-BE49-F238E27FC236}">
                <a16:creationId xmlns:a16="http://schemas.microsoft.com/office/drawing/2014/main" id="{D69077CE-DC2D-4CE7-AF77-CE9678585BE8}"/>
              </a:ext>
            </a:extLst>
          </p:cNvPr>
          <p:cNvGrpSpPr/>
          <p:nvPr/>
        </p:nvGrpSpPr>
        <p:grpSpPr>
          <a:xfrm>
            <a:off x="11750393" y="523946"/>
            <a:ext cx="301752" cy="301752"/>
            <a:chOff x="4084318" y="1418208"/>
            <a:chExt cx="4023359" cy="4021584"/>
          </a:xfrm>
        </p:grpSpPr>
        <p:sp>
          <p:nvSpPr>
            <p:cNvPr id="826" name="Sun 825">
              <a:extLst>
                <a:ext uri="{FF2B5EF4-FFF2-40B4-BE49-F238E27FC236}">
                  <a16:creationId xmlns:a16="http://schemas.microsoft.com/office/drawing/2014/main" id="{D935567C-8D9E-4996-85FB-39DF2CA35B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7" name="Oval 826">
              <a:extLst>
                <a:ext uri="{FF2B5EF4-FFF2-40B4-BE49-F238E27FC236}">
                  <a16:creationId xmlns:a16="http://schemas.microsoft.com/office/drawing/2014/main" id="{F6C2251F-9E8C-4C7E-B635-A6E07E905A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8" name="Group 827">
            <a:extLst>
              <a:ext uri="{FF2B5EF4-FFF2-40B4-BE49-F238E27FC236}">
                <a16:creationId xmlns:a16="http://schemas.microsoft.com/office/drawing/2014/main" id="{D1459D73-B061-4BE4-8D4B-DDC69E92B92E}"/>
              </a:ext>
            </a:extLst>
          </p:cNvPr>
          <p:cNvGrpSpPr/>
          <p:nvPr/>
        </p:nvGrpSpPr>
        <p:grpSpPr>
          <a:xfrm>
            <a:off x="11605993" y="769534"/>
            <a:ext cx="590550" cy="594360"/>
            <a:chOff x="5800725" y="3131820"/>
            <a:chExt cx="590550" cy="594360"/>
          </a:xfrm>
        </p:grpSpPr>
        <p:sp>
          <p:nvSpPr>
            <p:cNvPr id="829" name="Circle: Hollow 828">
              <a:extLst>
                <a:ext uri="{FF2B5EF4-FFF2-40B4-BE49-F238E27FC236}">
                  <a16:creationId xmlns:a16="http://schemas.microsoft.com/office/drawing/2014/main" id="{A1C9DD92-08A3-4065-BED4-4336B018F19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0" name="Oval 829">
              <a:extLst>
                <a:ext uri="{FF2B5EF4-FFF2-40B4-BE49-F238E27FC236}">
                  <a16:creationId xmlns:a16="http://schemas.microsoft.com/office/drawing/2014/main" id="{2AE7A1CB-1B74-46CE-83BD-2C85EA841FB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1" name="Group 830">
            <a:extLst>
              <a:ext uri="{FF2B5EF4-FFF2-40B4-BE49-F238E27FC236}">
                <a16:creationId xmlns:a16="http://schemas.microsoft.com/office/drawing/2014/main" id="{43DEF99D-BB22-4804-A852-34EB9F3869FF}"/>
              </a:ext>
            </a:extLst>
          </p:cNvPr>
          <p:cNvGrpSpPr/>
          <p:nvPr/>
        </p:nvGrpSpPr>
        <p:grpSpPr>
          <a:xfrm>
            <a:off x="11750392" y="915838"/>
            <a:ext cx="301752" cy="301752"/>
            <a:chOff x="4084318" y="1418208"/>
            <a:chExt cx="4023359" cy="4021584"/>
          </a:xfrm>
        </p:grpSpPr>
        <p:sp>
          <p:nvSpPr>
            <p:cNvPr id="832" name="Sun 831">
              <a:extLst>
                <a:ext uri="{FF2B5EF4-FFF2-40B4-BE49-F238E27FC236}">
                  <a16:creationId xmlns:a16="http://schemas.microsoft.com/office/drawing/2014/main" id="{03476A3A-8A57-4DDE-85EF-E2EDABBC76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3" name="Oval 832">
              <a:extLst>
                <a:ext uri="{FF2B5EF4-FFF2-40B4-BE49-F238E27FC236}">
                  <a16:creationId xmlns:a16="http://schemas.microsoft.com/office/drawing/2014/main" id="{C46A5E31-2181-4225-A652-119F6DD3EA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4" name="Group 833">
            <a:extLst>
              <a:ext uri="{FF2B5EF4-FFF2-40B4-BE49-F238E27FC236}">
                <a16:creationId xmlns:a16="http://schemas.microsoft.com/office/drawing/2014/main" id="{2C86067C-629B-460D-9941-FB5A23EF598F}"/>
              </a:ext>
            </a:extLst>
          </p:cNvPr>
          <p:cNvGrpSpPr/>
          <p:nvPr/>
        </p:nvGrpSpPr>
        <p:grpSpPr>
          <a:xfrm>
            <a:off x="11605992" y="1161426"/>
            <a:ext cx="590550" cy="594360"/>
            <a:chOff x="5800725" y="3131820"/>
            <a:chExt cx="590550" cy="594360"/>
          </a:xfrm>
        </p:grpSpPr>
        <p:sp>
          <p:nvSpPr>
            <p:cNvPr id="835" name="Circle: Hollow 834">
              <a:extLst>
                <a:ext uri="{FF2B5EF4-FFF2-40B4-BE49-F238E27FC236}">
                  <a16:creationId xmlns:a16="http://schemas.microsoft.com/office/drawing/2014/main" id="{2DC32A38-ECAC-4A91-B17D-2E9F4FBE9F8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6" name="Oval 835">
              <a:extLst>
                <a:ext uri="{FF2B5EF4-FFF2-40B4-BE49-F238E27FC236}">
                  <a16:creationId xmlns:a16="http://schemas.microsoft.com/office/drawing/2014/main" id="{B30EC7DF-F644-40B2-822D-6D2AB901DCD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7" name="Group 836">
            <a:extLst>
              <a:ext uri="{FF2B5EF4-FFF2-40B4-BE49-F238E27FC236}">
                <a16:creationId xmlns:a16="http://schemas.microsoft.com/office/drawing/2014/main" id="{AF55289C-D4E1-44AA-92DF-F179ED222C32}"/>
              </a:ext>
            </a:extLst>
          </p:cNvPr>
          <p:cNvGrpSpPr/>
          <p:nvPr/>
        </p:nvGrpSpPr>
        <p:grpSpPr>
          <a:xfrm>
            <a:off x="11750391" y="1307730"/>
            <a:ext cx="301752" cy="301752"/>
            <a:chOff x="4084318" y="1418208"/>
            <a:chExt cx="4023359" cy="4021584"/>
          </a:xfrm>
        </p:grpSpPr>
        <p:sp>
          <p:nvSpPr>
            <p:cNvPr id="838" name="Sun 837">
              <a:extLst>
                <a:ext uri="{FF2B5EF4-FFF2-40B4-BE49-F238E27FC236}">
                  <a16:creationId xmlns:a16="http://schemas.microsoft.com/office/drawing/2014/main" id="{A196606D-D66C-49FC-9B2A-ED24C5F52E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817F8B7C-48DB-4D33-9521-830D3C9515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0" name="Group 839">
            <a:extLst>
              <a:ext uri="{FF2B5EF4-FFF2-40B4-BE49-F238E27FC236}">
                <a16:creationId xmlns:a16="http://schemas.microsoft.com/office/drawing/2014/main" id="{333524C0-48F6-4ECA-8693-10980D758015}"/>
              </a:ext>
            </a:extLst>
          </p:cNvPr>
          <p:cNvGrpSpPr/>
          <p:nvPr/>
        </p:nvGrpSpPr>
        <p:grpSpPr>
          <a:xfrm>
            <a:off x="11605991" y="1553318"/>
            <a:ext cx="590550" cy="594360"/>
            <a:chOff x="5800725" y="3131820"/>
            <a:chExt cx="590550" cy="594360"/>
          </a:xfrm>
        </p:grpSpPr>
        <p:sp>
          <p:nvSpPr>
            <p:cNvPr id="841" name="Circle: Hollow 840">
              <a:extLst>
                <a:ext uri="{FF2B5EF4-FFF2-40B4-BE49-F238E27FC236}">
                  <a16:creationId xmlns:a16="http://schemas.microsoft.com/office/drawing/2014/main" id="{AC3326DB-29EC-42CE-945C-FDEE0017109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36CBD03F-1626-45AC-8E26-B3D530E5C9B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3" name="Group 842">
            <a:extLst>
              <a:ext uri="{FF2B5EF4-FFF2-40B4-BE49-F238E27FC236}">
                <a16:creationId xmlns:a16="http://schemas.microsoft.com/office/drawing/2014/main" id="{AE4CE6A8-3882-4E0F-8AC7-8642364DE7EA}"/>
              </a:ext>
            </a:extLst>
          </p:cNvPr>
          <p:cNvGrpSpPr/>
          <p:nvPr/>
        </p:nvGrpSpPr>
        <p:grpSpPr>
          <a:xfrm>
            <a:off x="11750390" y="1699622"/>
            <a:ext cx="301752" cy="301752"/>
            <a:chOff x="4084318" y="1418208"/>
            <a:chExt cx="4023359" cy="4021584"/>
          </a:xfrm>
        </p:grpSpPr>
        <p:sp>
          <p:nvSpPr>
            <p:cNvPr id="844" name="Sun 843">
              <a:extLst>
                <a:ext uri="{FF2B5EF4-FFF2-40B4-BE49-F238E27FC236}">
                  <a16:creationId xmlns:a16="http://schemas.microsoft.com/office/drawing/2014/main" id="{E2CCDB29-F025-4EAA-838E-2C0809E50B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5" name="Oval 844">
              <a:extLst>
                <a:ext uri="{FF2B5EF4-FFF2-40B4-BE49-F238E27FC236}">
                  <a16:creationId xmlns:a16="http://schemas.microsoft.com/office/drawing/2014/main" id="{4FFEF1C7-8571-4072-9E8D-D1A79EA409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6" name="Group 845">
            <a:extLst>
              <a:ext uri="{FF2B5EF4-FFF2-40B4-BE49-F238E27FC236}">
                <a16:creationId xmlns:a16="http://schemas.microsoft.com/office/drawing/2014/main" id="{2ABAE4A7-7B08-482B-9363-1473E2D0EF1C}"/>
              </a:ext>
            </a:extLst>
          </p:cNvPr>
          <p:cNvGrpSpPr/>
          <p:nvPr/>
        </p:nvGrpSpPr>
        <p:grpSpPr>
          <a:xfrm>
            <a:off x="11605990" y="1945210"/>
            <a:ext cx="590550" cy="594360"/>
            <a:chOff x="5800725" y="3131820"/>
            <a:chExt cx="590550" cy="594360"/>
          </a:xfrm>
        </p:grpSpPr>
        <p:sp>
          <p:nvSpPr>
            <p:cNvPr id="847" name="Circle: Hollow 846">
              <a:extLst>
                <a:ext uri="{FF2B5EF4-FFF2-40B4-BE49-F238E27FC236}">
                  <a16:creationId xmlns:a16="http://schemas.microsoft.com/office/drawing/2014/main" id="{D3321ACC-CB6E-45CE-8ED6-4228E10DE0D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8" name="Oval 847">
              <a:extLst>
                <a:ext uri="{FF2B5EF4-FFF2-40B4-BE49-F238E27FC236}">
                  <a16:creationId xmlns:a16="http://schemas.microsoft.com/office/drawing/2014/main" id="{ECE31EAA-C2A2-4F0A-B6E3-D0D7D67C99F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9" name="Group 848">
            <a:extLst>
              <a:ext uri="{FF2B5EF4-FFF2-40B4-BE49-F238E27FC236}">
                <a16:creationId xmlns:a16="http://schemas.microsoft.com/office/drawing/2014/main" id="{D755020F-309B-431A-8C86-3C15B247A3C9}"/>
              </a:ext>
            </a:extLst>
          </p:cNvPr>
          <p:cNvGrpSpPr/>
          <p:nvPr/>
        </p:nvGrpSpPr>
        <p:grpSpPr>
          <a:xfrm>
            <a:off x="11750389" y="2091514"/>
            <a:ext cx="301752" cy="301752"/>
            <a:chOff x="4084318" y="1418208"/>
            <a:chExt cx="4023359" cy="4021584"/>
          </a:xfrm>
        </p:grpSpPr>
        <p:sp>
          <p:nvSpPr>
            <p:cNvPr id="850" name="Sun 849">
              <a:extLst>
                <a:ext uri="{FF2B5EF4-FFF2-40B4-BE49-F238E27FC236}">
                  <a16:creationId xmlns:a16="http://schemas.microsoft.com/office/drawing/2014/main" id="{B8F8A9A4-D7CB-431B-BDCF-B850A192E2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B2BF0150-5C31-418F-B0EB-E0F545FDA6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2" name="Group 851">
            <a:extLst>
              <a:ext uri="{FF2B5EF4-FFF2-40B4-BE49-F238E27FC236}">
                <a16:creationId xmlns:a16="http://schemas.microsoft.com/office/drawing/2014/main" id="{C5E692FA-6503-42DD-80D2-65DBBECEA584}"/>
              </a:ext>
            </a:extLst>
          </p:cNvPr>
          <p:cNvGrpSpPr/>
          <p:nvPr/>
        </p:nvGrpSpPr>
        <p:grpSpPr>
          <a:xfrm>
            <a:off x="11605989" y="2337102"/>
            <a:ext cx="590550" cy="594360"/>
            <a:chOff x="5800725" y="3131820"/>
            <a:chExt cx="590550" cy="594360"/>
          </a:xfrm>
        </p:grpSpPr>
        <p:sp>
          <p:nvSpPr>
            <p:cNvPr id="853" name="Circle: Hollow 852">
              <a:extLst>
                <a:ext uri="{FF2B5EF4-FFF2-40B4-BE49-F238E27FC236}">
                  <a16:creationId xmlns:a16="http://schemas.microsoft.com/office/drawing/2014/main" id="{E11D4805-E24E-44E0-A480-DFA1C2D7FBC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4" name="Oval 853">
              <a:extLst>
                <a:ext uri="{FF2B5EF4-FFF2-40B4-BE49-F238E27FC236}">
                  <a16:creationId xmlns:a16="http://schemas.microsoft.com/office/drawing/2014/main" id="{C9313E88-24FC-4A30-BD36-58868EDB71A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5" name="Group 854">
            <a:extLst>
              <a:ext uri="{FF2B5EF4-FFF2-40B4-BE49-F238E27FC236}">
                <a16:creationId xmlns:a16="http://schemas.microsoft.com/office/drawing/2014/main" id="{3307A1D7-E1CF-4CFB-8E97-72E4B8A74F7F}"/>
              </a:ext>
            </a:extLst>
          </p:cNvPr>
          <p:cNvGrpSpPr/>
          <p:nvPr/>
        </p:nvGrpSpPr>
        <p:grpSpPr>
          <a:xfrm>
            <a:off x="11750388" y="2483406"/>
            <a:ext cx="301752" cy="301752"/>
            <a:chOff x="4084318" y="1418208"/>
            <a:chExt cx="4023359" cy="4021584"/>
          </a:xfrm>
        </p:grpSpPr>
        <p:sp>
          <p:nvSpPr>
            <p:cNvPr id="856" name="Sun 855">
              <a:extLst>
                <a:ext uri="{FF2B5EF4-FFF2-40B4-BE49-F238E27FC236}">
                  <a16:creationId xmlns:a16="http://schemas.microsoft.com/office/drawing/2014/main" id="{DFD92F30-E8B6-4CF5-AE59-59FE34AC98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7" name="Oval 856">
              <a:extLst>
                <a:ext uri="{FF2B5EF4-FFF2-40B4-BE49-F238E27FC236}">
                  <a16:creationId xmlns:a16="http://schemas.microsoft.com/office/drawing/2014/main" id="{79D45520-908D-4779-9358-F374406FDE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8" name="Group 857">
            <a:extLst>
              <a:ext uri="{FF2B5EF4-FFF2-40B4-BE49-F238E27FC236}">
                <a16:creationId xmlns:a16="http://schemas.microsoft.com/office/drawing/2014/main" id="{90EFB7BB-CA27-4754-8665-62E853CCD601}"/>
              </a:ext>
            </a:extLst>
          </p:cNvPr>
          <p:cNvGrpSpPr/>
          <p:nvPr/>
        </p:nvGrpSpPr>
        <p:grpSpPr>
          <a:xfrm>
            <a:off x="11605988" y="2728994"/>
            <a:ext cx="590550" cy="594360"/>
            <a:chOff x="5800725" y="3131820"/>
            <a:chExt cx="590550" cy="594360"/>
          </a:xfrm>
        </p:grpSpPr>
        <p:sp>
          <p:nvSpPr>
            <p:cNvPr id="859" name="Circle: Hollow 858">
              <a:extLst>
                <a:ext uri="{FF2B5EF4-FFF2-40B4-BE49-F238E27FC236}">
                  <a16:creationId xmlns:a16="http://schemas.microsoft.com/office/drawing/2014/main" id="{37B38117-FE5D-419C-98CD-B5766C7FC84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CFD13300-3DB7-4E84-931F-24CF7B1181C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1" name="Group 860">
            <a:extLst>
              <a:ext uri="{FF2B5EF4-FFF2-40B4-BE49-F238E27FC236}">
                <a16:creationId xmlns:a16="http://schemas.microsoft.com/office/drawing/2014/main" id="{2C16B339-FB4F-4E9F-A9AC-0DCC422954C5}"/>
              </a:ext>
            </a:extLst>
          </p:cNvPr>
          <p:cNvGrpSpPr/>
          <p:nvPr/>
        </p:nvGrpSpPr>
        <p:grpSpPr>
          <a:xfrm>
            <a:off x="11750387" y="2875298"/>
            <a:ext cx="301752" cy="301752"/>
            <a:chOff x="4084318" y="1418208"/>
            <a:chExt cx="4023359" cy="4021584"/>
          </a:xfrm>
        </p:grpSpPr>
        <p:sp>
          <p:nvSpPr>
            <p:cNvPr id="862" name="Sun 861">
              <a:extLst>
                <a:ext uri="{FF2B5EF4-FFF2-40B4-BE49-F238E27FC236}">
                  <a16:creationId xmlns:a16="http://schemas.microsoft.com/office/drawing/2014/main" id="{65464185-D8FA-48DD-9998-32C2A86544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A6D77CE6-ACDC-4EC9-80AD-1EAD90748B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4" name="Group 863">
            <a:extLst>
              <a:ext uri="{FF2B5EF4-FFF2-40B4-BE49-F238E27FC236}">
                <a16:creationId xmlns:a16="http://schemas.microsoft.com/office/drawing/2014/main" id="{8172C6D1-C10F-41ED-98E4-97549481C11F}"/>
              </a:ext>
            </a:extLst>
          </p:cNvPr>
          <p:cNvGrpSpPr/>
          <p:nvPr/>
        </p:nvGrpSpPr>
        <p:grpSpPr>
          <a:xfrm>
            <a:off x="11605987" y="3120886"/>
            <a:ext cx="590550" cy="594360"/>
            <a:chOff x="5800725" y="3131820"/>
            <a:chExt cx="590550" cy="594360"/>
          </a:xfrm>
        </p:grpSpPr>
        <p:sp>
          <p:nvSpPr>
            <p:cNvPr id="865" name="Circle: Hollow 864">
              <a:extLst>
                <a:ext uri="{FF2B5EF4-FFF2-40B4-BE49-F238E27FC236}">
                  <a16:creationId xmlns:a16="http://schemas.microsoft.com/office/drawing/2014/main" id="{8A1EFD88-EE76-433B-A327-69E5640EE52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75EF17D7-D76C-4C13-8DBE-2A9F86AB728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7" name="Group 866">
            <a:extLst>
              <a:ext uri="{FF2B5EF4-FFF2-40B4-BE49-F238E27FC236}">
                <a16:creationId xmlns:a16="http://schemas.microsoft.com/office/drawing/2014/main" id="{8E6832CF-48A2-4A90-82CB-DE186ED87EDD}"/>
              </a:ext>
            </a:extLst>
          </p:cNvPr>
          <p:cNvGrpSpPr/>
          <p:nvPr/>
        </p:nvGrpSpPr>
        <p:grpSpPr>
          <a:xfrm>
            <a:off x="11750386" y="3267190"/>
            <a:ext cx="301752" cy="301752"/>
            <a:chOff x="4084318" y="1418208"/>
            <a:chExt cx="4023359" cy="4021584"/>
          </a:xfrm>
        </p:grpSpPr>
        <p:sp>
          <p:nvSpPr>
            <p:cNvPr id="868" name="Sun 867">
              <a:extLst>
                <a:ext uri="{FF2B5EF4-FFF2-40B4-BE49-F238E27FC236}">
                  <a16:creationId xmlns:a16="http://schemas.microsoft.com/office/drawing/2014/main" id="{8FDCC64D-0A3A-412D-98FB-498F26258A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32FCF96E-B9A4-40B3-BBD4-8DC047A30E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0" name="Group 869">
            <a:extLst>
              <a:ext uri="{FF2B5EF4-FFF2-40B4-BE49-F238E27FC236}">
                <a16:creationId xmlns:a16="http://schemas.microsoft.com/office/drawing/2014/main" id="{F923ED16-A6E6-432F-949C-EAA67C48B149}"/>
              </a:ext>
            </a:extLst>
          </p:cNvPr>
          <p:cNvGrpSpPr/>
          <p:nvPr/>
        </p:nvGrpSpPr>
        <p:grpSpPr>
          <a:xfrm>
            <a:off x="11605986" y="3512778"/>
            <a:ext cx="590550" cy="594360"/>
            <a:chOff x="5800725" y="3131820"/>
            <a:chExt cx="590550" cy="594360"/>
          </a:xfrm>
        </p:grpSpPr>
        <p:sp>
          <p:nvSpPr>
            <p:cNvPr id="871" name="Circle: Hollow 870">
              <a:extLst>
                <a:ext uri="{FF2B5EF4-FFF2-40B4-BE49-F238E27FC236}">
                  <a16:creationId xmlns:a16="http://schemas.microsoft.com/office/drawing/2014/main" id="{0B6E5B31-790B-4466-A6DE-9F23D61B3AD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2" name="Oval 871">
              <a:extLst>
                <a:ext uri="{FF2B5EF4-FFF2-40B4-BE49-F238E27FC236}">
                  <a16:creationId xmlns:a16="http://schemas.microsoft.com/office/drawing/2014/main" id="{31ABDA6D-06BB-4B0F-AFEF-7922DE7D6CB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3" name="Group 872">
            <a:extLst>
              <a:ext uri="{FF2B5EF4-FFF2-40B4-BE49-F238E27FC236}">
                <a16:creationId xmlns:a16="http://schemas.microsoft.com/office/drawing/2014/main" id="{E1223563-DD98-47B8-B1F9-95A74F51B315}"/>
              </a:ext>
            </a:extLst>
          </p:cNvPr>
          <p:cNvGrpSpPr/>
          <p:nvPr/>
        </p:nvGrpSpPr>
        <p:grpSpPr>
          <a:xfrm>
            <a:off x="11750385" y="3659082"/>
            <a:ext cx="301752" cy="301752"/>
            <a:chOff x="4084318" y="1418208"/>
            <a:chExt cx="4023359" cy="4021584"/>
          </a:xfrm>
        </p:grpSpPr>
        <p:sp>
          <p:nvSpPr>
            <p:cNvPr id="874" name="Sun 873">
              <a:extLst>
                <a:ext uri="{FF2B5EF4-FFF2-40B4-BE49-F238E27FC236}">
                  <a16:creationId xmlns:a16="http://schemas.microsoft.com/office/drawing/2014/main" id="{E2215FCE-FD7D-49CE-9B5A-8A48DAB801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952B1AFE-2EC2-42DF-BD3F-55FFF78304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6" name="Group 875">
            <a:extLst>
              <a:ext uri="{FF2B5EF4-FFF2-40B4-BE49-F238E27FC236}">
                <a16:creationId xmlns:a16="http://schemas.microsoft.com/office/drawing/2014/main" id="{21304D18-DBE2-4CE2-8DC9-7DBD8760C2D4}"/>
              </a:ext>
            </a:extLst>
          </p:cNvPr>
          <p:cNvGrpSpPr/>
          <p:nvPr/>
        </p:nvGrpSpPr>
        <p:grpSpPr>
          <a:xfrm>
            <a:off x="11605985" y="3904670"/>
            <a:ext cx="590550" cy="594360"/>
            <a:chOff x="5800725" y="3131820"/>
            <a:chExt cx="590550" cy="594360"/>
          </a:xfrm>
        </p:grpSpPr>
        <p:sp>
          <p:nvSpPr>
            <p:cNvPr id="877" name="Circle: Hollow 876">
              <a:extLst>
                <a:ext uri="{FF2B5EF4-FFF2-40B4-BE49-F238E27FC236}">
                  <a16:creationId xmlns:a16="http://schemas.microsoft.com/office/drawing/2014/main" id="{B94D2E67-9FDF-45D8-A45D-594107ECC8D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8" name="Oval 877">
              <a:extLst>
                <a:ext uri="{FF2B5EF4-FFF2-40B4-BE49-F238E27FC236}">
                  <a16:creationId xmlns:a16="http://schemas.microsoft.com/office/drawing/2014/main" id="{C9E03230-8F2F-4C50-B274-D849CF2FFFB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9" name="Group 878">
            <a:extLst>
              <a:ext uri="{FF2B5EF4-FFF2-40B4-BE49-F238E27FC236}">
                <a16:creationId xmlns:a16="http://schemas.microsoft.com/office/drawing/2014/main" id="{EC49CFAA-B507-40D6-9FF3-7C7F2EBD697F}"/>
              </a:ext>
            </a:extLst>
          </p:cNvPr>
          <p:cNvGrpSpPr/>
          <p:nvPr/>
        </p:nvGrpSpPr>
        <p:grpSpPr>
          <a:xfrm>
            <a:off x="11750384" y="4050974"/>
            <a:ext cx="301752" cy="301752"/>
            <a:chOff x="4084318" y="1418208"/>
            <a:chExt cx="4023359" cy="4021584"/>
          </a:xfrm>
        </p:grpSpPr>
        <p:sp>
          <p:nvSpPr>
            <p:cNvPr id="880" name="Sun 879">
              <a:extLst>
                <a:ext uri="{FF2B5EF4-FFF2-40B4-BE49-F238E27FC236}">
                  <a16:creationId xmlns:a16="http://schemas.microsoft.com/office/drawing/2014/main" id="{B6FB139D-F700-4681-BA69-7D10F2E340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1" name="Oval 880">
              <a:extLst>
                <a:ext uri="{FF2B5EF4-FFF2-40B4-BE49-F238E27FC236}">
                  <a16:creationId xmlns:a16="http://schemas.microsoft.com/office/drawing/2014/main" id="{E1E306BA-6A87-406D-A4CC-ADDB8E0F41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2" name="Group 881">
            <a:extLst>
              <a:ext uri="{FF2B5EF4-FFF2-40B4-BE49-F238E27FC236}">
                <a16:creationId xmlns:a16="http://schemas.microsoft.com/office/drawing/2014/main" id="{A2841366-F873-4A15-95E0-BE77995055F8}"/>
              </a:ext>
            </a:extLst>
          </p:cNvPr>
          <p:cNvGrpSpPr/>
          <p:nvPr/>
        </p:nvGrpSpPr>
        <p:grpSpPr>
          <a:xfrm>
            <a:off x="11605984" y="4296562"/>
            <a:ext cx="590550" cy="594360"/>
            <a:chOff x="5800725" y="3131820"/>
            <a:chExt cx="590550" cy="594360"/>
          </a:xfrm>
        </p:grpSpPr>
        <p:sp>
          <p:nvSpPr>
            <p:cNvPr id="883" name="Circle: Hollow 882">
              <a:extLst>
                <a:ext uri="{FF2B5EF4-FFF2-40B4-BE49-F238E27FC236}">
                  <a16:creationId xmlns:a16="http://schemas.microsoft.com/office/drawing/2014/main" id="{276C9DFC-C0CA-430B-B328-ACCDE1356DF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4" name="Oval 883">
              <a:extLst>
                <a:ext uri="{FF2B5EF4-FFF2-40B4-BE49-F238E27FC236}">
                  <a16:creationId xmlns:a16="http://schemas.microsoft.com/office/drawing/2014/main" id="{3883E4B4-E80C-48B1-B5D4-2B77B6149CE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5" name="Group 884">
            <a:extLst>
              <a:ext uri="{FF2B5EF4-FFF2-40B4-BE49-F238E27FC236}">
                <a16:creationId xmlns:a16="http://schemas.microsoft.com/office/drawing/2014/main" id="{B61EB2A2-8B4B-485F-8AC5-8FBA2B3AC1A6}"/>
              </a:ext>
            </a:extLst>
          </p:cNvPr>
          <p:cNvGrpSpPr/>
          <p:nvPr/>
        </p:nvGrpSpPr>
        <p:grpSpPr>
          <a:xfrm>
            <a:off x="11750383" y="4442866"/>
            <a:ext cx="301752" cy="301752"/>
            <a:chOff x="4084318" y="1418208"/>
            <a:chExt cx="4023359" cy="4021584"/>
          </a:xfrm>
        </p:grpSpPr>
        <p:sp>
          <p:nvSpPr>
            <p:cNvPr id="886" name="Sun 885">
              <a:extLst>
                <a:ext uri="{FF2B5EF4-FFF2-40B4-BE49-F238E27FC236}">
                  <a16:creationId xmlns:a16="http://schemas.microsoft.com/office/drawing/2014/main" id="{54DD63C1-2ADA-4374-8093-8C46E21CD9B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7" name="Oval 886">
              <a:extLst>
                <a:ext uri="{FF2B5EF4-FFF2-40B4-BE49-F238E27FC236}">
                  <a16:creationId xmlns:a16="http://schemas.microsoft.com/office/drawing/2014/main" id="{25AA7DB7-FEE2-492A-99F0-143D48BBC9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8" name="Group 887">
            <a:extLst>
              <a:ext uri="{FF2B5EF4-FFF2-40B4-BE49-F238E27FC236}">
                <a16:creationId xmlns:a16="http://schemas.microsoft.com/office/drawing/2014/main" id="{D6C2FAC2-910D-4284-9FB0-2EA1D99878C6}"/>
              </a:ext>
            </a:extLst>
          </p:cNvPr>
          <p:cNvGrpSpPr/>
          <p:nvPr/>
        </p:nvGrpSpPr>
        <p:grpSpPr>
          <a:xfrm>
            <a:off x="11605983" y="4688454"/>
            <a:ext cx="590550" cy="594360"/>
            <a:chOff x="5800725" y="3131820"/>
            <a:chExt cx="590550" cy="594360"/>
          </a:xfrm>
        </p:grpSpPr>
        <p:sp>
          <p:nvSpPr>
            <p:cNvPr id="889" name="Circle: Hollow 888">
              <a:extLst>
                <a:ext uri="{FF2B5EF4-FFF2-40B4-BE49-F238E27FC236}">
                  <a16:creationId xmlns:a16="http://schemas.microsoft.com/office/drawing/2014/main" id="{49B5061F-A24B-4068-9E81-7B02E1B49CE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0" name="Oval 889">
              <a:extLst>
                <a:ext uri="{FF2B5EF4-FFF2-40B4-BE49-F238E27FC236}">
                  <a16:creationId xmlns:a16="http://schemas.microsoft.com/office/drawing/2014/main" id="{3FAB8864-51DE-4962-B785-321C4426B5A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1" name="Group 890">
            <a:extLst>
              <a:ext uri="{FF2B5EF4-FFF2-40B4-BE49-F238E27FC236}">
                <a16:creationId xmlns:a16="http://schemas.microsoft.com/office/drawing/2014/main" id="{032F364D-3D0C-4C1C-8224-C4504D3CACF5}"/>
              </a:ext>
            </a:extLst>
          </p:cNvPr>
          <p:cNvGrpSpPr/>
          <p:nvPr/>
        </p:nvGrpSpPr>
        <p:grpSpPr>
          <a:xfrm>
            <a:off x="11750382" y="4834758"/>
            <a:ext cx="301752" cy="301752"/>
            <a:chOff x="4084318" y="1418208"/>
            <a:chExt cx="4023359" cy="4021584"/>
          </a:xfrm>
        </p:grpSpPr>
        <p:sp>
          <p:nvSpPr>
            <p:cNvPr id="892" name="Sun 891">
              <a:extLst>
                <a:ext uri="{FF2B5EF4-FFF2-40B4-BE49-F238E27FC236}">
                  <a16:creationId xmlns:a16="http://schemas.microsoft.com/office/drawing/2014/main" id="{62512C54-161B-497A-884E-2D608EA9C5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3" name="Oval 892">
              <a:extLst>
                <a:ext uri="{FF2B5EF4-FFF2-40B4-BE49-F238E27FC236}">
                  <a16:creationId xmlns:a16="http://schemas.microsoft.com/office/drawing/2014/main" id="{F5513A0F-9CAD-484D-9017-F19478058C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4" name="Group 893">
            <a:extLst>
              <a:ext uri="{FF2B5EF4-FFF2-40B4-BE49-F238E27FC236}">
                <a16:creationId xmlns:a16="http://schemas.microsoft.com/office/drawing/2014/main" id="{1F1C4063-4E08-4A57-88D0-8D7D64D18455}"/>
              </a:ext>
            </a:extLst>
          </p:cNvPr>
          <p:cNvGrpSpPr/>
          <p:nvPr/>
        </p:nvGrpSpPr>
        <p:grpSpPr>
          <a:xfrm>
            <a:off x="11605982" y="5080346"/>
            <a:ext cx="590550" cy="594360"/>
            <a:chOff x="5800725" y="3131820"/>
            <a:chExt cx="590550" cy="594360"/>
          </a:xfrm>
        </p:grpSpPr>
        <p:sp>
          <p:nvSpPr>
            <p:cNvPr id="895" name="Circle: Hollow 894">
              <a:extLst>
                <a:ext uri="{FF2B5EF4-FFF2-40B4-BE49-F238E27FC236}">
                  <a16:creationId xmlns:a16="http://schemas.microsoft.com/office/drawing/2014/main" id="{51557A8B-5913-47F9-A4D0-E36347926F3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6" name="Oval 895">
              <a:extLst>
                <a:ext uri="{FF2B5EF4-FFF2-40B4-BE49-F238E27FC236}">
                  <a16:creationId xmlns:a16="http://schemas.microsoft.com/office/drawing/2014/main" id="{92BED9D0-882E-49B1-AA6E-D3C78396B67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7" name="Group 896">
            <a:extLst>
              <a:ext uri="{FF2B5EF4-FFF2-40B4-BE49-F238E27FC236}">
                <a16:creationId xmlns:a16="http://schemas.microsoft.com/office/drawing/2014/main" id="{DB8A22C8-2576-49C2-A990-F6E1ECB03887}"/>
              </a:ext>
            </a:extLst>
          </p:cNvPr>
          <p:cNvGrpSpPr/>
          <p:nvPr/>
        </p:nvGrpSpPr>
        <p:grpSpPr>
          <a:xfrm>
            <a:off x="11750381" y="5226650"/>
            <a:ext cx="301752" cy="301752"/>
            <a:chOff x="4084318" y="1418208"/>
            <a:chExt cx="4023359" cy="4021584"/>
          </a:xfrm>
        </p:grpSpPr>
        <p:sp>
          <p:nvSpPr>
            <p:cNvPr id="898" name="Sun 897">
              <a:extLst>
                <a:ext uri="{FF2B5EF4-FFF2-40B4-BE49-F238E27FC236}">
                  <a16:creationId xmlns:a16="http://schemas.microsoft.com/office/drawing/2014/main" id="{29993E83-A55D-4DD4-B525-5F7BCA6B6C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9" name="Oval 898">
              <a:extLst>
                <a:ext uri="{FF2B5EF4-FFF2-40B4-BE49-F238E27FC236}">
                  <a16:creationId xmlns:a16="http://schemas.microsoft.com/office/drawing/2014/main" id="{7588A975-0CC0-42C8-995B-357FC7D65B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0" name="Group 899">
            <a:extLst>
              <a:ext uri="{FF2B5EF4-FFF2-40B4-BE49-F238E27FC236}">
                <a16:creationId xmlns:a16="http://schemas.microsoft.com/office/drawing/2014/main" id="{612F6202-2742-4D7B-8693-49BAAA3AF28D}"/>
              </a:ext>
            </a:extLst>
          </p:cNvPr>
          <p:cNvGrpSpPr/>
          <p:nvPr/>
        </p:nvGrpSpPr>
        <p:grpSpPr>
          <a:xfrm>
            <a:off x="11605981" y="5472238"/>
            <a:ext cx="590550" cy="594360"/>
            <a:chOff x="5800725" y="3131820"/>
            <a:chExt cx="590550" cy="594360"/>
          </a:xfrm>
        </p:grpSpPr>
        <p:sp>
          <p:nvSpPr>
            <p:cNvPr id="901" name="Circle: Hollow 900">
              <a:extLst>
                <a:ext uri="{FF2B5EF4-FFF2-40B4-BE49-F238E27FC236}">
                  <a16:creationId xmlns:a16="http://schemas.microsoft.com/office/drawing/2014/main" id="{64B2B506-7416-4E4A-B35F-0200934C406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2" name="Oval 901">
              <a:extLst>
                <a:ext uri="{FF2B5EF4-FFF2-40B4-BE49-F238E27FC236}">
                  <a16:creationId xmlns:a16="http://schemas.microsoft.com/office/drawing/2014/main" id="{DB10AC9B-8844-4B86-A72C-F6835C984E6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3" name="Group 902">
            <a:extLst>
              <a:ext uri="{FF2B5EF4-FFF2-40B4-BE49-F238E27FC236}">
                <a16:creationId xmlns:a16="http://schemas.microsoft.com/office/drawing/2014/main" id="{FF925DC6-A338-4CBB-B7EE-8ECD3E8FC966}"/>
              </a:ext>
            </a:extLst>
          </p:cNvPr>
          <p:cNvGrpSpPr/>
          <p:nvPr/>
        </p:nvGrpSpPr>
        <p:grpSpPr>
          <a:xfrm>
            <a:off x="11750380" y="5618542"/>
            <a:ext cx="301752" cy="301752"/>
            <a:chOff x="4084318" y="1418208"/>
            <a:chExt cx="4023359" cy="4021584"/>
          </a:xfrm>
        </p:grpSpPr>
        <p:sp>
          <p:nvSpPr>
            <p:cNvPr id="904" name="Sun 903">
              <a:extLst>
                <a:ext uri="{FF2B5EF4-FFF2-40B4-BE49-F238E27FC236}">
                  <a16:creationId xmlns:a16="http://schemas.microsoft.com/office/drawing/2014/main" id="{15AF056A-C436-43E2-9E69-58A9349D4A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5" name="Oval 904">
              <a:extLst>
                <a:ext uri="{FF2B5EF4-FFF2-40B4-BE49-F238E27FC236}">
                  <a16:creationId xmlns:a16="http://schemas.microsoft.com/office/drawing/2014/main" id="{A56F6F8C-43FD-46E1-9AC7-A45B14E755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6" name="Group 905">
            <a:extLst>
              <a:ext uri="{FF2B5EF4-FFF2-40B4-BE49-F238E27FC236}">
                <a16:creationId xmlns:a16="http://schemas.microsoft.com/office/drawing/2014/main" id="{6BAA61D2-AF11-4383-9126-29D0FBAC7D99}"/>
              </a:ext>
            </a:extLst>
          </p:cNvPr>
          <p:cNvGrpSpPr/>
          <p:nvPr/>
        </p:nvGrpSpPr>
        <p:grpSpPr>
          <a:xfrm>
            <a:off x="11605980" y="5864130"/>
            <a:ext cx="590550" cy="594360"/>
            <a:chOff x="5800725" y="3131820"/>
            <a:chExt cx="590550" cy="594360"/>
          </a:xfrm>
        </p:grpSpPr>
        <p:sp>
          <p:nvSpPr>
            <p:cNvPr id="907" name="Circle: Hollow 906">
              <a:extLst>
                <a:ext uri="{FF2B5EF4-FFF2-40B4-BE49-F238E27FC236}">
                  <a16:creationId xmlns:a16="http://schemas.microsoft.com/office/drawing/2014/main" id="{C4BD700F-0380-4D9D-994F-EDFA74877C9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8" name="Oval 907">
              <a:extLst>
                <a:ext uri="{FF2B5EF4-FFF2-40B4-BE49-F238E27FC236}">
                  <a16:creationId xmlns:a16="http://schemas.microsoft.com/office/drawing/2014/main" id="{E3B671C5-F72A-4561-905F-F68169AEFE7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9" name="Group 908">
            <a:extLst>
              <a:ext uri="{FF2B5EF4-FFF2-40B4-BE49-F238E27FC236}">
                <a16:creationId xmlns:a16="http://schemas.microsoft.com/office/drawing/2014/main" id="{FF45705E-1728-48E9-8918-FD85AA5D5EFD}"/>
              </a:ext>
            </a:extLst>
          </p:cNvPr>
          <p:cNvGrpSpPr/>
          <p:nvPr/>
        </p:nvGrpSpPr>
        <p:grpSpPr>
          <a:xfrm>
            <a:off x="11750379" y="6010434"/>
            <a:ext cx="301752" cy="301752"/>
            <a:chOff x="4084318" y="1418208"/>
            <a:chExt cx="4023359" cy="4021584"/>
          </a:xfrm>
        </p:grpSpPr>
        <p:sp>
          <p:nvSpPr>
            <p:cNvPr id="910" name="Sun 909">
              <a:extLst>
                <a:ext uri="{FF2B5EF4-FFF2-40B4-BE49-F238E27FC236}">
                  <a16:creationId xmlns:a16="http://schemas.microsoft.com/office/drawing/2014/main" id="{74348536-0609-464C-8BB1-1DB5F2BC4C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1" name="Oval 910">
              <a:extLst>
                <a:ext uri="{FF2B5EF4-FFF2-40B4-BE49-F238E27FC236}">
                  <a16:creationId xmlns:a16="http://schemas.microsoft.com/office/drawing/2014/main" id="{542858AD-A15D-471B-8C7C-9B7B8F9255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975D8ACB-8385-4688-95D4-337910F963AD}"/>
              </a:ext>
            </a:extLst>
          </p:cNvPr>
          <p:cNvGrpSpPr/>
          <p:nvPr/>
        </p:nvGrpSpPr>
        <p:grpSpPr>
          <a:xfrm rot="5400000">
            <a:off x="5287909" y="2398503"/>
            <a:ext cx="3495225" cy="5040387"/>
            <a:chOff x="1467297" y="898091"/>
            <a:chExt cx="3495225" cy="5040387"/>
          </a:xfrm>
        </p:grpSpPr>
        <p:sp>
          <p:nvSpPr>
            <p:cNvPr id="309" name="Right Triangle 308">
              <a:extLst>
                <a:ext uri="{FF2B5EF4-FFF2-40B4-BE49-F238E27FC236}">
                  <a16:creationId xmlns:a16="http://schemas.microsoft.com/office/drawing/2014/main" id="{3D3DBF21-AE8D-440F-9897-4BC9B429844C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ight Triangle 309">
              <a:extLst>
                <a:ext uri="{FF2B5EF4-FFF2-40B4-BE49-F238E27FC236}">
                  <a16:creationId xmlns:a16="http://schemas.microsoft.com/office/drawing/2014/main" id="{3F1AA3F6-DFE8-492C-B8BE-FEBB29B970B4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gradFill>
              <a:gsLst>
                <a:gs pos="100000">
                  <a:schemeClr val="bg1"/>
                </a:gs>
                <a:gs pos="100000">
                  <a:srgbClr val="CCCCFF"/>
                </a:gs>
              </a:gsLst>
              <a:lin ang="162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22A25C7C-E346-4ABA-AA2C-31EC5490F2EF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348" name="Group 347">
                <a:extLst>
                  <a:ext uri="{FF2B5EF4-FFF2-40B4-BE49-F238E27FC236}">
                    <a16:creationId xmlns:a16="http://schemas.microsoft.com/office/drawing/2014/main" id="{E6763018-3917-48CD-99A3-A295D49758C7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10B71A5-0ED8-4EA0-B63A-366727D374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26E7CF3B-0699-41D8-8CF2-19ECDADDA5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1EEE818D-ADD1-454F-A6A9-812D24503F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9CCFF443-3B3A-4174-B64B-F1FB2F52CB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BE5D3C39-0169-4DB6-819F-185E7B2601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C7C2E17D-EC41-4384-85B0-3D14028CA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C04FFC77-1971-4010-8D92-10BC3B2D48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6E3C0B93-E2FE-4B95-8D9D-C197F89548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32DD544E-F30A-44AA-B323-F76CF8774C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9" name="Group 348">
                <a:extLst>
                  <a:ext uri="{FF2B5EF4-FFF2-40B4-BE49-F238E27FC236}">
                    <a16:creationId xmlns:a16="http://schemas.microsoft.com/office/drawing/2014/main" id="{20439158-63AC-496D-9AB5-C1C6EA0A2037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77" name="Straight Connector 376">
                  <a:extLst>
                    <a:ext uri="{FF2B5EF4-FFF2-40B4-BE49-F238E27FC236}">
                      <a16:creationId xmlns:a16="http://schemas.microsoft.com/office/drawing/2014/main" id="{88DB9723-39A5-435E-A66F-EAD2348D69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>
                  <a:extLst>
                    <a:ext uri="{FF2B5EF4-FFF2-40B4-BE49-F238E27FC236}">
                      <a16:creationId xmlns:a16="http://schemas.microsoft.com/office/drawing/2014/main" id="{1D1011D9-B136-4919-905F-3AD9B526AE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>
                  <a:extLst>
                    <a:ext uri="{FF2B5EF4-FFF2-40B4-BE49-F238E27FC236}">
                      <a16:creationId xmlns:a16="http://schemas.microsoft.com/office/drawing/2014/main" id="{D71BFF34-4E77-4A9C-98B5-C3430CF4E5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>
                  <a:extLst>
                    <a:ext uri="{FF2B5EF4-FFF2-40B4-BE49-F238E27FC236}">
                      <a16:creationId xmlns:a16="http://schemas.microsoft.com/office/drawing/2014/main" id="{DA2C25B3-7D84-4ECF-9346-57C44175B1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>
                  <a:extLst>
                    <a:ext uri="{FF2B5EF4-FFF2-40B4-BE49-F238E27FC236}">
                      <a16:creationId xmlns:a16="http://schemas.microsoft.com/office/drawing/2014/main" id="{BADD414D-62EC-4FCD-BD5C-B789CA5E0E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>
                  <a:extLst>
                    <a:ext uri="{FF2B5EF4-FFF2-40B4-BE49-F238E27FC236}">
                      <a16:creationId xmlns:a16="http://schemas.microsoft.com/office/drawing/2014/main" id="{6E315DFD-AB78-471C-9EFC-6792C145CC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6951A2BA-8797-4DD1-8F6C-668198E767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F6C2D6A6-3A55-43C1-8D56-D14956BEF4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D23CE9E6-1CA9-42F1-ABD7-CBEBB9A25F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8E2A1716-4635-4A90-995F-EF57FE4D66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0" name="Group 349">
                <a:extLst>
                  <a:ext uri="{FF2B5EF4-FFF2-40B4-BE49-F238E27FC236}">
                    <a16:creationId xmlns:a16="http://schemas.microsoft.com/office/drawing/2014/main" id="{82EF6E8B-1D0F-45AC-894A-69F6BE0B53B8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D3B915A9-8F39-426E-8261-C17DAA17B1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2694061D-F196-4D4D-A162-F7C3136E2D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C7ED879D-FC08-469D-A5D7-3D0358EB9B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>
                  <a:extLst>
                    <a:ext uri="{FF2B5EF4-FFF2-40B4-BE49-F238E27FC236}">
                      <a16:creationId xmlns:a16="http://schemas.microsoft.com/office/drawing/2014/main" id="{F37CC217-3DAE-4865-BB4F-7748217BAA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>
                  <a:extLst>
                    <a:ext uri="{FF2B5EF4-FFF2-40B4-BE49-F238E27FC236}">
                      <a16:creationId xmlns:a16="http://schemas.microsoft.com/office/drawing/2014/main" id="{4CBD2844-A108-47D2-9C9A-E18810E86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>
                  <a:extLst>
                    <a:ext uri="{FF2B5EF4-FFF2-40B4-BE49-F238E27FC236}">
                      <a16:creationId xmlns:a16="http://schemas.microsoft.com/office/drawing/2014/main" id="{8D74750E-4075-432C-A266-858703B2F8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>
                  <a:extLst>
                    <a:ext uri="{FF2B5EF4-FFF2-40B4-BE49-F238E27FC236}">
                      <a16:creationId xmlns:a16="http://schemas.microsoft.com/office/drawing/2014/main" id="{1D708C22-3332-4343-B807-70564FB4F9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>
                  <a:extLst>
                    <a:ext uri="{FF2B5EF4-FFF2-40B4-BE49-F238E27FC236}">
                      <a16:creationId xmlns:a16="http://schemas.microsoft.com/office/drawing/2014/main" id="{CFD411F2-8B14-4741-A67F-A0AE4557F9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>
                  <a:extLst>
                    <a:ext uri="{FF2B5EF4-FFF2-40B4-BE49-F238E27FC236}">
                      <a16:creationId xmlns:a16="http://schemas.microsoft.com/office/drawing/2014/main" id="{F6DDC146-843D-4144-A0BC-848F9B4C2D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>
                  <a:extLst>
                    <a:ext uri="{FF2B5EF4-FFF2-40B4-BE49-F238E27FC236}">
                      <a16:creationId xmlns:a16="http://schemas.microsoft.com/office/drawing/2014/main" id="{995C01C2-45AE-4A32-836B-4B9D94A923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1" name="Group 350">
                <a:extLst>
                  <a:ext uri="{FF2B5EF4-FFF2-40B4-BE49-F238E27FC236}">
                    <a16:creationId xmlns:a16="http://schemas.microsoft.com/office/drawing/2014/main" id="{8B2FC771-4342-4C01-A111-37C35D47BDC7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DD78C170-BEB8-439B-8E98-DA2B5F6613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E5180CC8-C465-43A4-BFB5-4FABCF90BA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287BD5C2-78FC-431D-8137-14B12C20D6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A06327CF-BC50-4D18-B953-16F389AE0A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F06E1753-F43B-49C9-8A07-75305F3A71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154ED85E-5774-41EE-9B5C-0E118A1848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2B73B04A-EE81-432C-B824-286C9BAA93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39DBAC14-7650-4A80-A477-B00B30D19D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4B927C26-8D8E-4A9A-B2F5-69D0FF67B8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19C3DC25-FEA8-45F2-944C-91FAD09BE2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977952F8-C6AF-49C7-A109-484E23E1BC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2" name="TextBox 351">
                <a:extLst>
                  <a:ext uri="{FF2B5EF4-FFF2-40B4-BE49-F238E27FC236}">
                    <a16:creationId xmlns:a16="http://schemas.microsoft.com/office/drawing/2014/main" id="{F790CC36-83F8-442D-B377-3F358D46846E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353" name="TextBox 352">
                <a:extLst>
                  <a:ext uri="{FF2B5EF4-FFF2-40B4-BE49-F238E27FC236}">
                    <a16:creationId xmlns:a16="http://schemas.microsoft.com/office/drawing/2014/main" id="{3733F23E-2C67-4C48-A76A-0655EAE582D3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354" name="TextBox 353">
                <a:extLst>
                  <a:ext uri="{FF2B5EF4-FFF2-40B4-BE49-F238E27FC236}">
                    <a16:creationId xmlns:a16="http://schemas.microsoft.com/office/drawing/2014/main" id="{7A6E0A5E-9EF2-44F9-B64E-E4EF6D310BCD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355" name="TextBox 354">
                <a:extLst>
                  <a:ext uri="{FF2B5EF4-FFF2-40B4-BE49-F238E27FC236}">
                    <a16:creationId xmlns:a16="http://schemas.microsoft.com/office/drawing/2014/main" id="{437A5B1A-61EE-4ABD-BE75-6F290116EE53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9EBBC7B6-FA54-4091-A216-4743C0594580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313" name="Group 312">
                <a:extLst>
                  <a:ext uri="{FF2B5EF4-FFF2-40B4-BE49-F238E27FC236}">
                    <a16:creationId xmlns:a16="http://schemas.microsoft.com/office/drawing/2014/main" id="{3D0DC68B-B318-413E-B7B0-8C719A2A662C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53000217-1E99-439E-98A0-BDE0A99BD6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B589A8F0-626C-4DB4-AA15-3AC6FBBA0A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577C8F7A-9317-4E82-A226-44C7D13340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76608572-FAA8-4A8C-8325-E4C78F48B6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01E58CC5-7B2D-48D6-9C42-FEA16601B6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1DC3DD35-9434-4648-985A-755D02C432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4EB8D4A2-345F-4C4A-ACBD-7CF6C3B0DF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97AF11CB-A1DA-4C75-AB66-C8573399E3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>
                  <a:extLst>
                    <a:ext uri="{FF2B5EF4-FFF2-40B4-BE49-F238E27FC236}">
                      <a16:creationId xmlns:a16="http://schemas.microsoft.com/office/drawing/2014/main" id="{43CC68F4-73D1-4499-8A05-EEBFCE7DB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DA1C5967-91B9-47D9-8D14-00BF10FF04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id="{B34C98DF-543B-4399-B697-35A91A56ED71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28" name="Straight Connector 327">
                  <a:extLst>
                    <a:ext uri="{FF2B5EF4-FFF2-40B4-BE49-F238E27FC236}">
                      <a16:creationId xmlns:a16="http://schemas.microsoft.com/office/drawing/2014/main" id="{580EBFF6-057D-4923-BCB6-0A67D63328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1F7A07DE-4330-45D2-A0BE-518EE973FE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134683A3-DAC0-4A3E-880B-9877D9FAD5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2A1B166B-2DBA-4D03-9946-BFE4932128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E0AF82E2-3EC8-483F-8EC9-A44D82C136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0F1B0448-4C69-4068-A870-D086EC7316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72877BFF-4026-4763-A1A4-63889AE259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C0B3FDD3-E71D-4480-A10D-C66F48483C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A92A06FF-B628-4E2E-B6E2-A08C0097A1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425100C8-1C40-43B6-9FCD-0F32187504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79BA5EDD-9FB9-42E5-87A0-1451FEF7600E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5CE03C07-BAFB-4F37-9624-D99FC3D5B3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C963A80B-98EB-4A64-B6B6-F3BBDB48E9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81A5AE8F-95E1-49F9-B689-FB8B9F01A8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>
                  <a:extLst>
                    <a:ext uri="{FF2B5EF4-FFF2-40B4-BE49-F238E27FC236}">
                      <a16:creationId xmlns:a16="http://schemas.microsoft.com/office/drawing/2014/main" id="{7B25F104-B8F0-4152-93E3-F78A0CDF27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>
                  <a:extLst>
                    <a:ext uri="{FF2B5EF4-FFF2-40B4-BE49-F238E27FC236}">
                      <a16:creationId xmlns:a16="http://schemas.microsoft.com/office/drawing/2014/main" id="{702C7327-9731-4C55-AE97-E94BBA4A2C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BAC401F3-EC0C-4B39-862A-E9FE67B973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>
                  <a:extLst>
                    <a:ext uri="{FF2B5EF4-FFF2-40B4-BE49-F238E27FC236}">
                      <a16:creationId xmlns:a16="http://schemas.microsoft.com/office/drawing/2014/main" id="{F006D47F-770D-4DCC-939F-824A5598F8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>
                  <a:extLst>
                    <a:ext uri="{FF2B5EF4-FFF2-40B4-BE49-F238E27FC236}">
                      <a16:creationId xmlns:a16="http://schemas.microsoft.com/office/drawing/2014/main" id="{0D45CE44-84D5-4B5F-A0E2-B43BDED04D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6" name="TextBox 315">
                <a:extLst>
                  <a:ext uri="{FF2B5EF4-FFF2-40B4-BE49-F238E27FC236}">
                    <a16:creationId xmlns:a16="http://schemas.microsoft.com/office/drawing/2014/main" id="{29AD93CA-D5E8-45B4-879F-1CA4C56C7371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317" name="TextBox 316">
                <a:extLst>
                  <a:ext uri="{FF2B5EF4-FFF2-40B4-BE49-F238E27FC236}">
                    <a16:creationId xmlns:a16="http://schemas.microsoft.com/office/drawing/2014/main" id="{608B299C-A4EC-4294-BEA0-805000451F9F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318" name="TextBox 317">
                <a:extLst>
                  <a:ext uri="{FF2B5EF4-FFF2-40B4-BE49-F238E27FC236}">
                    <a16:creationId xmlns:a16="http://schemas.microsoft.com/office/drawing/2014/main" id="{38EA5B86-546A-4160-B90E-40B1762A2792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319" name="TextBox 318">
                <a:extLst>
                  <a:ext uri="{FF2B5EF4-FFF2-40B4-BE49-F238E27FC236}">
                    <a16:creationId xmlns:a16="http://schemas.microsoft.com/office/drawing/2014/main" id="{29EB71CE-2BCA-4E83-B01A-776D1A6BB472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1F58622B-6862-4E24-8677-690CB57F0426}"/>
              </a:ext>
            </a:extLst>
          </p:cNvPr>
          <p:cNvGrpSpPr/>
          <p:nvPr/>
        </p:nvGrpSpPr>
        <p:grpSpPr>
          <a:xfrm rot="19524873">
            <a:off x="5694979" y="2997331"/>
            <a:ext cx="8859520" cy="1149606"/>
            <a:chOff x="2101327" y="4968806"/>
            <a:chExt cx="8859520" cy="1149606"/>
          </a:xfrm>
        </p:grpSpPr>
        <p:sp>
          <p:nvSpPr>
            <p:cNvPr id="397" name="Rectangle: Single Corner Rounded 396">
              <a:extLst>
                <a:ext uri="{FF2B5EF4-FFF2-40B4-BE49-F238E27FC236}">
                  <a16:creationId xmlns:a16="http://schemas.microsoft.com/office/drawing/2014/main" id="{1A935208-BDAC-448A-A613-6B8010FD533C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398" name="Group 397">
              <a:extLst>
                <a:ext uri="{FF2B5EF4-FFF2-40B4-BE49-F238E27FC236}">
                  <a16:creationId xmlns:a16="http://schemas.microsoft.com/office/drawing/2014/main" id="{3AEA28AF-8686-4B70-9CCD-6A86C6182252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474" name="Straight Connector 473">
                <a:extLst>
                  <a:ext uri="{FF2B5EF4-FFF2-40B4-BE49-F238E27FC236}">
                    <a16:creationId xmlns:a16="http://schemas.microsoft.com/office/drawing/2014/main" id="{199876B5-8382-447E-AD0E-FAC84C4064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>
                <a:extLst>
                  <a:ext uri="{FF2B5EF4-FFF2-40B4-BE49-F238E27FC236}">
                    <a16:creationId xmlns:a16="http://schemas.microsoft.com/office/drawing/2014/main" id="{E89DB28E-92EE-4FF2-A501-3F1D2812C3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>
                <a:extLst>
                  <a:ext uri="{FF2B5EF4-FFF2-40B4-BE49-F238E27FC236}">
                    <a16:creationId xmlns:a16="http://schemas.microsoft.com/office/drawing/2014/main" id="{DA35E339-9F2A-4F1E-8D5C-DABC387AEE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>
                <a:extLst>
                  <a:ext uri="{FF2B5EF4-FFF2-40B4-BE49-F238E27FC236}">
                    <a16:creationId xmlns:a16="http://schemas.microsoft.com/office/drawing/2014/main" id="{EEF2456C-903A-40FE-AFD6-0FD71896B3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>
                <a:extLst>
                  <a:ext uri="{FF2B5EF4-FFF2-40B4-BE49-F238E27FC236}">
                    <a16:creationId xmlns:a16="http://schemas.microsoft.com/office/drawing/2014/main" id="{87BE1A4C-DF49-4C7F-BACA-3B9DC1118E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9" name="Straight Connector 478">
                <a:extLst>
                  <a:ext uri="{FF2B5EF4-FFF2-40B4-BE49-F238E27FC236}">
                    <a16:creationId xmlns:a16="http://schemas.microsoft.com/office/drawing/2014/main" id="{4A0CF7E8-9FF0-49A8-A9FC-C9160B2FBD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0" name="Straight Connector 479">
                <a:extLst>
                  <a:ext uri="{FF2B5EF4-FFF2-40B4-BE49-F238E27FC236}">
                    <a16:creationId xmlns:a16="http://schemas.microsoft.com/office/drawing/2014/main" id="{923830C7-F676-4C40-A2AD-4CE5831DDD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1" name="Straight Connector 480">
                <a:extLst>
                  <a:ext uri="{FF2B5EF4-FFF2-40B4-BE49-F238E27FC236}">
                    <a16:creationId xmlns:a16="http://schemas.microsoft.com/office/drawing/2014/main" id="{8A385509-A212-443E-ABBB-A487519851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2" name="Straight Connector 481">
                <a:extLst>
                  <a:ext uri="{FF2B5EF4-FFF2-40B4-BE49-F238E27FC236}">
                    <a16:creationId xmlns:a16="http://schemas.microsoft.com/office/drawing/2014/main" id="{6DB62293-8C5C-4FEE-B4DE-183784953E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3" name="Straight Connector 482">
                <a:extLst>
                  <a:ext uri="{FF2B5EF4-FFF2-40B4-BE49-F238E27FC236}">
                    <a16:creationId xmlns:a16="http://schemas.microsoft.com/office/drawing/2014/main" id="{56ED8AAE-E734-4EC6-8E98-8E61D1DE2E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id="{915AFA13-78A1-45AC-9E4F-38F872F912C0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464" name="Straight Connector 463">
                <a:extLst>
                  <a:ext uri="{FF2B5EF4-FFF2-40B4-BE49-F238E27FC236}">
                    <a16:creationId xmlns:a16="http://schemas.microsoft.com/office/drawing/2014/main" id="{EC3CFF3E-1F35-4303-A04E-CDB66AD31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5" name="Straight Connector 464">
                <a:extLst>
                  <a:ext uri="{FF2B5EF4-FFF2-40B4-BE49-F238E27FC236}">
                    <a16:creationId xmlns:a16="http://schemas.microsoft.com/office/drawing/2014/main" id="{AFD7289D-4971-4578-806F-F7CE13DE5B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6" name="Straight Connector 465">
                <a:extLst>
                  <a:ext uri="{FF2B5EF4-FFF2-40B4-BE49-F238E27FC236}">
                    <a16:creationId xmlns:a16="http://schemas.microsoft.com/office/drawing/2014/main" id="{32201BFB-CD16-4694-AC7B-93B6C77792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7" name="Straight Connector 466">
                <a:extLst>
                  <a:ext uri="{FF2B5EF4-FFF2-40B4-BE49-F238E27FC236}">
                    <a16:creationId xmlns:a16="http://schemas.microsoft.com/office/drawing/2014/main" id="{77A62B79-CDBD-4AA7-AA65-F8125EAECD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>
                <a:extLst>
                  <a:ext uri="{FF2B5EF4-FFF2-40B4-BE49-F238E27FC236}">
                    <a16:creationId xmlns:a16="http://schemas.microsoft.com/office/drawing/2014/main" id="{0A7BF7FA-0873-4808-B88D-DEA83FBF28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>
                <a:extLst>
                  <a:ext uri="{FF2B5EF4-FFF2-40B4-BE49-F238E27FC236}">
                    <a16:creationId xmlns:a16="http://schemas.microsoft.com/office/drawing/2014/main" id="{CD6C2CA5-0A93-4F87-9498-C7ADDC62BD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>
                <a:extLst>
                  <a:ext uri="{FF2B5EF4-FFF2-40B4-BE49-F238E27FC236}">
                    <a16:creationId xmlns:a16="http://schemas.microsoft.com/office/drawing/2014/main" id="{C9044083-95E3-4977-AE99-82E7D31652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>
                <a:extLst>
                  <a:ext uri="{FF2B5EF4-FFF2-40B4-BE49-F238E27FC236}">
                    <a16:creationId xmlns:a16="http://schemas.microsoft.com/office/drawing/2014/main" id="{C702BB21-30F6-4686-9AFC-6E7BB0A78F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>
                <a:extLst>
                  <a:ext uri="{FF2B5EF4-FFF2-40B4-BE49-F238E27FC236}">
                    <a16:creationId xmlns:a16="http://schemas.microsoft.com/office/drawing/2014/main" id="{5D1E1331-E6B9-4DCF-8C9C-2867E4CDDA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>
                <a:extLst>
                  <a:ext uri="{FF2B5EF4-FFF2-40B4-BE49-F238E27FC236}">
                    <a16:creationId xmlns:a16="http://schemas.microsoft.com/office/drawing/2014/main" id="{25B75504-75A6-4D25-8663-E2CF7E145D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0" name="Group 399">
              <a:extLst>
                <a:ext uri="{FF2B5EF4-FFF2-40B4-BE49-F238E27FC236}">
                  <a16:creationId xmlns:a16="http://schemas.microsoft.com/office/drawing/2014/main" id="{EC0FE774-ED99-4749-826F-1DC83C14A69C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454" name="Straight Connector 453">
                <a:extLst>
                  <a:ext uri="{FF2B5EF4-FFF2-40B4-BE49-F238E27FC236}">
                    <a16:creationId xmlns:a16="http://schemas.microsoft.com/office/drawing/2014/main" id="{0B6E9D55-0A2E-418D-931A-1CC523B92B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>
                <a:extLst>
                  <a:ext uri="{FF2B5EF4-FFF2-40B4-BE49-F238E27FC236}">
                    <a16:creationId xmlns:a16="http://schemas.microsoft.com/office/drawing/2014/main" id="{EE5750FA-608B-41F7-8E00-8665FFFA0A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>
                <a:extLst>
                  <a:ext uri="{FF2B5EF4-FFF2-40B4-BE49-F238E27FC236}">
                    <a16:creationId xmlns:a16="http://schemas.microsoft.com/office/drawing/2014/main" id="{09E5E96C-92AB-4B60-B42D-E8563A92EB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>
                <a:extLst>
                  <a:ext uri="{FF2B5EF4-FFF2-40B4-BE49-F238E27FC236}">
                    <a16:creationId xmlns:a16="http://schemas.microsoft.com/office/drawing/2014/main" id="{BCCF1F3E-720F-46D7-BB31-31C1517EE3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>
                <a:extLst>
                  <a:ext uri="{FF2B5EF4-FFF2-40B4-BE49-F238E27FC236}">
                    <a16:creationId xmlns:a16="http://schemas.microsoft.com/office/drawing/2014/main" id="{B619031F-4906-41BB-9CCA-4A7CC5AEE2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>
                <a:extLst>
                  <a:ext uri="{FF2B5EF4-FFF2-40B4-BE49-F238E27FC236}">
                    <a16:creationId xmlns:a16="http://schemas.microsoft.com/office/drawing/2014/main" id="{F4D6715A-E7F2-4666-9794-0CF4169010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>
                <a:extLst>
                  <a:ext uri="{FF2B5EF4-FFF2-40B4-BE49-F238E27FC236}">
                    <a16:creationId xmlns:a16="http://schemas.microsoft.com/office/drawing/2014/main" id="{74B09AD2-44E7-4C89-868E-279767AB58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>
                <a:extLst>
                  <a:ext uri="{FF2B5EF4-FFF2-40B4-BE49-F238E27FC236}">
                    <a16:creationId xmlns:a16="http://schemas.microsoft.com/office/drawing/2014/main" id="{FFB85C84-783A-4F08-B029-5D712BD7CF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>
                <a:extLst>
                  <a:ext uri="{FF2B5EF4-FFF2-40B4-BE49-F238E27FC236}">
                    <a16:creationId xmlns:a16="http://schemas.microsoft.com/office/drawing/2014/main" id="{0E378863-F66D-4A50-BF10-A088F05A72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>
                <a:extLst>
                  <a:ext uri="{FF2B5EF4-FFF2-40B4-BE49-F238E27FC236}">
                    <a16:creationId xmlns:a16="http://schemas.microsoft.com/office/drawing/2014/main" id="{59CE101B-3489-47A5-80F2-9C3074F55B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1" name="Group 400">
              <a:extLst>
                <a:ext uri="{FF2B5EF4-FFF2-40B4-BE49-F238E27FC236}">
                  <a16:creationId xmlns:a16="http://schemas.microsoft.com/office/drawing/2014/main" id="{E6D789E2-0C4A-40E6-AC2A-CBBEA99BCCA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444" name="Straight Connector 443">
                <a:extLst>
                  <a:ext uri="{FF2B5EF4-FFF2-40B4-BE49-F238E27FC236}">
                    <a16:creationId xmlns:a16="http://schemas.microsoft.com/office/drawing/2014/main" id="{B7210011-E867-43B2-96F0-3FE3B66944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>
                <a:extLst>
                  <a:ext uri="{FF2B5EF4-FFF2-40B4-BE49-F238E27FC236}">
                    <a16:creationId xmlns:a16="http://schemas.microsoft.com/office/drawing/2014/main" id="{83C01CE0-9150-4B2F-A625-4AB37413FB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>
                <a:extLst>
                  <a:ext uri="{FF2B5EF4-FFF2-40B4-BE49-F238E27FC236}">
                    <a16:creationId xmlns:a16="http://schemas.microsoft.com/office/drawing/2014/main" id="{64DF396C-72F6-4E45-A36E-A45451F876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7" name="Straight Connector 446">
                <a:extLst>
                  <a:ext uri="{FF2B5EF4-FFF2-40B4-BE49-F238E27FC236}">
                    <a16:creationId xmlns:a16="http://schemas.microsoft.com/office/drawing/2014/main" id="{DCA547DB-B134-494C-A997-D946EB6026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447">
                <a:extLst>
                  <a:ext uri="{FF2B5EF4-FFF2-40B4-BE49-F238E27FC236}">
                    <a16:creationId xmlns:a16="http://schemas.microsoft.com/office/drawing/2014/main" id="{064893C9-2441-49AC-84DA-5F50A8681B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9" name="Straight Connector 448">
                <a:extLst>
                  <a:ext uri="{FF2B5EF4-FFF2-40B4-BE49-F238E27FC236}">
                    <a16:creationId xmlns:a16="http://schemas.microsoft.com/office/drawing/2014/main" id="{3E937865-9586-4B1A-9E82-FAF84245CA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>
                <a:extLst>
                  <a:ext uri="{FF2B5EF4-FFF2-40B4-BE49-F238E27FC236}">
                    <a16:creationId xmlns:a16="http://schemas.microsoft.com/office/drawing/2014/main" id="{B33772E8-A7CE-4D4A-AEC1-E7A2FFE6AB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>
                <a:extLst>
                  <a:ext uri="{FF2B5EF4-FFF2-40B4-BE49-F238E27FC236}">
                    <a16:creationId xmlns:a16="http://schemas.microsoft.com/office/drawing/2014/main" id="{32F85965-830A-496D-886C-983CFBC1A6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>
                <a:extLst>
                  <a:ext uri="{FF2B5EF4-FFF2-40B4-BE49-F238E27FC236}">
                    <a16:creationId xmlns:a16="http://schemas.microsoft.com/office/drawing/2014/main" id="{1E25CDE6-3D50-4A35-8331-507680DFC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3" name="Straight Connector 452">
                <a:extLst>
                  <a:ext uri="{FF2B5EF4-FFF2-40B4-BE49-F238E27FC236}">
                    <a16:creationId xmlns:a16="http://schemas.microsoft.com/office/drawing/2014/main" id="{2ABCDC2E-D2D0-4B01-88D9-3EC083D20B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id="{DC36B5D2-6497-4F06-87D0-E6ACE90A0214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434" name="Straight Connector 433">
                <a:extLst>
                  <a:ext uri="{FF2B5EF4-FFF2-40B4-BE49-F238E27FC236}">
                    <a16:creationId xmlns:a16="http://schemas.microsoft.com/office/drawing/2014/main" id="{BDB157EE-3B1F-43DA-A99A-6750B4E375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5" name="Straight Connector 434">
                <a:extLst>
                  <a:ext uri="{FF2B5EF4-FFF2-40B4-BE49-F238E27FC236}">
                    <a16:creationId xmlns:a16="http://schemas.microsoft.com/office/drawing/2014/main" id="{8C8743AD-CE3F-400A-B1F4-CB2776497D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6" name="Straight Connector 435">
                <a:extLst>
                  <a:ext uri="{FF2B5EF4-FFF2-40B4-BE49-F238E27FC236}">
                    <a16:creationId xmlns:a16="http://schemas.microsoft.com/office/drawing/2014/main" id="{D8F8F3D1-7D42-4669-AE71-BAFA561B5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>
                <a:extLst>
                  <a:ext uri="{FF2B5EF4-FFF2-40B4-BE49-F238E27FC236}">
                    <a16:creationId xmlns:a16="http://schemas.microsoft.com/office/drawing/2014/main" id="{B3FC6162-884E-40DC-BD48-2F01F41DD5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>
                <a:extLst>
                  <a:ext uri="{FF2B5EF4-FFF2-40B4-BE49-F238E27FC236}">
                    <a16:creationId xmlns:a16="http://schemas.microsoft.com/office/drawing/2014/main" id="{FB55E2C2-521B-467A-8B07-ABA009952A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>
                <a:extLst>
                  <a:ext uri="{FF2B5EF4-FFF2-40B4-BE49-F238E27FC236}">
                    <a16:creationId xmlns:a16="http://schemas.microsoft.com/office/drawing/2014/main" id="{2B5C7BA5-EF38-4F72-8165-BC6BE75B81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>
                <a:extLst>
                  <a:ext uri="{FF2B5EF4-FFF2-40B4-BE49-F238E27FC236}">
                    <a16:creationId xmlns:a16="http://schemas.microsoft.com/office/drawing/2014/main" id="{E14B5C7A-43B8-4FA5-8C0C-6FD4027FA8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>
                <a:extLst>
                  <a:ext uri="{FF2B5EF4-FFF2-40B4-BE49-F238E27FC236}">
                    <a16:creationId xmlns:a16="http://schemas.microsoft.com/office/drawing/2014/main" id="{6F9A782C-F85B-4F82-B010-C563210B12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>
                <a:extLst>
                  <a:ext uri="{FF2B5EF4-FFF2-40B4-BE49-F238E27FC236}">
                    <a16:creationId xmlns:a16="http://schemas.microsoft.com/office/drawing/2014/main" id="{309CD84E-30BE-4FC3-937F-B01E6CD9FA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>
                <a:extLst>
                  <a:ext uri="{FF2B5EF4-FFF2-40B4-BE49-F238E27FC236}">
                    <a16:creationId xmlns:a16="http://schemas.microsoft.com/office/drawing/2014/main" id="{0A66904A-8439-4952-AEA7-FD1E8368CF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CFE2D027-FCDE-41C1-BFEB-B8E5E35FC873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424" name="Straight Connector 423">
                <a:extLst>
                  <a:ext uri="{FF2B5EF4-FFF2-40B4-BE49-F238E27FC236}">
                    <a16:creationId xmlns:a16="http://schemas.microsoft.com/office/drawing/2014/main" id="{66E699D4-B657-4250-BAE1-2DA5B205C5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>
                <a:extLst>
                  <a:ext uri="{FF2B5EF4-FFF2-40B4-BE49-F238E27FC236}">
                    <a16:creationId xmlns:a16="http://schemas.microsoft.com/office/drawing/2014/main" id="{8E4C682E-AFD0-47C3-BD54-42061A91F0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>
                <a:extLst>
                  <a:ext uri="{FF2B5EF4-FFF2-40B4-BE49-F238E27FC236}">
                    <a16:creationId xmlns:a16="http://schemas.microsoft.com/office/drawing/2014/main" id="{CF18BEF1-C09C-49A8-AF89-A3F4E90CB2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>
                <a:extLst>
                  <a:ext uri="{FF2B5EF4-FFF2-40B4-BE49-F238E27FC236}">
                    <a16:creationId xmlns:a16="http://schemas.microsoft.com/office/drawing/2014/main" id="{A9B74187-681B-4B1A-B7D7-F64A2AB5CE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>
                <a:extLst>
                  <a:ext uri="{FF2B5EF4-FFF2-40B4-BE49-F238E27FC236}">
                    <a16:creationId xmlns:a16="http://schemas.microsoft.com/office/drawing/2014/main" id="{1EFBF713-F916-4BCA-9F6C-F0788A0C6A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>
                <a:extLst>
                  <a:ext uri="{FF2B5EF4-FFF2-40B4-BE49-F238E27FC236}">
                    <a16:creationId xmlns:a16="http://schemas.microsoft.com/office/drawing/2014/main" id="{CA9035C1-63C7-4447-AFE1-7E511C690E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0" name="Straight Connector 429">
                <a:extLst>
                  <a:ext uri="{FF2B5EF4-FFF2-40B4-BE49-F238E27FC236}">
                    <a16:creationId xmlns:a16="http://schemas.microsoft.com/office/drawing/2014/main" id="{0E7BC671-3CDF-40AD-947A-FFB64476D3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>
                <a:extLst>
                  <a:ext uri="{FF2B5EF4-FFF2-40B4-BE49-F238E27FC236}">
                    <a16:creationId xmlns:a16="http://schemas.microsoft.com/office/drawing/2014/main" id="{C5F17CD2-AFCC-4A45-81E6-4AF2B8146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>
                <a:extLst>
                  <a:ext uri="{FF2B5EF4-FFF2-40B4-BE49-F238E27FC236}">
                    <a16:creationId xmlns:a16="http://schemas.microsoft.com/office/drawing/2014/main" id="{C4A52415-7F35-4FA5-8DE7-9C77650083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>
                <a:extLst>
                  <a:ext uri="{FF2B5EF4-FFF2-40B4-BE49-F238E27FC236}">
                    <a16:creationId xmlns:a16="http://schemas.microsoft.com/office/drawing/2014/main" id="{C6B7F331-7406-463E-949F-7811B04405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4" name="Group 403">
              <a:extLst>
                <a:ext uri="{FF2B5EF4-FFF2-40B4-BE49-F238E27FC236}">
                  <a16:creationId xmlns:a16="http://schemas.microsoft.com/office/drawing/2014/main" id="{7A2C1E2E-4D3D-4A94-8C69-109460B39242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413" name="Straight Connector 412">
                <a:extLst>
                  <a:ext uri="{FF2B5EF4-FFF2-40B4-BE49-F238E27FC236}">
                    <a16:creationId xmlns:a16="http://schemas.microsoft.com/office/drawing/2014/main" id="{21362C7A-F67B-47C2-8E96-23036702BD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>
                <a:extLst>
                  <a:ext uri="{FF2B5EF4-FFF2-40B4-BE49-F238E27FC236}">
                    <a16:creationId xmlns:a16="http://schemas.microsoft.com/office/drawing/2014/main" id="{783239D9-CFEE-4424-822C-623183F57A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>
                <a:extLst>
                  <a:ext uri="{FF2B5EF4-FFF2-40B4-BE49-F238E27FC236}">
                    <a16:creationId xmlns:a16="http://schemas.microsoft.com/office/drawing/2014/main" id="{77ED8A71-96C6-481D-8201-5C50015E39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>
                <a:extLst>
                  <a:ext uri="{FF2B5EF4-FFF2-40B4-BE49-F238E27FC236}">
                    <a16:creationId xmlns:a16="http://schemas.microsoft.com/office/drawing/2014/main" id="{73BAECEC-6828-4482-AAB7-6AB1F3CA47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>
                <a:extLst>
                  <a:ext uri="{FF2B5EF4-FFF2-40B4-BE49-F238E27FC236}">
                    <a16:creationId xmlns:a16="http://schemas.microsoft.com/office/drawing/2014/main" id="{AF5AE7D8-2B88-40F9-9C72-C99233F8BE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>
                <a:extLst>
                  <a:ext uri="{FF2B5EF4-FFF2-40B4-BE49-F238E27FC236}">
                    <a16:creationId xmlns:a16="http://schemas.microsoft.com/office/drawing/2014/main" id="{4AC18381-FFAD-4B7E-9BFF-06D001ED81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>
                <a:extLst>
                  <a:ext uri="{FF2B5EF4-FFF2-40B4-BE49-F238E27FC236}">
                    <a16:creationId xmlns:a16="http://schemas.microsoft.com/office/drawing/2014/main" id="{0E674902-22D8-4232-8173-FDF5F8D604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>
                <a:extLst>
                  <a:ext uri="{FF2B5EF4-FFF2-40B4-BE49-F238E27FC236}">
                    <a16:creationId xmlns:a16="http://schemas.microsoft.com/office/drawing/2014/main" id="{7E654469-D7DE-4543-A263-009D1FDB7C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>
                <a:extLst>
                  <a:ext uri="{FF2B5EF4-FFF2-40B4-BE49-F238E27FC236}">
                    <a16:creationId xmlns:a16="http://schemas.microsoft.com/office/drawing/2014/main" id="{23271F7F-02FE-4042-B266-FE7896DA3B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>
                <a:extLst>
                  <a:ext uri="{FF2B5EF4-FFF2-40B4-BE49-F238E27FC236}">
                    <a16:creationId xmlns:a16="http://schemas.microsoft.com/office/drawing/2014/main" id="{3F132D50-2F80-4D8B-A80E-BCC2CCFF1A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>
                <a:extLst>
                  <a:ext uri="{FF2B5EF4-FFF2-40B4-BE49-F238E27FC236}">
                    <a16:creationId xmlns:a16="http://schemas.microsoft.com/office/drawing/2014/main" id="{190161D5-914F-404E-A725-C4E1B1FA16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CF93D58C-4E74-4BC0-8B5A-69F6CF5397E7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CBDC2805-A3AC-4114-B708-45B27D95606F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1BB5DD1C-9C8E-4573-8D27-DA898C0FADE8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D8FA0FBD-984E-4AE1-853E-A085B2C4E1F8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1C5F0EC4-2164-4457-AB1B-2F22B815CFF8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5E2F8F7B-E0D9-40BB-9854-F13D5B4D6DAE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78D01239-8FF1-468A-87A7-63F20EF0E49E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C65BC9F8-505F-4AF4-95B4-A86F5443577D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484" name="Oval 483">
            <a:extLst>
              <a:ext uri="{FF2B5EF4-FFF2-40B4-BE49-F238E27FC236}">
                <a16:creationId xmlns:a16="http://schemas.microsoft.com/office/drawing/2014/main" id="{93F8500A-CF45-4823-9497-6FAB563466AD}"/>
              </a:ext>
            </a:extLst>
          </p:cNvPr>
          <p:cNvSpPr/>
          <p:nvPr/>
        </p:nvSpPr>
        <p:spPr>
          <a:xfrm>
            <a:off x="8922817" y="857423"/>
            <a:ext cx="91440" cy="914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6" name="Straight Connector 485">
            <a:extLst>
              <a:ext uri="{FF2B5EF4-FFF2-40B4-BE49-F238E27FC236}">
                <a16:creationId xmlns:a16="http://schemas.microsoft.com/office/drawing/2014/main" id="{C21E84EA-AF4A-48A7-8A58-457183DF174B}"/>
              </a:ext>
            </a:extLst>
          </p:cNvPr>
          <p:cNvCxnSpPr>
            <a:cxnSpLocks/>
          </p:cNvCxnSpPr>
          <p:nvPr/>
        </p:nvCxnSpPr>
        <p:spPr>
          <a:xfrm>
            <a:off x="8974561" y="496392"/>
            <a:ext cx="0" cy="26946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8F40561-8CE4-4CA5-AA8C-B32FBFB58BB2}"/>
              </a:ext>
            </a:extLst>
          </p:cNvPr>
          <p:cNvSpPr txBox="1"/>
          <p:nvPr/>
        </p:nvSpPr>
        <p:spPr>
          <a:xfrm>
            <a:off x="6624320" y="2702560"/>
            <a:ext cx="56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4CC87E47-B710-436C-BE83-339E32C78266}"/>
              </a:ext>
            </a:extLst>
          </p:cNvPr>
          <p:cNvSpPr txBox="1"/>
          <p:nvPr/>
        </p:nvSpPr>
        <p:spPr>
          <a:xfrm>
            <a:off x="11277600" y="2682240"/>
            <a:ext cx="56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7EEDE5B9-6F50-4605-8452-A4A5FB5EFD2F}"/>
              </a:ext>
            </a:extLst>
          </p:cNvPr>
          <p:cNvSpPr txBox="1"/>
          <p:nvPr/>
        </p:nvSpPr>
        <p:spPr>
          <a:xfrm>
            <a:off x="9062720" y="528320"/>
            <a:ext cx="56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6132A0-87DB-4109-9187-99300019C55F}"/>
              </a:ext>
            </a:extLst>
          </p:cNvPr>
          <p:cNvSpPr txBox="1"/>
          <p:nvPr/>
        </p:nvSpPr>
        <p:spPr>
          <a:xfrm>
            <a:off x="802640" y="543049"/>
            <a:ext cx="3749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অঙ্কনের বিবরণঃ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68F0ADB-1871-4602-93EA-9B666CCD7854}"/>
              </a:ext>
            </a:extLst>
          </p:cNvPr>
          <p:cNvSpPr txBox="1"/>
          <p:nvPr/>
        </p:nvSpPr>
        <p:spPr>
          <a:xfrm>
            <a:off x="546153" y="1156794"/>
            <a:ext cx="8138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মনেকরি,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সরলরেখা এবং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তার বহিঃস্থ একটি বিন্দু।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D8A3C9CC-C948-45BE-A635-678977EA0BDA}"/>
              </a:ext>
            </a:extLst>
          </p:cNvPr>
          <p:cNvSpPr txBox="1"/>
          <p:nvPr/>
        </p:nvSpPr>
        <p:spPr>
          <a:xfrm>
            <a:off x="546153" y="2113492"/>
            <a:ext cx="704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যে পাশে 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বিন্দু আছে তার বিপরীত পাশে একটি ত্রিকোণী বসাই যেন তার সমকোণ সংলগ্ন একটি ধার 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সরলরেখা বরাবর বসে ।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1F66A37C-3C4E-43AC-B636-3CB9DCF67BF0}"/>
              </a:ext>
            </a:extLst>
          </p:cNvPr>
          <p:cNvSpPr txBox="1"/>
          <p:nvPr/>
        </p:nvSpPr>
        <p:spPr>
          <a:xfrm>
            <a:off x="534335" y="3631265"/>
            <a:ext cx="8239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ত্রিকোণী সমকোণের বিপরীত ধার বরাবর এমনভাবে বসাই যেন </a:t>
            </a:r>
            <a:r>
              <a:rPr lang="en-US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 </a:t>
            </a:r>
            <a: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বিন্দুটি ত্রিকোণীর অন্য ধারকে স্পর্শ করে।</a:t>
            </a:r>
            <a:endParaRPr lang="en-US" sz="32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D60EE38-0B8A-43DD-B891-475898FF428F}"/>
              </a:ext>
            </a:extLst>
          </p:cNvPr>
          <p:cNvSpPr txBox="1"/>
          <p:nvPr/>
        </p:nvSpPr>
        <p:spPr>
          <a:xfrm>
            <a:off x="536822" y="4720043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 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 থেকে বাহুটি বরাবর রেখাংশ আঁকি যা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রেখাকে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ছেদ করে।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010F7BEA-4801-4A7D-B059-FE32FEBFD3D7}"/>
                  </a:ext>
                </a:extLst>
              </p:cNvPr>
              <p:cNvSpPr txBox="1"/>
              <p:nvPr/>
            </p:nvSpPr>
            <p:spPr>
              <a:xfrm>
                <a:off x="598611" y="5740188"/>
                <a:ext cx="24180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𝑃𝑀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⊥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𝐴𝐵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32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010F7BEA-4801-4A7D-B059-FE32FEBFD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11" y="5740188"/>
                <a:ext cx="241808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360C15A9-D26C-4C25-8A58-9D0D4E8F43A2}"/>
                  </a:ext>
                </a:extLst>
              </p:cNvPr>
              <p:cNvSpPr txBox="1"/>
              <p:nvPr/>
            </p:nvSpPr>
            <p:spPr>
              <a:xfrm>
                <a:off x="3057331" y="5750348"/>
                <a:ext cx="2438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অ</m:t>
                    </m:r>
                    <m:r>
                      <a:rPr lang="bn-IN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ঙ্কিত</m:t>
                    </m:r>
                    <m:r>
                      <a:rPr lang="bn-IN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হলো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360C15A9-D26C-4C25-8A58-9D0D4E8F4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331" y="5750348"/>
                <a:ext cx="2438400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8" name="TextBox 197">
            <a:extLst>
              <a:ext uri="{FF2B5EF4-FFF2-40B4-BE49-F238E27FC236}">
                <a16:creationId xmlns:a16="http://schemas.microsoft.com/office/drawing/2014/main" id="{F33F085F-8055-4CBE-A346-C0EF96FEE5EA}"/>
              </a:ext>
            </a:extLst>
          </p:cNvPr>
          <p:cNvSpPr txBox="1"/>
          <p:nvPr/>
        </p:nvSpPr>
        <p:spPr>
          <a:xfrm>
            <a:off x="8920480" y="2682240"/>
            <a:ext cx="56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</a:t>
            </a:r>
          </a:p>
        </p:txBody>
      </p: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4D0BEB30-7567-4A31-8A0D-734EA7ED828B}"/>
              </a:ext>
            </a:extLst>
          </p:cNvPr>
          <p:cNvGrpSpPr/>
          <p:nvPr/>
        </p:nvGrpSpPr>
        <p:grpSpPr>
          <a:xfrm rot="15743153">
            <a:off x="7088363" y="-710591"/>
            <a:ext cx="675804" cy="3265176"/>
            <a:chOff x="10764539" y="1475264"/>
            <a:chExt cx="668226" cy="3228565"/>
          </a:xfrm>
        </p:grpSpPr>
        <p:sp>
          <p:nvSpPr>
            <p:cNvPr id="489" name="Rectangle 488">
              <a:extLst>
                <a:ext uri="{FF2B5EF4-FFF2-40B4-BE49-F238E27FC236}">
                  <a16:creationId xmlns:a16="http://schemas.microsoft.com/office/drawing/2014/main" id="{4791C171-44B4-4E03-8108-79B4FFF739F4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90" name="Rectangle 489">
              <a:extLst>
                <a:ext uri="{FF2B5EF4-FFF2-40B4-BE49-F238E27FC236}">
                  <a16:creationId xmlns:a16="http://schemas.microsoft.com/office/drawing/2014/main" id="{AED0CCFB-2761-4498-8678-07C622256B4C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91" name="Isosceles Triangle 490">
              <a:extLst>
                <a:ext uri="{FF2B5EF4-FFF2-40B4-BE49-F238E27FC236}">
                  <a16:creationId xmlns:a16="http://schemas.microsoft.com/office/drawing/2014/main" id="{DEB1F027-BA85-420D-9DA5-46C264BA8FC2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92" name="Isosceles Triangle 491">
              <a:extLst>
                <a:ext uri="{FF2B5EF4-FFF2-40B4-BE49-F238E27FC236}">
                  <a16:creationId xmlns:a16="http://schemas.microsoft.com/office/drawing/2014/main" id="{565DE34C-FCA5-4D0D-96EC-69933F001A39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8CA5735-3A90-4CD0-B03D-80A0FC4D1F4F}"/>
              </a:ext>
            </a:extLst>
          </p:cNvPr>
          <p:cNvCxnSpPr>
            <a:cxnSpLocks/>
          </p:cNvCxnSpPr>
          <p:nvPr/>
        </p:nvCxnSpPr>
        <p:spPr>
          <a:xfrm>
            <a:off x="6221135" y="3179527"/>
            <a:ext cx="575035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07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5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5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5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5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5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5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5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5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5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5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5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" dur="5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5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2" dur="5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5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5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4" dur="5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" dur="5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2" dur="50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6" dur="5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0" dur="5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4" dur="5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" dur="5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2" dur="5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5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" dur="50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5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" dur="50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2" dur="50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6" dur="50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0" dur="50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" dur="5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8" dur="5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2" dur="5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6" dur="5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0" dur="5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4" dur="5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8" dur="5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2" dur="50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6" dur="5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0" dur="5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4" dur="5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8" dur="50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2" dur="50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6" dur="50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0" dur="50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4" dur="5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8" dur="5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2" dur="5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6" dur="5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0" dur="5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4" dur="5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8" dur="5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2" dur="500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6" dur="50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0" dur="5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4" dur="50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8" dur="5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2" dur="5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6" dur="50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0" dur="5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4" dur="5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8" dur="5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2" dur="5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6" dur="5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0" dur="5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4" dur="5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8" dur="5000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2" dur="5000" fill="hold"/>
                                        <p:tgtEl>
                                          <p:spTgt spid="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6" dur="50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0" dur="50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4" dur="5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8" dur="50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2" dur="50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6" dur="5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0" dur="5000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4" dur="5000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8" dur="5000" fill="hold"/>
                                        <p:tgtEl>
                                          <p:spTgt spid="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2" dur="500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6" dur="5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0" dur="5000" fill="hold"/>
                                        <p:tgtEl>
                                          <p:spTgt spid="9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4" dur="5000" fill="hold"/>
                                        <p:tgtEl>
                                          <p:spTgt spid="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000"/>
                            </p:stCondLst>
                            <p:childTnLst>
                              <p:par>
                                <p:cTn id="38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2000"/>
                            </p:stCondLst>
                            <p:childTnLst>
                              <p:par>
                                <p:cTn id="3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4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000"/>
                            </p:stCondLst>
                            <p:childTnLst>
                              <p:par>
                                <p:cTn id="40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36706 -0.44861 " pathEditMode="relative" rAng="0" ptsTypes="AA">
                                      <p:cBhvr>
                                        <p:cTn id="404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46" y="-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3000"/>
                            </p:stCondLst>
                            <p:childTnLst>
                              <p:par>
                                <p:cTn id="4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0.00185 L -0.00247 0.38866 " pathEditMode="relative" rAng="0" ptsTypes="AA">
                                      <p:cBhvr>
                                        <p:cTn id="418" dur="2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19514"/>
                                    </p:animMotion>
                                  </p:childTnLst>
                                </p:cTn>
                              </p:par>
                              <p:par>
                                <p:cTn id="419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1" dur="17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2000"/>
                            </p:stCondLst>
                            <p:childTnLst>
                              <p:par>
                                <p:cTn id="4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3000"/>
                            </p:stCondLst>
                            <p:childTnLst>
                              <p:par>
                                <p:cTn id="4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 tmFilter="0, 0; .2, .5; .8, .5; 1, 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7" dur="250" autoRev="1" fill="hold"/>
                                        <p:tgtEl>
                                          <p:spTgt spid="1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500"/>
                            </p:stCondLst>
                            <p:childTnLst>
                              <p:par>
                                <p:cTn id="4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 tmFilter="0, 0; .2, .5; .8, .5; 1, 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1" dur="250" autoRev="1" fill="hold"/>
                                        <p:tgtEl>
                                          <p:spTgt spid="1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0" animBg="1"/>
      <p:bldP spid="4" grpId="0"/>
      <p:bldP spid="188" grpId="0"/>
      <p:bldP spid="189" grpId="0"/>
      <p:bldP spid="191" grpId="0"/>
      <p:bldP spid="192" grpId="0"/>
      <p:bldP spid="193" grpId="0"/>
      <p:bldP spid="194" grpId="0"/>
      <p:bldP spid="195" grpId="0"/>
      <p:bldP spid="195" grpId="1"/>
      <p:bldP spid="197" grpId="0"/>
      <p:bldP spid="197" grpId="1"/>
      <p:bldP spid="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0E3DE3-7D5E-4F4A-A5BD-02F73C7A5476}"/>
              </a:ext>
            </a:extLst>
          </p:cNvPr>
          <p:cNvSpPr txBox="1"/>
          <p:nvPr/>
        </p:nvSpPr>
        <p:spPr>
          <a:xfrm>
            <a:off x="1371600" y="1262219"/>
            <a:ext cx="513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78FA5-356E-4FB9-8063-EDE4E6672B41}"/>
              </a:ext>
            </a:extLst>
          </p:cNvPr>
          <p:cNvSpPr txBox="1"/>
          <p:nvPr/>
        </p:nvSpPr>
        <p:spPr>
          <a:xfrm>
            <a:off x="2409216" y="2776489"/>
            <a:ext cx="9195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চাঁদার সাহায্যে কোণ গুলো আঁক।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3AA5B2-F718-405E-9F1D-B334C6402F93}"/>
                  </a:ext>
                </a:extLst>
              </p:cNvPr>
              <p:cNvSpPr txBox="1"/>
              <p:nvPr/>
            </p:nvSpPr>
            <p:spPr>
              <a:xfrm>
                <a:off x="2558374" y="4036979"/>
                <a:ext cx="163424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102</m:t>
                      </m:r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3AA5B2-F718-405E-9F1D-B334C6402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374" y="4036979"/>
                <a:ext cx="1634247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84BEC6-D82C-4995-8417-BFA73111E3A8}"/>
                  </a:ext>
                </a:extLst>
              </p:cNvPr>
              <p:cNvSpPr txBox="1"/>
              <p:nvPr/>
            </p:nvSpPr>
            <p:spPr>
              <a:xfrm>
                <a:off x="4860587" y="4082375"/>
                <a:ext cx="163424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84BEC6-D82C-4995-8417-BFA73111E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587" y="4082375"/>
                <a:ext cx="1634247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5BA981-4C96-4D67-ACFB-DBE06654552A}"/>
                  </a:ext>
                </a:extLst>
              </p:cNvPr>
              <p:cNvSpPr txBox="1"/>
              <p:nvPr/>
            </p:nvSpPr>
            <p:spPr>
              <a:xfrm>
                <a:off x="6987702" y="4069404"/>
                <a:ext cx="163424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5BA981-4C96-4D67-ACFB-DBE066545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702" y="4069404"/>
                <a:ext cx="1634247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ame 6">
            <a:extLst>
              <a:ext uri="{FF2B5EF4-FFF2-40B4-BE49-F238E27FC236}">
                <a16:creationId xmlns:a16="http://schemas.microsoft.com/office/drawing/2014/main" id="{9E97C007-1284-4CA2-8F08-0C4C2C786711}"/>
              </a:ext>
            </a:extLst>
          </p:cNvPr>
          <p:cNvSpPr/>
          <p:nvPr/>
        </p:nvSpPr>
        <p:spPr>
          <a:xfrm>
            <a:off x="25400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6A6B5316-F472-418D-A837-AFDE4AD27125}"/>
              </a:ext>
            </a:extLst>
          </p:cNvPr>
          <p:cNvSpPr/>
          <p:nvPr/>
        </p:nvSpPr>
        <p:spPr>
          <a:xfrm>
            <a:off x="566057" y="522515"/>
            <a:ext cx="11103429" cy="5856514"/>
          </a:xfrm>
          <a:prstGeom prst="frame">
            <a:avLst>
              <a:gd name="adj1" fmla="val 643"/>
            </a:avLst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8D10B1-FD34-4822-A118-778D4DE2A7E7}"/>
              </a:ext>
            </a:extLst>
          </p:cNvPr>
          <p:cNvGrpSpPr/>
          <p:nvPr/>
        </p:nvGrpSpPr>
        <p:grpSpPr>
          <a:xfrm>
            <a:off x="34404" y="-3275"/>
            <a:ext cx="590550" cy="594360"/>
            <a:chOff x="5800725" y="3131820"/>
            <a:chExt cx="590550" cy="594360"/>
          </a:xfrm>
        </p:grpSpPr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0FDFD47F-1873-45D1-ACAF-F09F53A4458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B2C5233-8222-4B6D-8D85-FD31F8B0F69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6CD709-0B31-495E-9FB4-EE46BC2254E4}"/>
              </a:ext>
            </a:extLst>
          </p:cNvPr>
          <p:cNvGrpSpPr/>
          <p:nvPr/>
        </p:nvGrpSpPr>
        <p:grpSpPr>
          <a:xfrm>
            <a:off x="178803" y="143029"/>
            <a:ext cx="301752" cy="301752"/>
            <a:chOff x="4084318" y="1418208"/>
            <a:chExt cx="4023359" cy="4021584"/>
          </a:xfrm>
        </p:grpSpPr>
        <p:sp>
          <p:nvSpPr>
            <p:cNvPr id="13" name="Sun 12">
              <a:extLst>
                <a:ext uri="{FF2B5EF4-FFF2-40B4-BE49-F238E27FC236}">
                  <a16:creationId xmlns:a16="http://schemas.microsoft.com/office/drawing/2014/main" id="{13CFA2FD-CD28-47C8-B4D1-E0EEC9DA8B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96E0B54-92BB-43C7-974E-35D27628A7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83D9354-2BC0-4E4D-9828-2796F4FA1A8F}"/>
              </a:ext>
            </a:extLst>
          </p:cNvPr>
          <p:cNvGrpSpPr/>
          <p:nvPr/>
        </p:nvGrpSpPr>
        <p:grpSpPr>
          <a:xfrm>
            <a:off x="448064" y="-3278"/>
            <a:ext cx="590550" cy="594360"/>
            <a:chOff x="5800725" y="3131820"/>
            <a:chExt cx="590550" cy="594360"/>
          </a:xfrm>
        </p:grpSpPr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76F01D35-4DC3-4BC7-A671-82E11DF3F40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80B2FE9-93FD-480E-B228-96DAA0BF7C8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4BC918-E16D-425A-8769-30BA3C047590}"/>
              </a:ext>
            </a:extLst>
          </p:cNvPr>
          <p:cNvGrpSpPr/>
          <p:nvPr/>
        </p:nvGrpSpPr>
        <p:grpSpPr>
          <a:xfrm>
            <a:off x="592463" y="143026"/>
            <a:ext cx="301752" cy="301752"/>
            <a:chOff x="4084318" y="1418208"/>
            <a:chExt cx="4023359" cy="4021584"/>
          </a:xfrm>
        </p:grpSpPr>
        <p:sp>
          <p:nvSpPr>
            <p:cNvPr id="19" name="Sun 18">
              <a:extLst>
                <a:ext uri="{FF2B5EF4-FFF2-40B4-BE49-F238E27FC236}">
                  <a16:creationId xmlns:a16="http://schemas.microsoft.com/office/drawing/2014/main" id="{E82488B4-8F3F-42A6-826B-C924EC2DED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69D0F15-115D-4935-9F51-8CCF2A51AD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06F67A-B4BB-403B-8A40-A29D9E51F33E}"/>
              </a:ext>
            </a:extLst>
          </p:cNvPr>
          <p:cNvGrpSpPr/>
          <p:nvPr/>
        </p:nvGrpSpPr>
        <p:grpSpPr>
          <a:xfrm>
            <a:off x="861724" y="-3281"/>
            <a:ext cx="590550" cy="594360"/>
            <a:chOff x="5800725" y="3131820"/>
            <a:chExt cx="590550" cy="594360"/>
          </a:xfrm>
        </p:grpSpPr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2947A2B0-434D-417C-8FFD-76B1955654D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92142C2-4F5E-4761-A35D-50925BB19BE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75C361E-139D-495D-AD76-82E12C447A5D}"/>
              </a:ext>
            </a:extLst>
          </p:cNvPr>
          <p:cNvGrpSpPr/>
          <p:nvPr/>
        </p:nvGrpSpPr>
        <p:grpSpPr>
          <a:xfrm>
            <a:off x="1006123" y="143023"/>
            <a:ext cx="301752" cy="301752"/>
            <a:chOff x="4084318" y="1418208"/>
            <a:chExt cx="4023359" cy="4021584"/>
          </a:xfrm>
        </p:grpSpPr>
        <p:sp>
          <p:nvSpPr>
            <p:cNvPr id="25" name="Sun 24">
              <a:extLst>
                <a:ext uri="{FF2B5EF4-FFF2-40B4-BE49-F238E27FC236}">
                  <a16:creationId xmlns:a16="http://schemas.microsoft.com/office/drawing/2014/main" id="{D5BA77D2-963E-4C00-9A48-C188A1DB30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05B925-248C-41E1-98DF-D3D42BC155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FE4FD80-B213-4533-9449-C871089D1CAE}"/>
              </a:ext>
            </a:extLst>
          </p:cNvPr>
          <p:cNvGrpSpPr/>
          <p:nvPr/>
        </p:nvGrpSpPr>
        <p:grpSpPr>
          <a:xfrm>
            <a:off x="1275384" y="-3284"/>
            <a:ext cx="590550" cy="594360"/>
            <a:chOff x="5800725" y="3131820"/>
            <a:chExt cx="590550" cy="594360"/>
          </a:xfrm>
        </p:grpSpPr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35FDC097-3D44-4A74-BE70-C838604C107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B34B75E-A5D5-4BB2-8B06-32DCE0BAA55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167FEEE-A73B-4786-804D-D528C5A5F6F8}"/>
              </a:ext>
            </a:extLst>
          </p:cNvPr>
          <p:cNvGrpSpPr/>
          <p:nvPr/>
        </p:nvGrpSpPr>
        <p:grpSpPr>
          <a:xfrm>
            <a:off x="1419783" y="143020"/>
            <a:ext cx="301752" cy="301752"/>
            <a:chOff x="4084318" y="1418208"/>
            <a:chExt cx="4023359" cy="4021584"/>
          </a:xfrm>
        </p:grpSpPr>
        <p:sp>
          <p:nvSpPr>
            <p:cNvPr id="31" name="Sun 30">
              <a:extLst>
                <a:ext uri="{FF2B5EF4-FFF2-40B4-BE49-F238E27FC236}">
                  <a16:creationId xmlns:a16="http://schemas.microsoft.com/office/drawing/2014/main" id="{E964C0D0-497E-48C6-8C47-FA50A6A58E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DCB16E0-2B53-4195-B7FB-C73E21E4E4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560158A-F77A-4ECC-9BBF-FD0F2C059199}"/>
              </a:ext>
            </a:extLst>
          </p:cNvPr>
          <p:cNvGrpSpPr/>
          <p:nvPr/>
        </p:nvGrpSpPr>
        <p:grpSpPr>
          <a:xfrm>
            <a:off x="1689044" y="-3287"/>
            <a:ext cx="590550" cy="594360"/>
            <a:chOff x="5800725" y="3131820"/>
            <a:chExt cx="590550" cy="594360"/>
          </a:xfrm>
        </p:grpSpPr>
        <p:sp>
          <p:nvSpPr>
            <p:cNvPr id="34" name="Circle: Hollow 33">
              <a:extLst>
                <a:ext uri="{FF2B5EF4-FFF2-40B4-BE49-F238E27FC236}">
                  <a16:creationId xmlns:a16="http://schemas.microsoft.com/office/drawing/2014/main" id="{A108C7B1-0CC4-49C7-92D7-0E0366F0E57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F343394-9F4B-49FE-99A3-C3B1960B6E1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731AAF4-C8AA-4867-ABF9-00A2A9E954E7}"/>
              </a:ext>
            </a:extLst>
          </p:cNvPr>
          <p:cNvGrpSpPr/>
          <p:nvPr/>
        </p:nvGrpSpPr>
        <p:grpSpPr>
          <a:xfrm>
            <a:off x="1833443" y="143017"/>
            <a:ext cx="301752" cy="301752"/>
            <a:chOff x="4084318" y="1418208"/>
            <a:chExt cx="4023359" cy="4021584"/>
          </a:xfrm>
        </p:grpSpPr>
        <p:sp>
          <p:nvSpPr>
            <p:cNvPr id="37" name="Sun 36">
              <a:extLst>
                <a:ext uri="{FF2B5EF4-FFF2-40B4-BE49-F238E27FC236}">
                  <a16:creationId xmlns:a16="http://schemas.microsoft.com/office/drawing/2014/main" id="{7AA33EE0-868E-4FF2-ABC1-3DEA537385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8FB1C3C-1649-4CBC-94C8-E759227A421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2923AD6-2877-48FB-8E1B-EB68F1B96AA4}"/>
              </a:ext>
            </a:extLst>
          </p:cNvPr>
          <p:cNvGrpSpPr/>
          <p:nvPr/>
        </p:nvGrpSpPr>
        <p:grpSpPr>
          <a:xfrm>
            <a:off x="2102704" y="-3290"/>
            <a:ext cx="590550" cy="594360"/>
            <a:chOff x="5800725" y="3131820"/>
            <a:chExt cx="590550" cy="594360"/>
          </a:xfrm>
        </p:grpSpPr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B5BEF74E-C4D0-4B20-A071-0654B54C8C5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0161C9F-BF9E-4ED7-902D-0A6D6E44D15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0D1B61B-5654-4689-BCEF-597862AD1D0C}"/>
              </a:ext>
            </a:extLst>
          </p:cNvPr>
          <p:cNvGrpSpPr/>
          <p:nvPr/>
        </p:nvGrpSpPr>
        <p:grpSpPr>
          <a:xfrm>
            <a:off x="2247103" y="143014"/>
            <a:ext cx="301752" cy="301752"/>
            <a:chOff x="4084318" y="1418208"/>
            <a:chExt cx="4023359" cy="4021584"/>
          </a:xfrm>
        </p:grpSpPr>
        <p:sp>
          <p:nvSpPr>
            <p:cNvPr id="43" name="Sun 42">
              <a:extLst>
                <a:ext uri="{FF2B5EF4-FFF2-40B4-BE49-F238E27FC236}">
                  <a16:creationId xmlns:a16="http://schemas.microsoft.com/office/drawing/2014/main" id="{3568E826-FC64-4AC2-B710-18CE844D0B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6052F72-8F4D-449A-B239-8619B5921B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0B8F19-57E3-485F-8FD6-771A2F01126D}"/>
              </a:ext>
            </a:extLst>
          </p:cNvPr>
          <p:cNvGrpSpPr/>
          <p:nvPr/>
        </p:nvGrpSpPr>
        <p:grpSpPr>
          <a:xfrm>
            <a:off x="2516364" y="-3293"/>
            <a:ext cx="590550" cy="594360"/>
            <a:chOff x="5800725" y="3131820"/>
            <a:chExt cx="590550" cy="594360"/>
          </a:xfrm>
        </p:grpSpPr>
        <p:sp>
          <p:nvSpPr>
            <p:cNvPr id="46" name="Circle: Hollow 45">
              <a:extLst>
                <a:ext uri="{FF2B5EF4-FFF2-40B4-BE49-F238E27FC236}">
                  <a16:creationId xmlns:a16="http://schemas.microsoft.com/office/drawing/2014/main" id="{D0175377-BF1C-4E59-BD5D-4EFE4D89568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FFF979A6-8CE6-46D2-925A-5F55BA5C7A2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14870B9-7DF4-4F5F-A12A-4D55FAE7E2C9}"/>
              </a:ext>
            </a:extLst>
          </p:cNvPr>
          <p:cNvGrpSpPr/>
          <p:nvPr/>
        </p:nvGrpSpPr>
        <p:grpSpPr>
          <a:xfrm>
            <a:off x="2660763" y="143011"/>
            <a:ext cx="301752" cy="301752"/>
            <a:chOff x="4084318" y="1418208"/>
            <a:chExt cx="4023359" cy="4021584"/>
          </a:xfrm>
        </p:grpSpPr>
        <p:sp>
          <p:nvSpPr>
            <p:cNvPr id="49" name="Sun 48">
              <a:extLst>
                <a:ext uri="{FF2B5EF4-FFF2-40B4-BE49-F238E27FC236}">
                  <a16:creationId xmlns:a16="http://schemas.microsoft.com/office/drawing/2014/main" id="{0991631D-310B-42AD-825C-881ED70293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63CDBF1-4CE2-43C3-8B89-79995E6412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025149A-AA83-4570-B0B5-4DC76F2A1800}"/>
              </a:ext>
            </a:extLst>
          </p:cNvPr>
          <p:cNvGrpSpPr/>
          <p:nvPr/>
        </p:nvGrpSpPr>
        <p:grpSpPr>
          <a:xfrm>
            <a:off x="2930024" y="-3296"/>
            <a:ext cx="590550" cy="594360"/>
            <a:chOff x="5800725" y="3131820"/>
            <a:chExt cx="590550" cy="594360"/>
          </a:xfrm>
        </p:grpSpPr>
        <p:sp>
          <p:nvSpPr>
            <p:cNvPr id="52" name="Circle: Hollow 51">
              <a:extLst>
                <a:ext uri="{FF2B5EF4-FFF2-40B4-BE49-F238E27FC236}">
                  <a16:creationId xmlns:a16="http://schemas.microsoft.com/office/drawing/2014/main" id="{26DBC7E1-968D-4D8D-A712-5D46F1BD87C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F85B9A6-0B8A-4A6E-B163-000BD6FBE30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69174F6-BB1E-4B83-BC2B-F44B86A97408}"/>
              </a:ext>
            </a:extLst>
          </p:cNvPr>
          <p:cNvGrpSpPr/>
          <p:nvPr/>
        </p:nvGrpSpPr>
        <p:grpSpPr>
          <a:xfrm>
            <a:off x="3074423" y="143008"/>
            <a:ext cx="301752" cy="301752"/>
            <a:chOff x="4084318" y="1418208"/>
            <a:chExt cx="4023359" cy="4021584"/>
          </a:xfrm>
        </p:grpSpPr>
        <p:sp>
          <p:nvSpPr>
            <p:cNvPr id="55" name="Sun 54">
              <a:extLst>
                <a:ext uri="{FF2B5EF4-FFF2-40B4-BE49-F238E27FC236}">
                  <a16:creationId xmlns:a16="http://schemas.microsoft.com/office/drawing/2014/main" id="{D268C006-589B-4CA0-A914-8FB6A51D65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3151B57-80AA-4019-B094-A604F771ED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16D149C-0FB6-4837-96DC-5DF9C2EACCA1}"/>
              </a:ext>
            </a:extLst>
          </p:cNvPr>
          <p:cNvGrpSpPr/>
          <p:nvPr/>
        </p:nvGrpSpPr>
        <p:grpSpPr>
          <a:xfrm>
            <a:off x="3343684" y="-3299"/>
            <a:ext cx="590550" cy="594360"/>
            <a:chOff x="5800725" y="3131820"/>
            <a:chExt cx="590550" cy="594360"/>
          </a:xfrm>
        </p:grpSpPr>
        <p:sp>
          <p:nvSpPr>
            <p:cNvPr id="58" name="Circle: Hollow 57">
              <a:extLst>
                <a:ext uri="{FF2B5EF4-FFF2-40B4-BE49-F238E27FC236}">
                  <a16:creationId xmlns:a16="http://schemas.microsoft.com/office/drawing/2014/main" id="{3603C64E-AFDD-4F22-B06A-6FE2F78EA9F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D93B7A4-CCC0-402B-A6F3-74B4D8B56CC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5F36D21-44EA-4888-87A8-4F15E8AFCEE3}"/>
              </a:ext>
            </a:extLst>
          </p:cNvPr>
          <p:cNvGrpSpPr/>
          <p:nvPr/>
        </p:nvGrpSpPr>
        <p:grpSpPr>
          <a:xfrm>
            <a:off x="3488083" y="143005"/>
            <a:ext cx="301752" cy="301752"/>
            <a:chOff x="4084318" y="1418208"/>
            <a:chExt cx="4023359" cy="4021584"/>
          </a:xfrm>
        </p:grpSpPr>
        <p:sp>
          <p:nvSpPr>
            <p:cNvPr id="61" name="Sun 60">
              <a:extLst>
                <a:ext uri="{FF2B5EF4-FFF2-40B4-BE49-F238E27FC236}">
                  <a16:creationId xmlns:a16="http://schemas.microsoft.com/office/drawing/2014/main" id="{01E2C8B2-C856-43F7-9B40-8794E1CEB6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7EDC168C-ABFD-45E7-B0E5-53C1EFBC3C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9A34992-0E50-4D26-BC3A-40B314F2EE56}"/>
              </a:ext>
            </a:extLst>
          </p:cNvPr>
          <p:cNvGrpSpPr/>
          <p:nvPr/>
        </p:nvGrpSpPr>
        <p:grpSpPr>
          <a:xfrm>
            <a:off x="3757344" y="-3302"/>
            <a:ext cx="590550" cy="594360"/>
            <a:chOff x="5800725" y="3131820"/>
            <a:chExt cx="590550" cy="594360"/>
          </a:xfrm>
        </p:grpSpPr>
        <p:sp>
          <p:nvSpPr>
            <p:cNvPr id="64" name="Circle: Hollow 63">
              <a:extLst>
                <a:ext uri="{FF2B5EF4-FFF2-40B4-BE49-F238E27FC236}">
                  <a16:creationId xmlns:a16="http://schemas.microsoft.com/office/drawing/2014/main" id="{A747E145-A818-4D39-8F41-B9FC5CB6479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04196B8-B0A8-433A-BA47-0477C8F04B5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6AA7990-26AA-4B3F-8CD5-A40E73066F94}"/>
              </a:ext>
            </a:extLst>
          </p:cNvPr>
          <p:cNvGrpSpPr/>
          <p:nvPr/>
        </p:nvGrpSpPr>
        <p:grpSpPr>
          <a:xfrm>
            <a:off x="3901743" y="143002"/>
            <a:ext cx="301752" cy="301752"/>
            <a:chOff x="4084318" y="1418208"/>
            <a:chExt cx="4023359" cy="4021584"/>
          </a:xfrm>
        </p:grpSpPr>
        <p:sp>
          <p:nvSpPr>
            <p:cNvPr id="67" name="Sun 66">
              <a:extLst>
                <a:ext uri="{FF2B5EF4-FFF2-40B4-BE49-F238E27FC236}">
                  <a16:creationId xmlns:a16="http://schemas.microsoft.com/office/drawing/2014/main" id="{37B1CAB1-3A82-4E4C-960B-F035DBCB58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6D76144-1226-4E78-83D1-40D13EFE51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A4D0A54-211B-42CF-90E2-0B5D5528AA64}"/>
              </a:ext>
            </a:extLst>
          </p:cNvPr>
          <p:cNvGrpSpPr/>
          <p:nvPr/>
        </p:nvGrpSpPr>
        <p:grpSpPr>
          <a:xfrm>
            <a:off x="4171004" y="-3305"/>
            <a:ext cx="590550" cy="594360"/>
            <a:chOff x="5800725" y="3131820"/>
            <a:chExt cx="590550" cy="594360"/>
          </a:xfrm>
        </p:grpSpPr>
        <p:sp>
          <p:nvSpPr>
            <p:cNvPr id="70" name="Circle: Hollow 69">
              <a:extLst>
                <a:ext uri="{FF2B5EF4-FFF2-40B4-BE49-F238E27FC236}">
                  <a16:creationId xmlns:a16="http://schemas.microsoft.com/office/drawing/2014/main" id="{78D5473F-02B4-4DD2-9FD5-38513911DA0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F23C47D-2CAA-4990-A7C6-D112A924585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F2E0716-5FF5-4F01-B10A-C03F26F194C7}"/>
              </a:ext>
            </a:extLst>
          </p:cNvPr>
          <p:cNvGrpSpPr/>
          <p:nvPr/>
        </p:nvGrpSpPr>
        <p:grpSpPr>
          <a:xfrm>
            <a:off x="4315403" y="142999"/>
            <a:ext cx="301752" cy="301752"/>
            <a:chOff x="4084318" y="1418208"/>
            <a:chExt cx="4023359" cy="4021584"/>
          </a:xfrm>
        </p:grpSpPr>
        <p:sp>
          <p:nvSpPr>
            <p:cNvPr id="73" name="Sun 72">
              <a:extLst>
                <a:ext uri="{FF2B5EF4-FFF2-40B4-BE49-F238E27FC236}">
                  <a16:creationId xmlns:a16="http://schemas.microsoft.com/office/drawing/2014/main" id="{4DC976F4-51E0-4D24-B328-45D4346784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29EF382-D819-48A8-89A2-7BB8C0F31B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ECB4A78-AE23-4F0A-AF62-EFFDC002F2E6}"/>
              </a:ext>
            </a:extLst>
          </p:cNvPr>
          <p:cNvGrpSpPr/>
          <p:nvPr/>
        </p:nvGrpSpPr>
        <p:grpSpPr>
          <a:xfrm>
            <a:off x="4584664" y="-3308"/>
            <a:ext cx="590550" cy="594360"/>
            <a:chOff x="5800725" y="3131820"/>
            <a:chExt cx="590550" cy="594360"/>
          </a:xfrm>
        </p:grpSpPr>
        <p:sp>
          <p:nvSpPr>
            <p:cNvPr id="76" name="Circle: Hollow 75">
              <a:extLst>
                <a:ext uri="{FF2B5EF4-FFF2-40B4-BE49-F238E27FC236}">
                  <a16:creationId xmlns:a16="http://schemas.microsoft.com/office/drawing/2014/main" id="{D6A3892C-BBC6-41E8-ACFF-D5D66926B6B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EF4C9FE-45E3-446B-ACA1-D797D5D3EA4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8516252-9F0A-4B73-AB99-37DE087CB9AD}"/>
              </a:ext>
            </a:extLst>
          </p:cNvPr>
          <p:cNvGrpSpPr/>
          <p:nvPr/>
        </p:nvGrpSpPr>
        <p:grpSpPr>
          <a:xfrm>
            <a:off x="4729063" y="142996"/>
            <a:ext cx="301752" cy="301752"/>
            <a:chOff x="4084318" y="1418208"/>
            <a:chExt cx="4023359" cy="4021584"/>
          </a:xfrm>
        </p:grpSpPr>
        <p:sp>
          <p:nvSpPr>
            <p:cNvPr id="79" name="Sun 78">
              <a:extLst>
                <a:ext uri="{FF2B5EF4-FFF2-40B4-BE49-F238E27FC236}">
                  <a16:creationId xmlns:a16="http://schemas.microsoft.com/office/drawing/2014/main" id="{A1D9795E-92A0-419D-A306-5E78141BBC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4DCAFE40-A0FC-4D1B-9E12-E8AF44DAEF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CDB6917-D186-469D-ABEA-FC3113B20A36}"/>
              </a:ext>
            </a:extLst>
          </p:cNvPr>
          <p:cNvGrpSpPr/>
          <p:nvPr/>
        </p:nvGrpSpPr>
        <p:grpSpPr>
          <a:xfrm>
            <a:off x="4998324" y="-3311"/>
            <a:ext cx="590550" cy="594360"/>
            <a:chOff x="5800725" y="3131820"/>
            <a:chExt cx="590550" cy="594360"/>
          </a:xfrm>
        </p:grpSpPr>
        <p:sp>
          <p:nvSpPr>
            <p:cNvPr id="82" name="Circle: Hollow 81">
              <a:extLst>
                <a:ext uri="{FF2B5EF4-FFF2-40B4-BE49-F238E27FC236}">
                  <a16:creationId xmlns:a16="http://schemas.microsoft.com/office/drawing/2014/main" id="{06A1FE29-34E2-4401-BDDF-96D0D87E6DF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ED88EE4C-AC56-4662-B445-58C3D79AA14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8346B87-2541-4898-A5E2-C5832A45065A}"/>
              </a:ext>
            </a:extLst>
          </p:cNvPr>
          <p:cNvGrpSpPr/>
          <p:nvPr/>
        </p:nvGrpSpPr>
        <p:grpSpPr>
          <a:xfrm>
            <a:off x="5142723" y="142993"/>
            <a:ext cx="301752" cy="301752"/>
            <a:chOff x="4084318" y="1418208"/>
            <a:chExt cx="4023359" cy="4021584"/>
          </a:xfrm>
        </p:grpSpPr>
        <p:sp>
          <p:nvSpPr>
            <p:cNvPr id="85" name="Sun 84">
              <a:extLst>
                <a:ext uri="{FF2B5EF4-FFF2-40B4-BE49-F238E27FC236}">
                  <a16:creationId xmlns:a16="http://schemas.microsoft.com/office/drawing/2014/main" id="{449960CE-F46C-46A6-A671-A259C3D276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91B60B8-91D0-4A6F-8438-CE573FA182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3B29849-9469-4A2B-A890-2611635C55E5}"/>
              </a:ext>
            </a:extLst>
          </p:cNvPr>
          <p:cNvGrpSpPr/>
          <p:nvPr/>
        </p:nvGrpSpPr>
        <p:grpSpPr>
          <a:xfrm>
            <a:off x="5411984" y="-3314"/>
            <a:ext cx="590550" cy="594360"/>
            <a:chOff x="5800725" y="3131820"/>
            <a:chExt cx="590550" cy="594360"/>
          </a:xfrm>
        </p:grpSpPr>
        <p:sp>
          <p:nvSpPr>
            <p:cNvPr id="88" name="Circle: Hollow 87">
              <a:extLst>
                <a:ext uri="{FF2B5EF4-FFF2-40B4-BE49-F238E27FC236}">
                  <a16:creationId xmlns:a16="http://schemas.microsoft.com/office/drawing/2014/main" id="{0441E67D-3390-4969-B776-473CB12D625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573B583-7DEF-4789-AB54-9BD09F2D578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289ECDD-C9C3-4556-83C3-7C6404D5F168}"/>
              </a:ext>
            </a:extLst>
          </p:cNvPr>
          <p:cNvGrpSpPr/>
          <p:nvPr/>
        </p:nvGrpSpPr>
        <p:grpSpPr>
          <a:xfrm>
            <a:off x="5556383" y="142990"/>
            <a:ext cx="301752" cy="301752"/>
            <a:chOff x="4084318" y="1418208"/>
            <a:chExt cx="4023359" cy="4021584"/>
          </a:xfrm>
        </p:grpSpPr>
        <p:sp>
          <p:nvSpPr>
            <p:cNvPr id="91" name="Sun 90">
              <a:extLst>
                <a:ext uri="{FF2B5EF4-FFF2-40B4-BE49-F238E27FC236}">
                  <a16:creationId xmlns:a16="http://schemas.microsoft.com/office/drawing/2014/main" id="{7E4723CF-5074-4605-8463-20AE26921B0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4B83EF6-994C-4C81-9D6B-48377B5DD5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497CD52-C1CE-4DBA-92DB-B779611FBC08}"/>
              </a:ext>
            </a:extLst>
          </p:cNvPr>
          <p:cNvGrpSpPr/>
          <p:nvPr/>
        </p:nvGrpSpPr>
        <p:grpSpPr>
          <a:xfrm>
            <a:off x="5825644" y="-3317"/>
            <a:ext cx="590550" cy="594360"/>
            <a:chOff x="5800725" y="3131820"/>
            <a:chExt cx="590550" cy="594360"/>
          </a:xfrm>
        </p:grpSpPr>
        <p:sp>
          <p:nvSpPr>
            <p:cNvPr id="94" name="Circle: Hollow 93">
              <a:extLst>
                <a:ext uri="{FF2B5EF4-FFF2-40B4-BE49-F238E27FC236}">
                  <a16:creationId xmlns:a16="http://schemas.microsoft.com/office/drawing/2014/main" id="{EB8D8878-C199-4FCA-B252-B82B97A0BE2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106668A-72AB-4081-AAA6-3FDBA19F46A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9B6299D-0A6E-430D-8C4A-6E0B8B6CC046}"/>
              </a:ext>
            </a:extLst>
          </p:cNvPr>
          <p:cNvGrpSpPr/>
          <p:nvPr/>
        </p:nvGrpSpPr>
        <p:grpSpPr>
          <a:xfrm>
            <a:off x="5970043" y="142987"/>
            <a:ext cx="301752" cy="301752"/>
            <a:chOff x="4084318" y="1418208"/>
            <a:chExt cx="4023359" cy="4021584"/>
          </a:xfrm>
        </p:grpSpPr>
        <p:sp>
          <p:nvSpPr>
            <p:cNvPr id="97" name="Sun 96">
              <a:extLst>
                <a:ext uri="{FF2B5EF4-FFF2-40B4-BE49-F238E27FC236}">
                  <a16:creationId xmlns:a16="http://schemas.microsoft.com/office/drawing/2014/main" id="{406122FA-E5FD-4A08-943E-9438623642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1479228F-71A3-412C-A643-E408D3FEBC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CB02EA2-5EBC-460F-9CC0-A1CB90404781}"/>
              </a:ext>
            </a:extLst>
          </p:cNvPr>
          <p:cNvGrpSpPr/>
          <p:nvPr/>
        </p:nvGrpSpPr>
        <p:grpSpPr>
          <a:xfrm>
            <a:off x="6239304" y="-3320"/>
            <a:ext cx="590550" cy="594360"/>
            <a:chOff x="5800725" y="3131820"/>
            <a:chExt cx="590550" cy="594360"/>
          </a:xfrm>
        </p:grpSpPr>
        <p:sp>
          <p:nvSpPr>
            <p:cNvPr id="100" name="Circle: Hollow 99">
              <a:extLst>
                <a:ext uri="{FF2B5EF4-FFF2-40B4-BE49-F238E27FC236}">
                  <a16:creationId xmlns:a16="http://schemas.microsoft.com/office/drawing/2014/main" id="{52D0D44C-AB94-4D4E-9363-9CA48DC3B1F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919249A-91BD-43E8-B491-0F5471A02E7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E22A221-9C1F-4F5D-926D-DE088E12EB0B}"/>
              </a:ext>
            </a:extLst>
          </p:cNvPr>
          <p:cNvGrpSpPr/>
          <p:nvPr/>
        </p:nvGrpSpPr>
        <p:grpSpPr>
          <a:xfrm>
            <a:off x="6383703" y="142984"/>
            <a:ext cx="301752" cy="301752"/>
            <a:chOff x="4084318" y="1418208"/>
            <a:chExt cx="4023359" cy="4021584"/>
          </a:xfrm>
        </p:grpSpPr>
        <p:sp>
          <p:nvSpPr>
            <p:cNvPr id="103" name="Sun 102">
              <a:extLst>
                <a:ext uri="{FF2B5EF4-FFF2-40B4-BE49-F238E27FC236}">
                  <a16:creationId xmlns:a16="http://schemas.microsoft.com/office/drawing/2014/main" id="{9806DC9B-2396-4D37-897F-56D39BDB0B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F0C8F3BF-80DC-4E9F-9B2C-B2F87D11A7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D6AB4D9-4D0A-4B0A-9EA2-EF4EA468EE11}"/>
              </a:ext>
            </a:extLst>
          </p:cNvPr>
          <p:cNvGrpSpPr/>
          <p:nvPr/>
        </p:nvGrpSpPr>
        <p:grpSpPr>
          <a:xfrm>
            <a:off x="6652964" y="-3323"/>
            <a:ext cx="590550" cy="594360"/>
            <a:chOff x="5800725" y="3131820"/>
            <a:chExt cx="590550" cy="594360"/>
          </a:xfrm>
        </p:grpSpPr>
        <p:sp>
          <p:nvSpPr>
            <p:cNvPr id="106" name="Circle: Hollow 105">
              <a:extLst>
                <a:ext uri="{FF2B5EF4-FFF2-40B4-BE49-F238E27FC236}">
                  <a16:creationId xmlns:a16="http://schemas.microsoft.com/office/drawing/2014/main" id="{FBD00B8E-08D6-4E2C-B700-1A70A79AA55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3D430D72-1D56-4D78-AE6A-2D984E2F7D3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B4AF607-41CD-4A70-A7E9-3A6553DC4312}"/>
              </a:ext>
            </a:extLst>
          </p:cNvPr>
          <p:cNvGrpSpPr/>
          <p:nvPr/>
        </p:nvGrpSpPr>
        <p:grpSpPr>
          <a:xfrm>
            <a:off x="6797363" y="142981"/>
            <a:ext cx="301752" cy="301752"/>
            <a:chOff x="4084318" y="1418208"/>
            <a:chExt cx="4023359" cy="4021584"/>
          </a:xfrm>
        </p:grpSpPr>
        <p:sp>
          <p:nvSpPr>
            <p:cNvPr id="109" name="Sun 108">
              <a:extLst>
                <a:ext uri="{FF2B5EF4-FFF2-40B4-BE49-F238E27FC236}">
                  <a16:creationId xmlns:a16="http://schemas.microsoft.com/office/drawing/2014/main" id="{2E6F6129-5005-400F-8307-700EC113C3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2F6EFF9C-DA7D-4A3A-810C-0864AF1FB6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94239D9-232E-464C-AD0E-5BC78299C8D1}"/>
              </a:ext>
            </a:extLst>
          </p:cNvPr>
          <p:cNvGrpSpPr/>
          <p:nvPr/>
        </p:nvGrpSpPr>
        <p:grpSpPr>
          <a:xfrm>
            <a:off x="7066624" y="-3326"/>
            <a:ext cx="590550" cy="594360"/>
            <a:chOff x="5800725" y="3131820"/>
            <a:chExt cx="590550" cy="594360"/>
          </a:xfrm>
        </p:grpSpPr>
        <p:sp>
          <p:nvSpPr>
            <p:cNvPr id="112" name="Circle: Hollow 111">
              <a:extLst>
                <a:ext uri="{FF2B5EF4-FFF2-40B4-BE49-F238E27FC236}">
                  <a16:creationId xmlns:a16="http://schemas.microsoft.com/office/drawing/2014/main" id="{96652156-09F2-4B8A-A70C-5EBC7E19A61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A8F0C95F-0587-49CD-97C9-0919A002E65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6EDA65B-85AF-4405-A528-C12033F5287C}"/>
              </a:ext>
            </a:extLst>
          </p:cNvPr>
          <p:cNvGrpSpPr/>
          <p:nvPr/>
        </p:nvGrpSpPr>
        <p:grpSpPr>
          <a:xfrm>
            <a:off x="7211023" y="142978"/>
            <a:ext cx="301752" cy="301752"/>
            <a:chOff x="4084318" y="1418208"/>
            <a:chExt cx="4023359" cy="4021584"/>
          </a:xfrm>
        </p:grpSpPr>
        <p:sp>
          <p:nvSpPr>
            <p:cNvPr id="115" name="Sun 114">
              <a:extLst>
                <a:ext uri="{FF2B5EF4-FFF2-40B4-BE49-F238E27FC236}">
                  <a16:creationId xmlns:a16="http://schemas.microsoft.com/office/drawing/2014/main" id="{F6D85866-FE6E-4F15-9496-C1976475DE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BC7E1AD-5C3F-4651-938A-526C2A0E84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638C4F6-DA2C-4637-909C-3E791A99ADAE}"/>
              </a:ext>
            </a:extLst>
          </p:cNvPr>
          <p:cNvGrpSpPr/>
          <p:nvPr/>
        </p:nvGrpSpPr>
        <p:grpSpPr>
          <a:xfrm>
            <a:off x="7480284" y="-3329"/>
            <a:ext cx="590550" cy="594360"/>
            <a:chOff x="5800725" y="3131820"/>
            <a:chExt cx="590550" cy="594360"/>
          </a:xfrm>
        </p:grpSpPr>
        <p:sp>
          <p:nvSpPr>
            <p:cNvPr id="118" name="Circle: Hollow 117">
              <a:extLst>
                <a:ext uri="{FF2B5EF4-FFF2-40B4-BE49-F238E27FC236}">
                  <a16:creationId xmlns:a16="http://schemas.microsoft.com/office/drawing/2014/main" id="{F4F02A32-DE9A-4801-9A19-58D9B300057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056EFF60-FD2D-4425-9680-0B7B8EFA06D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708E2D38-17EF-47E8-B463-6A440EC52594}"/>
              </a:ext>
            </a:extLst>
          </p:cNvPr>
          <p:cNvGrpSpPr/>
          <p:nvPr/>
        </p:nvGrpSpPr>
        <p:grpSpPr>
          <a:xfrm>
            <a:off x="7624683" y="142975"/>
            <a:ext cx="301752" cy="301752"/>
            <a:chOff x="4084318" y="1418208"/>
            <a:chExt cx="4023359" cy="4021584"/>
          </a:xfrm>
        </p:grpSpPr>
        <p:sp>
          <p:nvSpPr>
            <p:cNvPr id="121" name="Sun 120">
              <a:extLst>
                <a:ext uri="{FF2B5EF4-FFF2-40B4-BE49-F238E27FC236}">
                  <a16:creationId xmlns:a16="http://schemas.microsoft.com/office/drawing/2014/main" id="{379AD010-99E3-4985-BA85-E9CC1502EF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282C925-9BB5-490D-8374-279E3BCE52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9E91F87-0DB0-495F-9A92-ACBD1E79DDED}"/>
              </a:ext>
            </a:extLst>
          </p:cNvPr>
          <p:cNvGrpSpPr/>
          <p:nvPr/>
        </p:nvGrpSpPr>
        <p:grpSpPr>
          <a:xfrm>
            <a:off x="7893944" y="-3332"/>
            <a:ext cx="590550" cy="594360"/>
            <a:chOff x="5800725" y="3131820"/>
            <a:chExt cx="590550" cy="594360"/>
          </a:xfrm>
        </p:grpSpPr>
        <p:sp>
          <p:nvSpPr>
            <p:cNvPr id="124" name="Circle: Hollow 123">
              <a:extLst>
                <a:ext uri="{FF2B5EF4-FFF2-40B4-BE49-F238E27FC236}">
                  <a16:creationId xmlns:a16="http://schemas.microsoft.com/office/drawing/2014/main" id="{07E7786E-6C26-48F5-BE46-55261189BCE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F51E5288-A260-48B8-8290-09A8D4AC336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FDC2A5B5-942B-4A78-9EEF-5743FCAD7508}"/>
              </a:ext>
            </a:extLst>
          </p:cNvPr>
          <p:cNvGrpSpPr/>
          <p:nvPr/>
        </p:nvGrpSpPr>
        <p:grpSpPr>
          <a:xfrm>
            <a:off x="8038343" y="142972"/>
            <a:ext cx="301752" cy="301752"/>
            <a:chOff x="4084318" y="1418208"/>
            <a:chExt cx="4023359" cy="4021584"/>
          </a:xfrm>
        </p:grpSpPr>
        <p:sp>
          <p:nvSpPr>
            <p:cNvPr id="127" name="Sun 126">
              <a:extLst>
                <a:ext uri="{FF2B5EF4-FFF2-40B4-BE49-F238E27FC236}">
                  <a16:creationId xmlns:a16="http://schemas.microsoft.com/office/drawing/2014/main" id="{C694E7C7-4D62-4EBA-BC20-A86322ADC0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7868B42-583B-4AD7-A85E-050B291651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3955F19-B391-4888-86B0-6F26F1E551A6}"/>
              </a:ext>
            </a:extLst>
          </p:cNvPr>
          <p:cNvGrpSpPr/>
          <p:nvPr/>
        </p:nvGrpSpPr>
        <p:grpSpPr>
          <a:xfrm>
            <a:off x="8307604" y="-3335"/>
            <a:ext cx="590550" cy="594360"/>
            <a:chOff x="5800725" y="3131820"/>
            <a:chExt cx="590550" cy="594360"/>
          </a:xfrm>
        </p:grpSpPr>
        <p:sp>
          <p:nvSpPr>
            <p:cNvPr id="130" name="Circle: Hollow 129">
              <a:extLst>
                <a:ext uri="{FF2B5EF4-FFF2-40B4-BE49-F238E27FC236}">
                  <a16:creationId xmlns:a16="http://schemas.microsoft.com/office/drawing/2014/main" id="{79B5AA7F-95A7-4A0A-A615-A4855688415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2C69095-B89B-432D-A00F-6F8202D2114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FBB8AA9C-86BB-4863-A0A8-C15DE5D1A398}"/>
              </a:ext>
            </a:extLst>
          </p:cNvPr>
          <p:cNvGrpSpPr/>
          <p:nvPr/>
        </p:nvGrpSpPr>
        <p:grpSpPr>
          <a:xfrm>
            <a:off x="8452003" y="142969"/>
            <a:ext cx="301752" cy="301752"/>
            <a:chOff x="4084318" y="1418208"/>
            <a:chExt cx="4023359" cy="4021584"/>
          </a:xfrm>
        </p:grpSpPr>
        <p:sp>
          <p:nvSpPr>
            <p:cNvPr id="133" name="Sun 132">
              <a:extLst>
                <a:ext uri="{FF2B5EF4-FFF2-40B4-BE49-F238E27FC236}">
                  <a16:creationId xmlns:a16="http://schemas.microsoft.com/office/drawing/2014/main" id="{1DAB48F8-86C5-47D9-9466-D05245CC29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22321C28-32C4-43FF-AF7B-9E1234DFA4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6A302D8C-4177-4961-9CC1-10AA185DA3A0}"/>
              </a:ext>
            </a:extLst>
          </p:cNvPr>
          <p:cNvGrpSpPr/>
          <p:nvPr/>
        </p:nvGrpSpPr>
        <p:grpSpPr>
          <a:xfrm>
            <a:off x="8721264" y="-3338"/>
            <a:ext cx="590550" cy="594360"/>
            <a:chOff x="5800725" y="3131820"/>
            <a:chExt cx="590550" cy="594360"/>
          </a:xfrm>
        </p:grpSpPr>
        <p:sp>
          <p:nvSpPr>
            <p:cNvPr id="136" name="Circle: Hollow 135">
              <a:extLst>
                <a:ext uri="{FF2B5EF4-FFF2-40B4-BE49-F238E27FC236}">
                  <a16:creationId xmlns:a16="http://schemas.microsoft.com/office/drawing/2014/main" id="{381284F3-7086-41DD-B701-ABC4EF0161B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278D139-0477-460C-83D3-42077E0B400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AC42158-8DCB-4FC5-9539-8484D7003268}"/>
              </a:ext>
            </a:extLst>
          </p:cNvPr>
          <p:cNvGrpSpPr/>
          <p:nvPr/>
        </p:nvGrpSpPr>
        <p:grpSpPr>
          <a:xfrm>
            <a:off x="8865663" y="142966"/>
            <a:ext cx="301752" cy="301752"/>
            <a:chOff x="4084318" y="1418208"/>
            <a:chExt cx="4023359" cy="4021584"/>
          </a:xfrm>
        </p:grpSpPr>
        <p:sp>
          <p:nvSpPr>
            <p:cNvPr id="139" name="Sun 138">
              <a:extLst>
                <a:ext uri="{FF2B5EF4-FFF2-40B4-BE49-F238E27FC236}">
                  <a16:creationId xmlns:a16="http://schemas.microsoft.com/office/drawing/2014/main" id="{124989ED-E6E4-41AF-AEAB-24E0D491B5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DD0D2E7C-19E7-4657-B3D4-7ABC90282A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400F9A2-8B4D-4324-A9C8-3F17830B22A6}"/>
              </a:ext>
            </a:extLst>
          </p:cNvPr>
          <p:cNvGrpSpPr/>
          <p:nvPr/>
        </p:nvGrpSpPr>
        <p:grpSpPr>
          <a:xfrm>
            <a:off x="9134924" y="-3341"/>
            <a:ext cx="590550" cy="594360"/>
            <a:chOff x="5800725" y="3131820"/>
            <a:chExt cx="590550" cy="594360"/>
          </a:xfrm>
        </p:grpSpPr>
        <p:sp>
          <p:nvSpPr>
            <p:cNvPr id="142" name="Circle: Hollow 141">
              <a:extLst>
                <a:ext uri="{FF2B5EF4-FFF2-40B4-BE49-F238E27FC236}">
                  <a16:creationId xmlns:a16="http://schemas.microsoft.com/office/drawing/2014/main" id="{F6483311-4838-4278-8ACE-3F6EFBB52F8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9CD2F46-9CC3-4F52-9B8E-319E9BCC23F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07B4C24-77CA-45CC-925C-02D2CAF4F55D}"/>
              </a:ext>
            </a:extLst>
          </p:cNvPr>
          <p:cNvGrpSpPr/>
          <p:nvPr/>
        </p:nvGrpSpPr>
        <p:grpSpPr>
          <a:xfrm>
            <a:off x="9279323" y="142963"/>
            <a:ext cx="301752" cy="301752"/>
            <a:chOff x="4084318" y="1418208"/>
            <a:chExt cx="4023359" cy="4021584"/>
          </a:xfrm>
        </p:grpSpPr>
        <p:sp>
          <p:nvSpPr>
            <p:cNvPr id="145" name="Sun 144">
              <a:extLst>
                <a:ext uri="{FF2B5EF4-FFF2-40B4-BE49-F238E27FC236}">
                  <a16:creationId xmlns:a16="http://schemas.microsoft.com/office/drawing/2014/main" id="{02D7F613-EF75-488B-A640-F20BE6FE72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8AD34C1E-7D01-43DC-A8C0-69AFA15056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2F77015A-1F78-4DFE-8F13-CBA38B8EB349}"/>
              </a:ext>
            </a:extLst>
          </p:cNvPr>
          <p:cNvGrpSpPr/>
          <p:nvPr/>
        </p:nvGrpSpPr>
        <p:grpSpPr>
          <a:xfrm>
            <a:off x="9548584" y="-3344"/>
            <a:ext cx="590550" cy="594360"/>
            <a:chOff x="5800725" y="3131820"/>
            <a:chExt cx="590550" cy="594360"/>
          </a:xfrm>
        </p:grpSpPr>
        <p:sp>
          <p:nvSpPr>
            <p:cNvPr id="148" name="Circle: Hollow 147">
              <a:extLst>
                <a:ext uri="{FF2B5EF4-FFF2-40B4-BE49-F238E27FC236}">
                  <a16:creationId xmlns:a16="http://schemas.microsoft.com/office/drawing/2014/main" id="{156EE091-AD82-4770-B354-15CF96789CF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6B157EF-031C-434D-A807-DAEBB4ADFBA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0FD4017D-24A5-4709-8D9A-7846E6386DD6}"/>
              </a:ext>
            </a:extLst>
          </p:cNvPr>
          <p:cNvGrpSpPr/>
          <p:nvPr/>
        </p:nvGrpSpPr>
        <p:grpSpPr>
          <a:xfrm>
            <a:off x="9692983" y="142960"/>
            <a:ext cx="301752" cy="301752"/>
            <a:chOff x="4084318" y="1418208"/>
            <a:chExt cx="4023359" cy="4021584"/>
          </a:xfrm>
        </p:grpSpPr>
        <p:sp>
          <p:nvSpPr>
            <p:cNvPr id="151" name="Sun 150">
              <a:extLst>
                <a:ext uri="{FF2B5EF4-FFF2-40B4-BE49-F238E27FC236}">
                  <a16:creationId xmlns:a16="http://schemas.microsoft.com/office/drawing/2014/main" id="{7B67ED97-5320-444A-9481-08592EF7FE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C0B3EED7-1906-480B-A57C-3A54562AA7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30EA6FA9-1F61-4DA0-AF36-0FA02D866ECC}"/>
              </a:ext>
            </a:extLst>
          </p:cNvPr>
          <p:cNvGrpSpPr/>
          <p:nvPr/>
        </p:nvGrpSpPr>
        <p:grpSpPr>
          <a:xfrm>
            <a:off x="9962244" y="-3347"/>
            <a:ext cx="590550" cy="594360"/>
            <a:chOff x="5800725" y="3131820"/>
            <a:chExt cx="590550" cy="594360"/>
          </a:xfrm>
        </p:grpSpPr>
        <p:sp>
          <p:nvSpPr>
            <p:cNvPr id="154" name="Circle: Hollow 153">
              <a:extLst>
                <a:ext uri="{FF2B5EF4-FFF2-40B4-BE49-F238E27FC236}">
                  <a16:creationId xmlns:a16="http://schemas.microsoft.com/office/drawing/2014/main" id="{AB1D1061-2621-416D-A946-D4116BA5EED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22288AB1-DDB5-4F74-8875-CF659989405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3E451DB6-C8B2-45C4-9C24-E2C6DF7D4BFF}"/>
              </a:ext>
            </a:extLst>
          </p:cNvPr>
          <p:cNvGrpSpPr/>
          <p:nvPr/>
        </p:nvGrpSpPr>
        <p:grpSpPr>
          <a:xfrm>
            <a:off x="10106643" y="142957"/>
            <a:ext cx="301752" cy="301752"/>
            <a:chOff x="4084318" y="1418208"/>
            <a:chExt cx="4023359" cy="4021584"/>
          </a:xfrm>
        </p:grpSpPr>
        <p:sp>
          <p:nvSpPr>
            <p:cNvPr id="157" name="Sun 156">
              <a:extLst>
                <a:ext uri="{FF2B5EF4-FFF2-40B4-BE49-F238E27FC236}">
                  <a16:creationId xmlns:a16="http://schemas.microsoft.com/office/drawing/2014/main" id="{4B4704B3-A41D-4807-ADBB-79FFD67F70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0E6D2F8D-DEEC-4C0F-9FF2-AC7EDFBD8B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3962E00-EB3F-45DA-B28F-A51A381DDF6A}"/>
              </a:ext>
            </a:extLst>
          </p:cNvPr>
          <p:cNvGrpSpPr/>
          <p:nvPr/>
        </p:nvGrpSpPr>
        <p:grpSpPr>
          <a:xfrm>
            <a:off x="10375904" y="-3350"/>
            <a:ext cx="590550" cy="594360"/>
            <a:chOff x="5800725" y="3131820"/>
            <a:chExt cx="590550" cy="594360"/>
          </a:xfrm>
        </p:grpSpPr>
        <p:sp>
          <p:nvSpPr>
            <p:cNvPr id="160" name="Circle: Hollow 159">
              <a:extLst>
                <a:ext uri="{FF2B5EF4-FFF2-40B4-BE49-F238E27FC236}">
                  <a16:creationId xmlns:a16="http://schemas.microsoft.com/office/drawing/2014/main" id="{982F5A70-86F9-42BC-AA6D-09DFA3418D8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0D3641B5-01E0-458B-ABD2-0241F2A8AA2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90B01C7A-A022-4737-ABF0-E80B09D9F869}"/>
              </a:ext>
            </a:extLst>
          </p:cNvPr>
          <p:cNvGrpSpPr/>
          <p:nvPr/>
        </p:nvGrpSpPr>
        <p:grpSpPr>
          <a:xfrm>
            <a:off x="10520303" y="142954"/>
            <a:ext cx="301752" cy="301752"/>
            <a:chOff x="4084318" y="1418208"/>
            <a:chExt cx="4023359" cy="4021584"/>
          </a:xfrm>
        </p:grpSpPr>
        <p:sp>
          <p:nvSpPr>
            <p:cNvPr id="163" name="Sun 162">
              <a:extLst>
                <a:ext uri="{FF2B5EF4-FFF2-40B4-BE49-F238E27FC236}">
                  <a16:creationId xmlns:a16="http://schemas.microsoft.com/office/drawing/2014/main" id="{1D5CE0BB-1B7C-429E-9029-7C2B92DA76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A49D6284-A95C-4BFD-A11B-FC7ADE101C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00203B33-664A-44AF-9675-20C128CF7430}"/>
              </a:ext>
            </a:extLst>
          </p:cNvPr>
          <p:cNvGrpSpPr/>
          <p:nvPr/>
        </p:nvGrpSpPr>
        <p:grpSpPr>
          <a:xfrm>
            <a:off x="10789564" y="-3353"/>
            <a:ext cx="590550" cy="594360"/>
            <a:chOff x="5800725" y="3131820"/>
            <a:chExt cx="590550" cy="594360"/>
          </a:xfrm>
        </p:grpSpPr>
        <p:sp>
          <p:nvSpPr>
            <p:cNvPr id="166" name="Circle: Hollow 165">
              <a:extLst>
                <a:ext uri="{FF2B5EF4-FFF2-40B4-BE49-F238E27FC236}">
                  <a16:creationId xmlns:a16="http://schemas.microsoft.com/office/drawing/2014/main" id="{4A367707-7E35-4691-B585-EEEA69869D5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A0D64A51-C8A6-4622-AB5F-798BBA00026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F2926558-DB40-4F8B-9245-F49557E3921E}"/>
              </a:ext>
            </a:extLst>
          </p:cNvPr>
          <p:cNvGrpSpPr/>
          <p:nvPr/>
        </p:nvGrpSpPr>
        <p:grpSpPr>
          <a:xfrm>
            <a:off x="10933963" y="142951"/>
            <a:ext cx="301752" cy="301752"/>
            <a:chOff x="4084318" y="1418208"/>
            <a:chExt cx="4023359" cy="4021584"/>
          </a:xfrm>
        </p:grpSpPr>
        <p:sp>
          <p:nvSpPr>
            <p:cNvPr id="169" name="Sun 168">
              <a:extLst>
                <a:ext uri="{FF2B5EF4-FFF2-40B4-BE49-F238E27FC236}">
                  <a16:creationId xmlns:a16="http://schemas.microsoft.com/office/drawing/2014/main" id="{F8F51798-8C23-419A-B9D9-A97A3DF256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FE8F19A8-C622-482E-8D5E-78E986C630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74B0580-54FA-43D4-A5B8-270ACF18446B}"/>
              </a:ext>
            </a:extLst>
          </p:cNvPr>
          <p:cNvGrpSpPr/>
          <p:nvPr/>
        </p:nvGrpSpPr>
        <p:grpSpPr>
          <a:xfrm>
            <a:off x="11203224" y="-3356"/>
            <a:ext cx="590550" cy="594360"/>
            <a:chOff x="5800725" y="3131820"/>
            <a:chExt cx="590550" cy="594360"/>
          </a:xfrm>
        </p:grpSpPr>
        <p:sp>
          <p:nvSpPr>
            <p:cNvPr id="172" name="Circle: Hollow 171">
              <a:extLst>
                <a:ext uri="{FF2B5EF4-FFF2-40B4-BE49-F238E27FC236}">
                  <a16:creationId xmlns:a16="http://schemas.microsoft.com/office/drawing/2014/main" id="{2D616811-5E2C-4786-B6CB-65F14782560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5268651A-F1CA-4975-BE6C-71DF2AEF03E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6E3E571-5C3A-47E8-8039-C8D481520B0B}"/>
              </a:ext>
            </a:extLst>
          </p:cNvPr>
          <p:cNvGrpSpPr/>
          <p:nvPr/>
        </p:nvGrpSpPr>
        <p:grpSpPr>
          <a:xfrm>
            <a:off x="11347623" y="142948"/>
            <a:ext cx="301752" cy="301752"/>
            <a:chOff x="4084318" y="1418208"/>
            <a:chExt cx="4023359" cy="4021584"/>
          </a:xfrm>
        </p:grpSpPr>
        <p:sp>
          <p:nvSpPr>
            <p:cNvPr id="175" name="Sun 174">
              <a:extLst>
                <a:ext uri="{FF2B5EF4-FFF2-40B4-BE49-F238E27FC236}">
                  <a16:creationId xmlns:a16="http://schemas.microsoft.com/office/drawing/2014/main" id="{51E2C436-5800-490F-90B4-98022C09B1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A78FD2B1-E5D4-4C67-AED6-AFE7FDD65F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8E8C5E9-A16C-4876-BA58-9773AE3F4E46}"/>
              </a:ext>
            </a:extLst>
          </p:cNvPr>
          <p:cNvGrpSpPr/>
          <p:nvPr/>
        </p:nvGrpSpPr>
        <p:grpSpPr>
          <a:xfrm>
            <a:off x="11616884" y="-3359"/>
            <a:ext cx="590550" cy="594360"/>
            <a:chOff x="5800725" y="3131820"/>
            <a:chExt cx="590550" cy="594360"/>
          </a:xfrm>
        </p:grpSpPr>
        <p:sp>
          <p:nvSpPr>
            <p:cNvPr id="178" name="Circle: Hollow 177">
              <a:extLst>
                <a:ext uri="{FF2B5EF4-FFF2-40B4-BE49-F238E27FC236}">
                  <a16:creationId xmlns:a16="http://schemas.microsoft.com/office/drawing/2014/main" id="{106F1836-B86C-4C3F-B5BA-56783FF503C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3830F248-AFB2-4B9C-9E0A-A7BCBD35BD3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0F028187-BD7C-4198-8A5B-13FACF8A2231}"/>
              </a:ext>
            </a:extLst>
          </p:cNvPr>
          <p:cNvGrpSpPr/>
          <p:nvPr/>
        </p:nvGrpSpPr>
        <p:grpSpPr>
          <a:xfrm>
            <a:off x="11761283" y="142945"/>
            <a:ext cx="301752" cy="301752"/>
            <a:chOff x="4084318" y="1418208"/>
            <a:chExt cx="4023359" cy="4021584"/>
          </a:xfrm>
        </p:grpSpPr>
        <p:sp>
          <p:nvSpPr>
            <p:cNvPr id="181" name="Sun 180">
              <a:extLst>
                <a:ext uri="{FF2B5EF4-FFF2-40B4-BE49-F238E27FC236}">
                  <a16:creationId xmlns:a16="http://schemas.microsoft.com/office/drawing/2014/main" id="{2C3A2438-2490-4BAD-BDC4-6614FC1F73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CCDFEA79-231B-4955-96CF-61124F0C2C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DA610DDA-88B7-425B-B5A5-13922D6A8397}"/>
              </a:ext>
            </a:extLst>
          </p:cNvPr>
          <p:cNvGrpSpPr/>
          <p:nvPr/>
        </p:nvGrpSpPr>
        <p:grpSpPr>
          <a:xfrm>
            <a:off x="34400" y="6288664"/>
            <a:ext cx="590550" cy="594360"/>
            <a:chOff x="5800725" y="3131820"/>
            <a:chExt cx="590550" cy="594360"/>
          </a:xfrm>
        </p:grpSpPr>
        <p:sp>
          <p:nvSpPr>
            <p:cNvPr id="184" name="Circle: Hollow 183">
              <a:extLst>
                <a:ext uri="{FF2B5EF4-FFF2-40B4-BE49-F238E27FC236}">
                  <a16:creationId xmlns:a16="http://schemas.microsoft.com/office/drawing/2014/main" id="{EE19138C-C003-4B5E-B54E-54E677CD8F9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BCA7B3C9-603A-4C06-8BC3-B4679BBB1D2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76C4CF13-D3CC-4ED0-BDD2-AB9B2F75C9BF}"/>
              </a:ext>
            </a:extLst>
          </p:cNvPr>
          <p:cNvGrpSpPr/>
          <p:nvPr/>
        </p:nvGrpSpPr>
        <p:grpSpPr>
          <a:xfrm>
            <a:off x="178799" y="6434968"/>
            <a:ext cx="301752" cy="301752"/>
            <a:chOff x="4084318" y="1418208"/>
            <a:chExt cx="4023359" cy="4021584"/>
          </a:xfrm>
        </p:grpSpPr>
        <p:sp>
          <p:nvSpPr>
            <p:cNvPr id="187" name="Sun 186">
              <a:extLst>
                <a:ext uri="{FF2B5EF4-FFF2-40B4-BE49-F238E27FC236}">
                  <a16:creationId xmlns:a16="http://schemas.microsoft.com/office/drawing/2014/main" id="{19C9FE22-E51E-411B-92F6-527195C953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0D2D573E-74CA-4756-AFA8-60A5EABFF5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8F0EB48C-8268-457D-9B82-7E5F0A77F332}"/>
              </a:ext>
            </a:extLst>
          </p:cNvPr>
          <p:cNvGrpSpPr/>
          <p:nvPr/>
        </p:nvGrpSpPr>
        <p:grpSpPr>
          <a:xfrm>
            <a:off x="448060" y="6288661"/>
            <a:ext cx="590550" cy="594360"/>
            <a:chOff x="5800725" y="3131820"/>
            <a:chExt cx="590550" cy="594360"/>
          </a:xfrm>
        </p:grpSpPr>
        <p:sp>
          <p:nvSpPr>
            <p:cNvPr id="190" name="Circle: Hollow 189">
              <a:extLst>
                <a:ext uri="{FF2B5EF4-FFF2-40B4-BE49-F238E27FC236}">
                  <a16:creationId xmlns:a16="http://schemas.microsoft.com/office/drawing/2014/main" id="{B533972A-9BDE-42A9-8868-1B87EF4F920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0973DD9A-9758-4774-8133-C41BF1FA0D7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573825B7-42E3-4931-A534-A0EBBDEC8A0B}"/>
              </a:ext>
            </a:extLst>
          </p:cNvPr>
          <p:cNvGrpSpPr/>
          <p:nvPr/>
        </p:nvGrpSpPr>
        <p:grpSpPr>
          <a:xfrm>
            <a:off x="592459" y="6434965"/>
            <a:ext cx="301752" cy="301752"/>
            <a:chOff x="4084318" y="1418208"/>
            <a:chExt cx="4023359" cy="4021584"/>
          </a:xfrm>
        </p:grpSpPr>
        <p:sp>
          <p:nvSpPr>
            <p:cNvPr id="193" name="Sun 192">
              <a:extLst>
                <a:ext uri="{FF2B5EF4-FFF2-40B4-BE49-F238E27FC236}">
                  <a16:creationId xmlns:a16="http://schemas.microsoft.com/office/drawing/2014/main" id="{22AA9342-C04D-4FA6-90ED-4A06A6F740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F94871B-A268-42A0-8503-1C7B3582B9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780B6A4-2E9B-4D8A-B3BB-B9D62799ED2D}"/>
              </a:ext>
            </a:extLst>
          </p:cNvPr>
          <p:cNvGrpSpPr/>
          <p:nvPr/>
        </p:nvGrpSpPr>
        <p:grpSpPr>
          <a:xfrm>
            <a:off x="861720" y="6288658"/>
            <a:ext cx="590550" cy="594360"/>
            <a:chOff x="5800725" y="3131820"/>
            <a:chExt cx="590550" cy="594360"/>
          </a:xfrm>
        </p:grpSpPr>
        <p:sp>
          <p:nvSpPr>
            <p:cNvPr id="196" name="Circle: Hollow 195">
              <a:extLst>
                <a:ext uri="{FF2B5EF4-FFF2-40B4-BE49-F238E27FC236}">
                  <a16:creationId xmlns:a16="http://schemas.microsoft.com/office/drawing/2014/main" id="{053ADDD0-99A6-4672-8BB6-FEDBC96F3B8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73DFC2D4-BCBC-469A-9323-391D4832A94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F53B6243-27D5-44AA-8DCD-EF36C2F38F11}"/>
              </a:ext>
            </a:extLst>
          </p:cNvPr>
          <p:cNvGrpSpPr/>
          <p:nvPr/>
        </p:nvGrpSpPr>
        <p:grpSpPr>
          <a:xfrm>
            <a:off x="1006119" y="6434962"/>
            <a:ext cx="301752" cy="301752"/>
            <a:chOff x="4084318" y="1418208"/>
            <a:chExt cx="4023359" cy="4021584"/>
          </a:xfrm>
        </p:grpSpPr>
        <p:sp>
          <p:nvSpPr>
            <p:cNvPr id="199" name="Sun 198">
              <a:extLst>
                <a:ext uri="{FF2B5EF4-FFF2-40B4-BE49-F238E27FC236}">
                  <a16:creationId xmlns:a16="http://schemas.microsoft.com/office/drawing/2014/main" id="{31147A61-B38C-4CE0-B20C-1AD895B01D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F6A8F007-2184-4A97-84C5-3C39B782D7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AF4EDFDE-779E-44E2-9589-134062293258}"/>
              </a:ext>
            </a:extLst>
          </p:cNvPr>
          <p:cNvGrpSpPr/>
          <p:nvPr/>
        </p:nvGrpSpPr>
        <p:grpSpPr>
          <a:xfrm>
            <a:off x="1275380" y="6288655"/>
            <a:ext cx="590550" cy="594360"/>
            <a:chOff x="5800725" y="3131820"/>
            <a:chExt cx="590550" cy="594360"/>
          </a:xfrm>
        </p:grpSpPr>
        <p:sp>
          <p:nvSpPr>
            <p:cNvPr id="202" name="Circle: Hollow 201">
              <a:extLst>
                <a:ext uri="{FF2B5EF4-FFF2-40B4-BE49-F238E27FC236}">
                  <a16:creationId xmlns:a16="http://schemas.microsoft.com/office/drawing/2014/main" id="{4B049C51-8DE3-4715-8B6F-6D9DEB9352C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530F02ED-6EA0-4F6C-B6FB-0CC76E08376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79FAC950-130C-4BE1-89B7-1008D1583849}"/>
              </a:ext>
            </a:extLst>
          </p:cNvPr>
          <p:cNvGrpSpPr/>
          <p:nvPr/>
        </p:nvGrpSpPr>
        <p:grpSpPr>
          <a:xfrm>
            <a:off x="1419779" y="6434959"/>
            <a:ext cx="301752" cy="301752"/>
            <a:chOff x="4084318" y="1418208"/>
            <a:chExt cx="4023359" cy="4021584"/>
          </a:xfrm>
        </p:grpSpPr>
        <p:sp>
          <p:nvSpPr>
            <p:cNvPr id="205" name="Sun 204">
              <a:extLst>
                <a:ext uri="{FF2B5EF4-FFF2-40B4-BE49-F238E27FC236}">
                  <a16:creationId xmlns:a16="http://schemas.microsoft.com/office/drawing/2014/main" id="{578F82CD-8053-41A5-9BBF-F97D324137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EE942D69-082F-4C9C-BD8E-E58B3FBA3B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AA3D54D-9E42-4117-8293-0F6A836F1D31}"/>
              </a:ext>
            </a:extLst>
          </p:cNvPr>
          <p:cNvGrpSpPr/>
          <p:nvPr/>
        </p:nvGrpSpPr>
        <p:grpSpPr>
          <a:xfrm>
            <a:off x="1689040" y="6288652"/>
            <a:ext cx="590550" cy="594360"/>
            <a:chOff x="5800725" y="3131820"/>
            <a:chExt cx="590550" cy="594360"/>
          </a:xfrm>
        </p:grpSpPr>
        <p:sp>
          <p:nvSpPr>
            <p:cNvPr id="208" name="Circle: Hollow 207">
              <a:extLst>
                <a:ext uri="{FF2B5EF4-FFF2-40B4-BE49-F238E27FC236}">
                  <a16:creationId xmlns:a16="http://schemas.microsoft.com/office/drawing/2014/main" id="{D8B66173-C561-4697-9362-9A7C7528E0A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D790D5C3-734E-4609-BAC3-4C0B1FFE505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D15624B1-DE55-44D2-9D2C-39E178363864}"/>
              </a:ext>
            </a:extLst>
          </p:cNvPr>
          <p:cNvGrpSpPr/>
          <p:nvPr/>
        </p:nvGrpSpPr>
        <p:grpSpPr>
          <a:xfrm>
            <a:off x="1833439" y="6434956"/>
            <a:ext cx="301752" cy="301752"/>
            <a:chOff x="4084318" y="1418208"/>
            <a:chExt cx="4023359" cy="4021584"/>
          </a:xfrm>
        </p:grpSpPr>
        <p:sp>
          <p:nvSpPr>
            <p:cNvPr id="211" name="Sun 210">
              <a:extLst>
                <a:ext uri="{FF2B5EF4-FFF2-40B4-BE49-F238E27FC236}">
                  <a16:creationId xmlns:a16="http://schemas.microsoft.com/office/drawing/2014/main" id="{24D46F8E-7630-4186-942F-D017AD8634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F414B1E3-5593-4E9F-AF41-623F872A2E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409D32F0-CA39-4F81-A26F-889EC0D87C75}"/>
              </a:ext>
            </a:extLst>
          </p:cNvPr>
          <p:cNvGrpSpPr/>
          <p:nvPr/>
        </p:nvGrpSpPr>
        <p:grpSpPr>
          <a:xfrm>
            <a:off x="2102700" y="6288649"/>
            <a:ext cx="590550" cy="594360"/>
            <a:chOff x="5800725" y="3131820"/>
            <a:chExt cx="590550" cy="594360"/>
          </a:xfrm>
        </p:grpSpPr>
        <p:sp>
          <p:nvSpPr>
            <p:cNvPr id="214" name="Circle: Hollow 213">
              <a:extLst>
                <a:ext uri="{FF2B5EF4-FFF2-40B4-BE49-F238E27FC236}">
                  <a16:creationId xmlns:a16="http://schemas.microsoft.com/office/drawing/2014/main" id="{80275506-30B8-40C1-9772-1F48BEC6B60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F7246444-8A27-41AF-BFD4-C0276B8A355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BD07164-20E7-4E87-AB27-C57255F7DE76}"/>
              </a:ext>
            </a:extLst>
          </p:cNvPr>
          <p:cNvGrpSpPr/>
          <p:nvPr/>
        </p:nvGrpSpPr>
        <p:grpSpPr>
          <a:xfrm>
            <a:off x="2247099" y="6434953"/>
            <a:ext cx="301752" cy="301752"/>
            <a:chOff x="4084318" y="1418208"/>
            <a:chExt cx="4023359" cy="4021584"/>
          </a:xfrm>
        </p:grpSpPr>
        <p:sp>
          <p:nvSpPr>
            <p:cNvPr id="217" name="Sun 216">
              <a:extLst>
                <a:ext uri="{FF2B5EF4-FFF2-40B4-BE49-F238E27FC236}">
                  <a16:creationId xmlns:a16="http://schemas.microsoft.com/office/drawing/2014/main" id="{C1F91C3E-2184-422F-ABDF-23968B850C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7E32340E-62E1-497A-918F-ED1B23BF07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68A57A76-5A9F-49C6-82ED-E6303848BCFC}"/>
              </a:ext>
            </a:extLst>
          </p:cNvPr>
          <p:cNvGrpSpPr/>
          <p:nvPr/>
        </p:nvGrpSpPr>
        <p:grpSpPr>
          <a:xfrm>
            <a:off x="2516360" y="6288646"/>
            <a:ext cx="590550" cy="594360"/>
            <a:chOff x="5800725" y="3131820"/>
            <a:chExt cx="590550" cy="594360"/>
          </a:xfrm>
        </p:grpSpPr>
        <p:sp>
          <p:nvSpPr>
            <p:cNvPr id="220" name="Circle: Hollow 219">
              <a:extLst>
                <a:ext uri="{FF2B5EF4-FFF2-40B4-BE49-F238E27FC236}">
                  <a16:creationId xmlns:a16="http://schemas.microsoft.com/office/drawing/2014/main" id="{C1F0EF83-E4D2-4810-8568-2CBA0BDD388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9C00076D-115B-495F-AC45-1F7AFFEFE82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EC63208C-321A-40B7-8E4A-38BDA4996F46}"/>
              </a:ext>
            </a:extLst>
          </p:cNvPr>
          <p:cNvGrpSpPr/>
          <p:nvPr/>
        </p:nvGrpSpPr>
        <p:grpSpPr>
          <a:xfrm>
            <a:off x="2660759" y="6434950"/>
            <a:ext cx="301752" cy="301752"/>
            <a:chOff x="4084318" y="1418208"/>
            <a:chExt cx="4023359" cy="4021584"/>
          </a:xfrm>
        </p:grpSpPr>
        <p:sp>
          <p:nvSpPr>
            <p:cNvPr id="223" name="Sun 222">
              <a:extLst>
                <a:ext uri="{FF2B5EF4-FFF2-40B4-BE49-F238E27FC236}">
                  <a16:creationId xmlns:a16="http://schemas.microsoft.com/office/drawing/2014/main" id="{C87A3B3C-A8C3-451C-9461-EEADE0FB81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972FA930-CEF1-4E8B-AE7F-A853A5487B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30E59DE0-3CB3-4264-8DC7-45A538AD5C70}"/>
              </a:ext>
            </a:extLst>
          </p:cNvPr>
          <p:cNvGrpSpPr/>
          <p:nvPr/>
        </p:nvGrpSpPr>
        <p:grpSpPr>
          <a:xfrm>
            <a:off x="2930020" y="6288643"/>
            <a:ext cx="590550" cy="594360"/>
            <a:chOff x="5800725" y="3131820"/>
            <a:chExt cx="590550" cy="594360"/>
          </a:xfrm>
        </p:grpSpPr>
        <p:sp>
          <p:nvSpPr>
            <p:cNvPr id="226" name="Circle: Hollow 225">
              <a:extLst>
                <a:ext uri="{FF2B5EF4-FFF2-40B4-BE49-F238E27FC236}">
                  <a16:creationId xmlns:a16="http://schemas.microsoft.com/office/drawing/2014/main" id="{5611E37D-679E-44D7-A975-5DD48E813D6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82184822-9D76-4642-B903-25A2CBE389C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A1A15929-4464-46A7-851E-BD13FCF5B124}"/>
              </a:ext>
            </a:extLst>
          </p:cNvPr>
          <p:cNvGrpSpPr/>
          <p:nvPr/>
        </p:nvGrpSpPr>
        <p:grpSpPr>
          <a:xfrm>
            <a:off x="3074419" y="6434947"/>
            <a:ext cx="301752" cy="301752"/>
            <a:chOff x="4084318" y="1418208"/>
            <a:chExt cx="4023359" cy="4021584"/>
          </a:xfrm>
        </p:grpSpPr>
        <p:sp>
          <p:nvSpPr>
            <p:cNvPr id="229" name="Sun 228">
              <a:extLst>
                <a:ext uri="{FF2B5EF4-FFF2-40B4-BE49-F238E27FC236}">
                  <a16:creationId xmlns:a16="http://schemas.microsoft.com/office/drawing/2014/main" id="{02D711F2-0F6F-4D4D-9675-F333E2CEB8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E85B061-DBC6-4BD4-ACCD-FC886566AE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C15E678-A888-44AB-AC84-23FB6519768B}"/>
              </a:ext>
            </a:extLst>
          </p:cNvPr>
          <p:cNvGrpSpPr/>
          <p:nvPr/>
        </p:nvGrpSpPr>
        <p:grpSpPr>
          <a:xfrm>
            <a:off x="3343680" y="6288640"/>
            <a:ext cx="590550" cy="594360"/>
            <a:chOff x="5800725" y="3131820"/>
            <a:chExt cx="590550" cy="594360"/>
          </a:xfrm>
        </p:grpSpPr>
        <p:sp>
          <p:nvSpPr>
            <p:cNvPr id="232" name="Circle: Hollow 231">
              <a:extLst>
                <a:ext uri="{FF2B5EF4-FFF2-40B4-BE49-F238E27FC236}">
                  <a16:creationId xmlns:a16="http://schemas.microsoft.com/office/drawing/2014/main" id="{FA95DC29-04A4-47EC-AD6F-F1B7B4A52E1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7E3F44AE-CE4E-4921-8CEF-7E562D13490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E3EF000-5C29-48CC-A58F-DC536A67FA8D}"/>
              </a:ext>
            </a:extLst>
          </p:cNvPr>
          <p:cNvGrpSpPr/>
          <p:nvPr/>
        </p:nvGrpSpPr>
        <p:grpSpPr>
          <a:xfrm>
            <a:off x="3488079" y="6434944"/>
            <a:ext cx="301752" cy="301752"/>
            <a:chOff x="4084318" y="1418208"/>
            <a:chExt cx="4023359" cy="4021584"/>
          </a:xfrm>
        </p:grpSpPr>
        <p:sp>
          <p:nvSpPr>
            <p:cNvPr id="235" name="Sun 234">
              <a:extLst>
                <a:ext uri="{FF2B5EF4-FFF2-40B4-BE49-F238E27FC236}">
                  <a16:creationId xmlns:a16="http://schemas.microsoft.com/office/drawing/2014/main" id="{2CB38352-DC9E-4CB6-B82C-68E7E37B93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3C2C3ACD-B7EE-421A-8216-DD76F104D3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DEA80025-E416-494E-9F67-610BA84E13C9}"/>
              </a:ext>
            </a:extLst>
          </p:cNvPr>
          <p:cNvGrpSpPr/>
          <p:nvPr/>
        </p:nvGrpSpPr>
        <p:grpSpPr>
          <a:xfrm>
            <a:off x="3757340" y="6288637"/>
            <a:ext cx="590550" cy="594360"/>
            <a:chOff x="5800725" y="3131820"/>
            <a:chExt cx="590550" cy="594360"/>
          </a:xfrm>
        </p:grpSpPr>
        <p:sp>
          <p:nvSpPr>
            <p:cNvPr id="238" name="Circle: Hollow 237">
              <a:extLst>
                <a:ext uri="{FF2B5EF4-FFF2-40B4-BE49-F238E27FC236}">
                  <a16:creationId xmlns:a16="http://schemas.microsoft.com/office/drawing/2014/main" id="{80B1BD62-D3AB-4108-AEC8-83353772409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98B16A1F-923D-481B-AC72-8C790C62BB7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32D1426C-7991-4429-A8DB-514332C7EE49}"/>
              </a:ext>
            </a:extLst>
          </p:cNvPr>
          <p:cNvGrpSpPr/>
          <p:nvPr/>
        </p:nvGrpSpPr>
        <p:grpSpPr>
          <a:xfrm>
            <a:off x="3901739" y="6434941"/>
            <a:ext cx="301752" cy="301752"/>
            <a:chOff x="4084318" y="1418208"/>
            <a:chExt cx="4023359" cy="4021584"/>
          </a:xfrm>
        </p:grpSpPr>
        <p:sp>
          <p:nvSpPr>
            <p:cNvPr id="241" name="Sun 240">
              <a:extLst>
                <a:ext uri="{FF2B5EF4-FFF2-40B4-BE49-F238E27FC236}">
                  <a16:creationId xmlns:a16="http://schemas.microsoft.com/office/drawing/2014/main" id="{48111B02-0CCC-4520-8416-430E8EAB98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2A96126A-278E-4B48-84C8-6BA39DEFDA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303CC882-87DA-4AF3-A418-1A88C5FB3C52}"/>
              </a:ext>
            </a:extLst>
          </p:cNvPr>
          <p:cNvGrpSpPr/>
          <p:nvPr/>
        </p:nvGrpSpPr>
        <p:grpSpPr>
          <a:xfrm>
            <a:off x="4171000" y="6288634"/>
            <a:ext cx="590550" cy="594360"/>
            <a:chOff x="5800725" y="3131820"/>
            <a:chExt cx="590550" cy="594360"/>
          </a:xfrm>
        </p:grpSpPr>
        <p:sp>
          <p:nvSpPr>
            <p:cNvPr id="244" name="Circle: Hollow 243">
              <a:extLst>
                <a:ext uri="{FF2B5EF4-FFF2-40B4-BE49-F238E27FC236}">
                  <a16:creationId xmlns:a16="http://schemas.microsoft.com/office/drawing/2014/main" id="{905B51F6-D22D-4A7D-92F1-A5602F8556F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E424DAAA-54C5-4602-B9BB-6E65B648217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6AC4FF15-06D7-4DA2-96BF-C530C99CE521}"/>
              </a:ext>
            </a:extLst>
          </p:cNvPr>
          <p:cNvGrpSpPr/>
          <p:nvPr/>
        </p:nvGrpSpPr>
        <p:grpSpPr>
          <a:xfrm>
            <a:off x="4315399" y="6434938"/>
            <a:ext cx="301752" cy="301752"/>
            <a:chOff x="4084318" y="1418208"/>
            <a:chExt cx="4023359" cy="4021584"/>
          </a:xfrm>
        </p:grpSpPr>
        <p:sp>
          <p:nvSpPr>
            <p:cNvPr id="247" name="Sun 246">
              <a:extLst>
                <a:ext uri="{FF2B5EF4-FFF2-40B4-BE49-F238E27FC236}">
                  <a16:creationId xmlns:a16="http://schemas.microsoft.com/office/drawing/2014/main" id="{A6617219-F97F-420D-A415-19CB23D19E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FD7A29B1-D211-4BB9-A98E-EA88687EF9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E1D9A334-19CF-49AA-B65B-3718BB14C341}"/>
              </a:ext>
            </a:extLst>
          </p:cNvPr>
          <p:cNvGrpSpPr/>
          <p:nvPr/>
        </p:nvGrpSpPr>
        <p:grpSpPr>
          <a:xfrm>
            <a:off x="4584660" y="6288631"/>
            <a:ext cx="590550" cy="594360"/>
            <a:chOff x="5800725" y="3131820"/>
            <a:chExt cx="590550" cy="594360"/>
          </a:xfrm>
        </p:grpSpPr>
        <p:sp>
          <p:nvSpPr>
            <p:cNvPr id="250" name="Circle: Hollow 249">
              <a:extLst>
                <a:ext uri="{FF2B5EF4-FFF2-40B4-BE49-F238E27FC236}">
                  <a16:creationId xmlns:a16="http://schemas.microsoft.com/office/drawing/2014/main" id="{A432920D-8AD0-4A49-B076-F9863A865AF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C530CE11-55FF-47DE-B956-24DBD96FC98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8574D5F6-D774-4382-903B-B2727C98DC0E}"/>
              </a:ext>
            </a:extLst>
          </p:cNvPr>
          <p:cNvGrpSpPr/>
          <p:nvPr/>
        </p:nvGrpSpPr>
        <p:grpSpPr>
          <a:xfrm>
            <a:off x="4729059" y="6434935"/>
            <a:ext cx="301752" cy="301752"/>
            <a:chOff x="4084318" y="1418208"/>
            <a:chExt cx="4023359" cy="4021584"/>
          </a:xfrm>
        </p:grpSpPr>
        <p:sp>
          <p:nvSpPr>
            <p:cNvPr id="253" name="Sun 252">
              <a:extLst>
                <a:ext uri="{FF2B5EF4-FFF2-40B4-BE49-F238E27FC236}">
                  <a16:creationId xmlns:a16="http://schemas.microsoft.com/office/drawing/2014/main" id="{FC8CE907-E5BA-4641-822E-2FD59F39CF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849EC9D3-6686-4B6B-84A2-DE458AD67B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2AEF4679-83FE-44A9-95CA-3A496B6BCF55}"/>
              </a:ext>
            </a:extLst>
          </p:cNvPr>
          <p:cNvGrpSpPr/>
          <p:nvPr/>
        </p:nvGrpSpPr>
        <p:grpSpPr>
          <a:xfrm>
            <a:off x="4998320" y="6288628"/>
            <a:ext cx="590550" cy="594360"/>
            <a:chOff x="5800725" y="3131820"/>
            <a:chExt cx="590550" cy="594360"/>
          </a:xfrm>
        </p:grpSpPr>
        <p:sp>
          <p:nvSpPr>
            <p:cNvPr id="256" name="Circle: Hollow 255">
              <a:extLst>
                <a:ext uri="{FF2B5EF4-FFF2-40B4-BE49-F238E27FC236}">
                  <a16:creationId xmlns:a16="http://schemas.microsoft.com/office/drawing/2014/main" id="{D727EF6F-0318-4A59-8D59-B8110FED723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FC54E930-7E99-453C-80AF-B4C0BCF5B92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6569D621-9CA8-4704-B568-32E36298B27C}"/>
              </a:ext>
            </a:extLst>
          </p:cNvPr>
          <p:cNvGrpSpPr/>
          <p:nvPr/>
        </p:nvGrpSpPr>
        <p:grpSpPr>
          <a:xfrm>
            <a:off x="5142719" y="6434932"/>
            <a:ext cx="301752" cy="301752"/>
            <a:chOff x="4084318" y="1418208"/>
            <a:chExt cx="4023359" cy="4021584"/>
          </a:xfrm>
        </p:grpSpPr>
        <p:sp>
          <p:nvSpPr>
            <p:cNvPr id="259" name="Sun 258">
              <a:extLst>
                <a:ext uri="{FF2B5EF4-FFF2-40B4-BE49-F238E27FC236}">
                  <a16:creationId xmlns:a16="http://schemas.microsoft.com/office/drawing/2014/main" id="{98875E52-1726-474D-815B-EF54DCC984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686604E0-E84D-49D1-966B-EF9DB375CA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107C1016-F7F6-4DB5-91E3-0C8278E4987D}"/>
              </a:ext>
            </a:extLst>
          </p:cNvPr>
          <p:cNvGrpSpPr/>
          <p:nvPr/>
        </p:nvGrpSpPr>
        <p:grpSpPr>
          <a:xfrm>
            <a:off x="5411980" y="6288625"/>
            <a:ext cx="590550" cy="594360"/>
            <a:chOff x="5800725" y="3131820"/>
            <a:chExt cx="590550" cy="594360"/>
          </a:xfrm>
        </p:grpSpPr>
        <p:sp>
          <p:nvSpPr>
            <p:cNvPr id="262" name="Circle: Hollow 261">
              <a:extLst>
                <a:ext uri="{FF2B5EF4-FFF2-40B4-BE49-F238E27FC236}">
                  <a16:creationId xmlns:a16="http://schemas.microsoft.com/office/drawing/2014/main" id="{32F3E39D-BAEE-4774-B839-4F69118F099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DBF4F290-AF1B-4980-BB8B-2361D5B9154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7BE1D3C7-AF99-4F44-A7A0-757DC3C06287}"/>
              </a:ext>
            </a:extLst>
          </p:cNvPr>
          <p:cNvGrpSpPr/>
          <p:nvPr/>
        </p:nvGrpSpPr>
        <p:grpSpPr>
          <a:xfrm>
            <a:off x="5556379" y="6434929"/>
            <a:ext cx="301752" cy="301752"/>
            <a:chOff x="4084318" y="1418208"/>
            <a:chExt cx="4023359" cy="4021584"/>
          </a:xfrm>
        </p:grpSpPr>
        <p:sp>
          <p:nvSpPr>
            <p:cNvPr id="265" name="Sun 264">
              <a:extLst>
                <a:ext uri="{FF2B5EF4-FFF2-40B4-BE49-F238E27FC236}">
                  <a16:creationId xmlns:a16="http://schemas.microsoft.com/office/drawing/2014/main" id="{1197C16B-EC20-4E5F-B42E-12C2F56E15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F686428F-1CA6-4C65-9D76-99BA64E71B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8B1FE98F-6EE9-43AD-A5E6-EFF798A1A26E}"/>
              </a:ext>
            </a:extLst>
          </p:cNvPr>
          <p:cNvGrpSpPr/>
          <p:nvPr/>
        </p:nvGrpSpPr>
        <p:grpSpPr>
          <a:xfrm>
            <a:off x="5825640" y="6288622"/>
            <a:ext cx="590550" cy="594360"/>
            <a:chOff x="5800725" y="3131820"/>
            <a:chExt cx="590550" cy="594360"/>
          </a:xfrm>
        </p:grpSpPr>
        <p:sp>
          <p:nvSpPr>
            <p:cNvPr id="268" name="Circle: Hollow 267">
              <a:extLst>
                <a:ext uri="{FF2B5EF4-FFF2-40B4-BE49-F238E27FC236}">
                  <a16:creationId xmlns:a16="http://schemas.microsoft.com/office/drawing/2014/main" id="{3AE2FFC5-675D-4009-881F-E371CAD1490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AE29D71E-2309-491D-8A3C-BA2C77B126F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0A0FED2E-13F5-46E5-9208-3008AF137733}"/>
              </a:ext>
            </a:extLst>
          </p:cNvPr>
          <p:cNvGrpSpPr/>
          <p:nvPr/>
        </p:nvGrpSpPr>
        <p:grpSpPr>
          <a:xfrm>
            <a:off x="5970039" y="6434926"/>
            <a:ext cx="301752" cy="301752"/>
            <a:chOff x="4084318" y="1418208"/>
            <a:chExt cx="4023359" cy="4021584"/>
          </a:xfrm>
        </p:grpSpPr>
        <p:sp>
          <p:nvSpPr>
            <p:cNvPr id="271" name="Sun 270">
              <a:extLst>
                <a:ext uri="{FF2B5EF4-FFF2-40B4-BE49-F238E27FC236}">
                  <a16:creationId xmlns:a16="http://schemas.microsoft.com/office/drawing/2014/main" id="{1BB899B4-320A-4040-B139-F62F25A7CC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54AF0F8C-C2A3-471F-8377-3021FF34C6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08E3C6CD-784C-4325-A522-9717E14AFDA8}"/>
              </a:ext>
            </a:extLst>
          </p:cNvPr>
          <p:cNvGrpSpPr/>
          <p:nvPr/>
        </p:nvGrpSpPr>
        <p:grpSpPr>
          <a:xfrm>
            <a:off x="6239300" y="6288619"/>
            <a:ext cx="590550" cy="594360"/>
            <a:chOff x="5800725" y="3131820"/>
            <a:chExt cx="590550" cy="594360"/>
          </a:xfrm>
        </p:grpSpPr>
        <p:sp>
          <p:nvSpPr>
            <p:cNvPr id="274" name="Circle: Hollow 273">
              <a:extLst>
                <a:ext uri="{FF2B5EF4-FFF2-40B4-BE49-F238E27FC236}">
                  <a16:creationId xmlns:a16="http://schemas.microsoft.com/office/drawing/2014/main" id="{E88F1745-E1F7-45B7-B9CC-25177A09ECE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1A580159-9820-4854-86B6-DBEE275B40C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8F1F589A-204B-4733-8FFC-21E150810B95}"/>
              </a:ext>
            </a:extLst>
          </p:cNvPr>
          <p:cNvGrpSpPr/>
          <p:nvPr/>
        </p:nvGrpSpPr>
        <p:grpSpPr>
          <a:xfrm>
            <a:off x="6383699" y="6434923"/>
            <a:ext cx="301752" cy="301752"/>
            <a:chOff x="4084318" y="1418208"/>
            <a:chExt cx="4023359" cy="4021584"/>
          </a:xfrm>
        </p:grpSpPr>
        <p:sp>
          <p:nvSpPr>
            <p:cNvPr id="277" name="Sun 276">
              <a:extLst>
                <a:ext uri="{FF2B5EF4-FFF2-40B4-BE49-F238E27FC236}">
                  <a16:creationId xmlns:a16="http://schemas.microsoft.com/office/drawing/2014/main" id="{2E6A8F7D-A89B-4AAE-8274-66909998B0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90329251-2339-472D-9097-EB646F83D8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D18B0DC0-FB6D-4DE4-82E7-92F28B4F23EF}"/>
              </a:ext>
            </a:extLst>
          </p:cNvPr>
          <p:cNvGrpSpPr/>
          <p:nvPr/>
        </p:nvGrpSpPr>
        <p:grpSpPr>
          <a:xfrm>
            <a:off x="6652960" y="6288616"/>
            <a:ext cx="590550" cy="594360"/>
            <a:chOff x="5800725" y="3131820"/>
            <a:chExt cx="590550" cy="594360"/>
          </a:xfrm>
        </p:grpSpPr>
        <p:sp>
          <p:nvSpPr>
            <p:cNvPr id="280" name="Circle: Hollow 279">
              <a:extLst>
                <a:ext uri="{FF2B5EF4-FFF2-40B4-BE49-F238E27FC236}">
                  <a16:creationId xmlns:a16="http://schemas.microsoft.com/office/drawing/2014/main" id="{8549EFC6-C7D9-4B88-81E1-A33DD252DF7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309848C5-4425-45FC-B93D-C476E3B0C16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0DB9FB70-2476-4360-8B3B-2F3494FB7641}"/>
              </a:ext>
            </a:extLst>
          </p:cNvPr>
          <p:cNvGrpSpPr/>
          <p:nvPr/>
        </p:nvGrpSpPr>
        <p:grpSpPr>
          <a:xfrm>
            <a:off x="6797359" y="6434920"/>
            <a:ext cx="301752" cy="301752"/>
            <a:chOff x="4084318" y="1418208"/>
            <a:chExt cx="4023359" cy="4021584"/>
          </a:xfrm>
        </p:grpSpPr>
        <p:sp>
          <p:nvSpPr>
            <p:cNvPr id="283" name="Sun 282">
              <a:extLst>
                <a:ext uri="{FF2B5EF4-FFF2-40B4-BE49-F238E27FC236}">
                  <a16:creationId xmlns:a16="http://schemas.microsoft.com/office/drawing/2014/main" id="{C2D6119C-D9D4-43D6-B933-C6C774F487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5C4BA1CE-C6F9-47FC-BB17-35A321344E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5CF7F69-4F02-4B74-9BEE-919AB0BB53EC}"/>
              </a:ext>
            </a:extLst>
          </p:cNvPr>
          <p:cNvGrpSpPr/>
          <p:nvPr/>
        </p:nvGrpSpPr>
        <p:grpSpPr>
          <a:xfrm>
            <a:off x="7066620" y="6288613"/>
            <a:ext cx="590550" cy="594360"/>
            <a:chOff x="5800725" y="3131820"/>
            <a:chExt cx="590550" cy="594360"/>
          </a:xfrm>
        </p:grpSpPr>
        <p:sp>
          <p:nvSpPr>
            <p:cNvPr id="286" name="Circle: Hollow 285">
              <a:extLst>
                <a:ext uri="{FF2B5EF4-FFF2-40B4-BE49-F238E27FC236}">
                  <a16:creationId xmlns:a16="http://schemas.microsoft.com/office/drawing/2014/main" id="{1EFF215B-D674-4880-9424-7F8D0FB4F42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F40E7AEB-9A77-4E21-8DCA-DB15BCD380C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A0CAFAB3-E03F-4075-982F-8DC86EDED7A5}"/>
              </a:ext>
            </a:extLst>
          </p:cNvPr>
          <p:cNvGrpSpPr/>
          <p:nvPr/>
        </p:nvGrpSpPr>
        <p:grpSpPr>
          <a:xfrm>
            <a:off x="7211019" y="6434917"/>
            <a:ext cx="301752" cy="301752"/>
            <a:chOff x="4084318" y="1418208"/>
            <a:chExt cx="4023359" cy="4021584"/>
          </a:xfrm>
        </p:grpSpPr>
        <p:sp>
          <p:nvSpPr>
            <p:cNvPr id="289" name="Sun 288">
              <a:extLst>
                <a:ext uri="{FF2B5EF4-FFF2-40B4-BE49-F238E27FC236}">
                  <a16:creationId xmlns:a16="http://schemas.microsoft.com/office/drawing/2014/main" id="{85B6A6FC-4AAE-4C53-9C0E-25B604DCFB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1E2F2880-C846-4F9F-BF4F-3C78A98B16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44D708DD-654A-4A22-B5C4-65458DE009EE}"/>
              </a:ext>
            </a:extLst>
          </p:cNvPr>
          <p:cNvGrpSpPr/>
          <p:nvPr/>
        </p:nvGrpSpPr>
        <p:grpSpPr>
          <a:xfrm>
            <a:off x="7480280" y="6288610"/>
            <a:ext cx="590550" cy="594360"/>
            <a:chOff x="5800725" y="3131820"/>
            <a:chExt cx="590550" cy="594360"/>
          </a:xfrm>
        </p:grpSpPr>
        <p:sp>
          <p:nvSpPr>
            <p:cNvPr id="292" name="Circle: Hollow 291">
              <a:extLst>
                <a:ext uri="{FF2B5EF4-FFF2-40B4-BE49-F238E27FC236}">
                  <a16:creationId xmlns:a16="http://schemas.microsoft.com/office/drawing/2014/main" id="{07B7DC0C-19ED-4A86-842A-0B9237E2A63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A6655366-6EBA-4E12-8FD9-10D0706AD55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0507EE9C-781A-4C6A-95CA-488B45A1EFF3}"/>
              </a:ext>
            </a:extLst>
          </p:cNvPr>
          <p:cNvGrpSpPr/>
          <p:nvPr/>
        </p:nvGrpSpPr>
        <p:grpSpPr>
          <a:xfrm>
            <a:off x="7624679" y="6434914"/>
            <a:ext cx="301752" cy="301752"/>
            <a:chOff x="4084318" y="1418208"/>
            <a:chExt cx="4023359" cy="4021584"/>
          </a:xfrm>
        </p:grpSpPr>
        <p:sp>
          <p:nvSpPr>
            <p:cNvPr id="295" name="Sun 294">
              <a:extLst>
                <a:ext uri="{FF2B5EF4-FFF2-40B4-BE49-F238E27FC236}">
                  <a16:creationId xmlns:a16="http://schemas.microsoft.com/office/drawing/2014/main" id="{38C87BAC-3EBF-449A-B3FA-4E2E6E15B4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4EF83235-45AF-4935-A46D-982BB31778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C123D54E-7900-4944-A35D-F7EAB96F182E}"/>
              </a:ext>
            </a:extLst>
          </p:cNvPr>
          <p:cNvGrpSpPr/>
          <p:nvPr/>
        </p:nvGrpSpPr>
        <p:grpSpPr>
          <a:xfrm>
            <a:off x="7893940" y="6288607"/>
            <a:ext cx="590550" cy="594360"/>
            <a:chOff x="5800725" y="3131820"/>
            <a:chExt cx="590550" cy="594360"/>
          </a:xfrm>
        </p:grpSpPr>
        <p:sp>
          <p:nvSpPr>
            <p:cNvPr id="298" name="Circle: Hollow 297">
              <a:extLst>
                <a:ext uri="{FF2B5EF4-FFF2-40B4-BE49-F238E27FC236}">
                  <a16:creationId xmlns:a16="http://schemas.microsoft.com/office/drawing/2014/main" id="{5B6D8B47-B929-4892-8D2A-838F543AC8D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B9C4DB68-18FA-46BD-B9E6-530C2A8E1EE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A4B95725-9D5E-40CE-9B6A-C8FCC5466788}"/>
              </a:ext>
            </a:extLst>
          </p:cNvPr>
          <p:cNvGrpSpPr/>
          <p:nvPr/>
        </p:nvGrpSpPr>
        <p:grpSpPr>
          <a:xfrm>
            <a:off x="8038339" y="6434911"/>
            <a:ext cx="301752" cy="301752"/>
            <a:chOff x="4084318" y="1418208"/>
            <a:chExt cx="4023359" cy="4021584"/>
          </a:xfrm>
        </p:grpSpPr>
        <p:sp>
          <p:nvSpPr>
            <p:cNvPr id="301" name="Sun 300">
              <a:extLst>
                <a:ext uri="{FF2B5EF4-FFF2-40B4-BE49-F238E27FC236}">
                  <a16:creationId xmlns:a16="http://schemas.microsoft.com/office/drawing/2014/main" id="{44D5CBE2-411F-4973-BFC4-C0AF7D906D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1D84A779-371A-4B5F-A22F-55251A08C2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EF91EC9D-349F-48B1-AA9E-4270772014D6}"/>
              </a:ext>
            </a:extLst>
          </p:cNvPr>
          <p:cNvGrpSpPr/>
          <p:nvPr/>
        </p:nvGrpSpPr>
        <p:grpSpPr>
          <a:xfrm>
            <a:off x="8307600" y="6288604"/>
            <a:ext cx="590550" cy="594360"/>
            <a:chOff x="5800725" y="3131820"/>
            <a:chExt cx="590550" cy="594360"/>
          </a:xfrm>
        </p:grpSpPr>
        <p:sp>
          <p:nvSpPr>
            <p:cNvPr id="304" name="Circle: Hollow 303">
              <a:extLst>
                <a:ext uri="{FF2B5EF4-FFF2-40B4-BE49-F238E27FC236}">
                  <a16:creationId xmlns:a16="http://schemas.microsoft.com/office/drawing/2014/main" id="{0E2DBEB6-A2D2-48C3-91B4-1526F07D131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F27F3783-997B-4DB8-8977-2B399DD0B9C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0B7C90A1-E39A-4187-9CFA-CC365FD36B0C}"/>
              </a:ext>
            </a:extLst>
          </p:cNvPr>
          <p:cNvGrpSpPr/>
          <p:nvPr/>
        </p:nvGrpSpPr>
        <p:grpSpPr>
          <a:xfrm>
            <a:off x="8451999" y="6434908"/>
            <a:ext cx="301752" cy="301752"/>
            <a:chOff x="4084318" y="1418208"/>
            <a:chExt cx="4023359" cy="4021584"/>
          </a:xfrm>
        </p:grpSpPr>
        <p:sp>
          <p:nvSpPr>
            <p:cNvPr id="307" name="Sun 306">
              <a:extLst>
                <a:ext uri="{FF2B5EF4-FFF2-40B4-BE49-F238E27FC236}">
                  <a16:creationId xmlns:a16="http://schemas.microsoft.com/office/drawing/2014/main" id="{5AF75CF4-147A-4201-A5E4-FFDE9B1788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924B8904-2760-4667-801A-A363621B30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8441DE80-EC3A-4360-A1F1-E387F331FF75}"/>
              </a:ext>
            </a:extLst>
          </p:cNvPr>
          <p:cNvGrpSpPr/>
          <p:nvPr/>
        </p:nvGrpSpPr>
        <p:grpSpPr>
          <a:xfrm>
            <a:off x="8721260" y="6288601"/>
            <a:ext cx="590550" cy="594360"/>
            <a:chOff x="5800725" y="3131820"/>
            <a:chExt cx="590550" cy="594360"/>
          </a:xfrm>
        </p:grpSpPr>
        <p:sp>
          <p:nvSpPr>
            <p:cNvPr id="310" name="Circle: Hollow 309">
              <a:extLst>
                <a:ext uri="{FF2B5EF4-FFF2-40B4-BE49-F238E27FC236}">
                  <a16:creationId xmlns:a16="http://schemas.microsoft.com/office/drawing/2014/main" id="{283EB5E9-D5AF-47AA-91EE-F1A5E35974B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0AE0AC35-0423-4747-9DD2-63C100AB98D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E0E22DC9-DF37-48A6-BA4C-3A1BF921711C}"/>
              </a:ext>
            </a:extLst>
          </p:cNvPr>
          <p:cNvGrpSpPr/>
          <p:nvPr/>
        </p:nvGrpSpPr>
        <p:grpSpPr>
          <a:xfrm>
            <a:off x="8865659" y="6434905"/>
            <a:ext cx="301752" cy="301752"/>
            <a:chOff x="4084318" y="1418208"/>
            <a:chExt cx="4023359" cy="4021584"/>
          </a:xfrm>
        </p:grpSpPr>
        <p:sp>
          <p:nvSpPr>
            <p:cNvPr id="313" name="Sun 312">
              <a:extLst>
                <a:ext uri="{FF2B5EF4-FFF2-40B4-BE49-F238E27FC236}">
                  <a16:creationId xmlns:a16="http://schemas.microsoft.com/office/drawing/2014/main" id="{5453D48A-EB37-4E33-ACC5-EE45F13183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1D61A8BF-DA15-465D-9153-0017D68E7B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FCBBCE8F-387A-4125-ADEF-70C98FEB723B}"/>
              </a:ext>
            </a:extLst>
          </p:cNvPr>
          <p:cNvGrpSpPr/>
          <p:nvPr/>
        </p:nvGrpSpPr>
        <p:grpSpPr>
          <a:xfrm>
            <a:off x="9134920" y="6288598"/>
            <a:ext cx="590550" cy="594360"/>
            <a:chOff x="5800725" y="3131820"/>
            <a:chExt cx="590550" cy="594360"/>
          </a:xfrm>
        </p:grpSpPr>
        <p:sp>
          <p:nvSpPr>
            <p:cNvPr id="316" name="Circle: Hollow 315">
              <a:extLst>
                <a:ext uri="{FF2B5EF4-FFF2-40B4-BE49-F238E27FC236}">
                  <a16:creationId xmlns:a16="http://schemas.microsoft.com/office/drawing/2014/main" id="{0C3A44B5-BE44-46F1-890F-23A9941FD8D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3BA702CB-5121-4B63-9898-A67F85ADEFD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C10F83F5-31A2-418B-851D-AD4E51FB7136}"/>
              </a:ext>
            </a:extLst>
          </p:cNvPr>
          <p:cNvGrpSpPr/>
          <p:nvPr/>
        </p:nvGrpSpPr>
        <p:grpSpPr>
          <a:xfrm>
            <a:off x="9279319" y="6434902"/>
            <a:ext cx="301752" cy="301752"/>
            <a:chOff x="4084318" y="1418208"/>
            <a:chExt cx="4023359" cy="4021584"/>
          </a:xfrm>
        </p:grpSpPr>
        <p:sp>
          <p:nvSpPr>
            <p:cNvPr id="319" name="Sun 318">
              <a:extLst>
                <a:ext uri="{FF2B5EF4-FFF2-40B4-BE49-F238E27FC236}">
                  <a16:creationId xmlns:a16="http://schemas.microsoft.com/office/drawing/2014/main" id="{84756CA9-9C91-4781-ADE5-249F8EBD03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BA2B26E9-27E0-4615-8D5F-7ED89EC9FF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A5211E0D-E760-4355-86AB-354EDF983F2A}"/>
              </a:ext>
            </a:extLst>
          </p:cNvPr>
          <p:cNvGrpSpPr/>
          <p:nvPr/>
        </p:nvGrpSpPr>
        <p:grpSpPr>
          <a:xfrm>
            <a:off x="9548580" y="6288595"/>
            <a:ext cx="590550" cy="594360"/>
            <a:chOff x="5800725" y="3131820"/>
            <a:chExt cx="590550" cy="594360"/>
          </a:xfrm>
        </p:grpSpPr>
        <p:sp>
          <p:nvSpPr>
            <p:cNvPr id="322" name="Circle: Hollow 321">
              <a:extLst>
                <a:ext uri="{FF2B5EF4-FFF2-40B4-BE49-F238E27FC236}">
                  <a16:creationId xmlns:a16="http://schemas.microsoft.com/office/drawing/2014/main" id="{5C5355D2-9F37-4C48-B4DC-76CEC739A64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AD18B119-9952-4EDA-B57C-99C7EFBD2E5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5FE04B8D-3625-4580-A1B3-032CDC3724B4}"/>
              </a:ext>
            </a:extLst>
          </p:cNvPr>
          <p:cNvGrpSpPr/>
          <p:nvPr/>
        </p:nvGrpSpPr>
        <p:grpSpPr>
          <a:xfrm>
            <a:off x="9692979" y="6434899"/>
            <a:ext cx="301752" cy="301752"/>
            <a:chOff x="4084318" y="1418208"/>
            <a:chExt cx="4023359" cy="4021584"/>
          </a:xfrm>
        </p:grpSpPr>
        <p:sp>
          <p:nvSpPr>
            <p:cNvPr id="325" name="Sun 324">
              <a:extLst>
                <a:ext uri="{FF2B5EF4-FFF2-40B4-BE49-F238E27FC236}">
                  <a16:creationId xmlns:a16="http://schemas.microsoft.com/office/drawing/2014/main" id="{1F3AA867-F3E6-46B5-97EE-7999FAD57B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019F7A45-0883-46F6-9029-AA50B271F1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234568CE-2A79-49D3-A21B-5337CB351C55}"/>
              </a:ext>
            </a:extLst>
          </p:cNvPr>
          <p:cNvGrpSpPr/>
          <p:nvPr/>
        </p:nvGrpSpPr>
        <p:grpSpPr>
          <a:xfrm>
            <a:off x="9962240" y="6288592"/>
            <a:ext cx="590550" cy="594360"/>
            <a:chOff x="5800725" y="3131820"/>
            <a:chExt cx="590550" cy="594360"/>
          </a:xfrm>
        </p:grpSpPr>
        <p:sp>
          <p:nvSpPr>
            <p:cNvPr id="328" name="Circle: Hollow 327">
              <a:extLst>
                <a:ext uri="{FF2B5EF4-FFF2-40B4-BE49-F238E27FC236}">
                  <a16:creationId xmlns:a16="http://schemas.microsoft.com/office/drawing/2014/main" id="{6738BA96-7369-4FD1-B700-1B2013F684D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2002F2AE-50F4-4418-9E25-383DCF6A48F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6A90CA47-78D7-487C-8120-C67E0A269847}"/>
              </a:ext>
            </a:extLst>
          </p:cNvPr>
          <p:cNvGrpSpPr/>
          <p:nvPr/>
        </p:nvGrpSpPr>
        <p:grpSpPr>
          <a:xfrm>
            <a:off x="10106639" y="6434896"/>
            <a:ext cx="301752" cy="301752"/>
            <a:chOff x="4084318" y="1418208"/>
            <a:chExt cx="4023359" cy="4021584"/>
          </a:xfrm>
        </p:grpSpPr>
        <p:sp>
          <p:nvSpPr>
            <p:cNvPr id="331" name="Sun 330">
              <a:extLst>
                <a:ext uri="{FF2B5EF4-FFF2-40B4-BE49-F238E27FC236}">
                  <a16:creationId xmlns:a16="http://schemas.microsoft.com/office/drawing/2014/main" id="{FB14F175-5A6B-47E6-8616-6467D2B1B7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5090C267-4FD7-4516-852E-299E58CD83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236D6A2A-7F54-4BFF-BFDC-0C7AFEE35749}"/>
              </a:ext>
            </a:extLst>
          </p:cNvPr>
          <p:cNvGrpSpPr/>
          <p:nvPr/>
        </p:nvGrpSpPr>
        <p:grpSpPr>
          <a:xfrm>
            <a:off x="10375900" y="6288589"/>
            <a:ext cx="590550" cy="594360"/>
            <a:chOff x="5800725" y="3131820"/>
            <a:chExt cx="590550" cy="594360"/>
          </a:xfrm>
        </p:grpSpPr>
        <p:sp>
          <p:nvSpPr>
            <p:cNvPr id="334" name="Circle: Hollow 333">
              <a:extLst>
                <a:ext uri="{FF2B5EF4-FFF2-40B4-BE49-F238E27FC236}">
                  <a16:creationId xmlns:a16="http://schemas.microsoft.com/office/drawing/2014/main" id="{86B35BD7-5B26-4942-A108-8BF524458ED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1F52EB45-0010-47F9-9B3C-3F451AB0584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B679BC60-47AD-4C69-9011-9FD32C85C20B}"/>
              </a:ext>
            </a:extLst>
          </p:cNvPr>
          <p:cNvGrpSpPr/>
          <p:nvPr/>
        </p:nvGrpSpPr>
        <p:grpSpPr>
          <a:xfrm>
            <a:off x="10520299" y="6434893"/>
            <a:ext cx="301752" cy="301752"/>
            <a:chOff x="4084318" y="1418208"/>
            <a:chExt cx="4023359" cy="4021584"/>
          </a:xfrm>
        </p:grpSpPr>
        <p:sp>
          <p:nvSpPr>
            <p:cNvPr id="337" name="Sun 336">
              <a:extLst>
                <a:ext uri="{FF2B5EF4-FFF2-40B4-BE49-F238E27FC236}">
                  <a16:creationId xmlns:a16="http://schemas.microsoft.com/office/drawing/2014/main" id="{749B8251-C5DE-4B47-B217-5B810288D3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7A648EE1-15C4-4E50-927E-85A1ADC88F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AF1CB306-7224-46A9-A749-540B7AF2661F}"/>
              </a:ext>
            </a:extLst>
          </p:cNvPr>
          <p:cNvGrpSpPr/>
          <p:nvPr/>
        </p:nvGrpSpPr>
        <p:grpSpPr>
          <a:xfrm>
            <a:off x="10789560" y="6288586"/>
            <a:ext cx="590550" cy="594360"/>
            <a:chOff x="5800725" y="3131820"/>
            <a:chExt cx="590550" cy="594360"/>
          </a:xfrm>
        </p:grpSpPr>
        <p:sp>
          <p:nvSpPr>
            <p:cNvPr id="340" name="Circle: Hollow 339">
              <a:extLst>
                <a:ext uri="{FF2B5EF4-FFF2-40B4-BE49-F238E27FC236}">
                  <a16:creationId xmlns:a16="http://schemas.microsoft.com/office/drawing/2014/main" id="{B8067B43-FAAD-4C90-837E-F6E48AC3B89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EAB9938C-4470-4ACC-BD4D-486D4D80906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A386DFF6-4147-4A2D-8E76-650F6A6CE2EB}"/>
              </a:ext>
            </a:extLst>
          </p:cNvPr>
          <p:cNvGrpSpPr/>
          <p:nvPr/>
        </p:nvGrpSpPr>
        <p:grpSpPr>
          <a:xfrm>
            <a:off x="10933959" y="6434890"/>
            <a:ext cx="301752" cy="301752"/>
            <a:chOff x="4084318" y="1418208"/>
            <a:chExt cx="4023359" cy="4021584"/>
          </a:xfrm>
        </p:grpSpPr>
        <p:sp>
          <p:nvSpPr>
            <p:cNvPr id="343" name="Sun 342">
              <a:extLst>
                <a:ext uri="{FF2B5EF4-FFF2-40B4-BE49-F238E27FC236}">
                  <a16:creationId xmlns:a16="http://schemas.microsoft.com/office/drawing/2014/main" id="{8CA960CE-9C07-4C25-BFC5-8F0BDF0A1F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CF693B57-A044-4220-AEC7-46FAC4DC1E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282337F7-0FC5-48A7-B7B8-95E84EF4EEF2}"/>
              </a:ext>
            </a:extLst>
          </p:cNvPr>
          <p:cNvGrpSpPr/>
          <p:nvPr/>
        </p:nvGrpSpPr>
        <p:grpSpPr>
          <a:xfrm>
            <a:off x="11203220" y="6288583"/>
            <a:ext cx="590550" cy="594360"/>
            <a:chOff x="5800725" y="3131820"/>
            <a:chExt cx="590550" cy="594360"/>
          </a:xfrm>
        </p:grpSpPr>
        <p:sp>
          <p:nvSpPr>
            <p:cNvPr id="346" name="Circle: Hollow 345">
              <a:extLst>
                <a:ext uri="{FF2B5EF4-FFF2-40B4-BE49-F238E27FC236}">
                  <a16:creationId xmlns:a16="http://schemas.microsoft.com/office/drawing/2014/main" id="{68AE66B3-A58E-434C-B146-BC196AD5BC9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B80C283F-F657-4F60-B731-41C6173EF27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601D0F93-C033-40B2-AF66-3B7605139B00}"/>
              </a:ext>
            </a:extLst>
          </p:cNvPr>
          <p:cNvGrpSpPr/>
          <p:nvPr/>
        </p:nvGrpSpPr>
        <p:grpSpPr>
          <a:xfrm>
            <a:off x="11347619" y="6434887"/>
            <a:ext cx="301752" cy="301752"/>
            <a:chOff x="4084318" y="1418208"/>
            <a:chExt cx="4023359" cy="4021584"/>
          </a:xfrm>
        </p:grpSpPr>
        <p:sp>
          <p:nvSpPr>
            <p:cNvPr id="349" name="Sun 348">
              <a:extLst>
                <a:ext uri="{FF2B5EF4-FFF2-40B4-BE49-F238E27FC236}">
                  <a16:creationId xmlns:a16="http://schemas.microsoft.com/office/drawing/2014/main" id="{66417E91-9438-4F4A-8DDA-92B6FDA9DB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E4FAB274-285A-4300-91C8-DF5A921366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182F6104-964E-4AC5-BA1F-1DA414DFD44B}"/>
              </a:ext>
            </a:extLst>
          </p:cNvPr>
          <p:cNvGrpSpPr/>
          <p:nvPr/>
        </p:nvGrpSpPr>
        <p:grpSpPr>
          <a:xfrm>
            <a:off x="11616880" y="6288580"/>
            <a:ext cx="590550" cy="594360"/>
            <a:chOff x="5800725" y="3131820"/>
            <a:chExt cx="590550" cy="594360"/>
          </a:xfrm>
        </p:grpSpPr>
        <p:sp>
          <p:nvSpPr>
            <p:cNvPr id="352" name="Circle: Hollow 351">
              <a:extLst>
                <a:ext uri="{FF2B5EF4-FFF2-40B4-BE49-F238E27FC236}">
                  <a16:creationId xmlns:a16="http://schemas.microsoft.com/office/drawing/2014/main" id="{1FFAEDF0-48DE-45CD-8E3A-4D9C3CEED1B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A1ACC435-306E-4E7E-8787-4AA4C8ECBD3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F5870F7C-D2FE-4DE8-994C-07094CEBB5B0}"/>
              </a:ext>
            </a:extLst>
          </p:cNvPr>
          <p:cNvGrpSpPr/>
          <p:nvPr/>
        </p:nvGrpSpPr>
        <p:grpSpPr>
          <a:xfrm>
            <a:off x="11761279" y="6434884"/>
            <a:ext cx="301752" cy="301752"/>
            <a:chOff x="4084318" y="1418208"/>
            <a:chExt cx="4023359" cy="4021584"/>
          </a:xfrm>
        </p:grpSpPr>
        <p:sp>
          <p:nvSpPr>
            <p:cNvPr id="355" name="Sun 354">
              <a:extLst>
                <a:ext uri="{FF2B5EF4-FFF2-40B4-BE49-F238E27FC236}">
                  <a16:creationId xmlns:a16="http://schemas.microsoft.com/office/drawing/2014/main" id="{96DCE3D5-9B50-40F7-A2B3-E926408FD6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634C06E6-93A5-4671-A301-A8B0FF9375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6B60C42C-143F-4767-928A-3CB2B8043092}"/>
              </a:ext>
            </a:extLst>
          </p:cNvPr>
          <p:cNvGrpSpPr/>
          <p:nvPr/>
        </p:nvGrpSpPr>
        <p:grpSpPr>
          <a:xfrm>
            <a:off x="34404" y="377726"/>
            <a:ext cx="590550" cy="594360"/>
            <a:chOff x="5800725" y="3131820"/>
            <a:chExt cx="590550" cy="594360"/>
          </a:xfrm>
        </p:grpSpPr>
        <p:sp>
          <p:nvSpPr>
            <p:cNvPr id="358" name="Circle: Hollow 357">
              <a:extLst>
                <a:ext uri="{FF2B5EF4-FFF2-40B4-BE49-F238E27FC236}">
                  <a16:creationId xmlns:a16="http://schemas.microsoft.com/office/drawing/2014/main" id="{EFB7C535-9A8F-4F1A-98E1-C496B577DA8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E5802E1D-4139-48E5-A410-D2F533F1FD5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2CB173B1-427D-4951-8883-316D65FCCA44}"/>
              </a:ext>
            </a:extLst>
          </p:cNvPr>
          <p:cNvGrpSpPr/>
          <p:nvPr/>
        </p:nvGrpSpPr>
        <p:grpSpPr>
          <a:xfrm>
            <a:off x="178803" y="524030"/>
            <a:ext cx="301752" cy="301752"/>
            <a:chOff x="4084318" y="1418208"/>
            <a:chExt cx="4023359" cy="4021584"/>
          </a:xfrm>
        </p:grpSpPr>
        <p:sp>
          <p:nvSpPr>
            <p:cNvPr id="361" name="Sun 360">
              <a:extLst>
                <a:ext uri="{FF2B5EF4-FFF2-40B4-BE49-F238E27FC236}">
                  <a16:creationId xmlns:a16="http://schemas.microsoft.com/office/drawing/2014/main" id="{1783463A-E5FE-40B8-8A05-E6A41A11BF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B9E44C35-0ED7-487B-91F1-ACA01B6B88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F6BC4E39-ED69-443B-9D07-A3B6A414D6AD}"/>
              </a:ext>
            </a:extLst>
          </p:cNvPr>
          <p:cNvGrpSpPr/>
          <p:nvPr/>
        </p:nvGrpSpPr>
        <p:grpSpPr>
          <a:xfrm>
            <a:off x="34405" y="769613"/>
            <a:ext cx="590550" cy="594360"/>
            <a:chOff x="5800725" y="3131820"/>
            <a:chExt cx="590550" cy="594360"/>
          </a:xfrm>
        </p:grpSpPr>
        <p:sp>
          <p:nvSpPr>
            <p:cNvPr id="364" name="Circle: Hollow 363">
              <a:extLst>
                <a:ext uri="{FF2B5EF4-FFF2-40B4-BE49-F238E27FC236}">
                  <a16:creationId xmlns:a16="http://schemas.microsoft.com/office/drawing/2014/main" id="{EFE7B2F7-DFF4-4870-9BCF-9E4FAB230D9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88521A30-F699-42BC-91F9-8BB223B54CD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BBC623D2-C997-4AD3-98ED-FDDF8A7E0EC9}"/>
              </a:ext>
            </a:extLst>
          </p:cNvPr>
          <p:cNvGrpSpPr/>
          <p:nvPr/>
        </p:nvGrpSpPr>
        <p:grpSpPr>
          <a:xfrm>
            <a:off x="178804" y="915917"/>
            <a:ext cx="301752" cy="301752"/>
            <a:chOff x="4084318" y="1418208"/>
            <a:chExt cx="4023359" cy="4021584"/>
          </a:xfrm>
        </p:grpSpPr>
        <p:sp>
          <p:nvSpPr>
            <p:cNvPr id="367" name="Sun 366">
              <a:extLst>
                <a:ext uri="{FF2B5EF4-FFF2-40B4-BE49-F238E27FC236}">
                  <a16:creationId xmlns:a16="http://schemas.microsoft.com/office/drawing/2014/main" id="{1D0C0539-2851-49FB-B37A-24F384FED8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C03606B4-9AB1-4458-B232-7F1986B91A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CEF753DD-25A5-4750-BFB7-3E9EFAA14C5C}"/>
              </a:ext>
            </a:extLst>
          </p:cNvPr>
          <p:cNvGrpSpPr/>
          <p:nvPr/>
        </p:nvGrpSpPr>
        <p:grpSpPr>
          <a:xfrm>
            <a:off x="34406" y="1161500"/>
            <a:ext cx="590550" cy="594360"/>
            <a:chOff x="5800725" y="3131820"/>
            <a:chExt cx="590550" cy="594360"/>
          </a:xfrm>
        </p:grpSpPr>
        <p:sp>
          <p:nvSpPr>
            <p:cNvPr id="370" name="Circle: Hollow 369">
              <a:extLst>
                <a:ext uri="{FF2B5EF4-FFF2-40B4-BE49-F238E27FC236}">
                  <a16:creationId xmlns:a16="http://schemas.microsoft.com/office/drawing/2014/main" id="{AA652820-6589-49B8-8B2D-97B93EA9B58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AF82AE2C-E4F8-4100-A836-0C17E3E6BD9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40B5C149-0AE3-415A-B43F-B64A8E3F7A5E}"/>
              </a:ext>
            </a:extLst>
          </p:cNvPr>
          <p:cNvGrpSpPr/>
          <p:nvPr/>
        </p:nvGrpSpPr>
        <p:grpSpPr>
          <a:xfrm>
            <a:off x="178805" y="1307804"/>
            <a:ext cx="301752" cy="301752"/>
            <a:chOff x="4084318" y="1418208"/>
            <a:chExt cx="4023359" cy="4021584"/>
          </a:xfrm>
        </p:grpSpPr>
        <p:sp>
          <p:nvSpPr>
            <p:cNvPr id="373" name="Sun 372">
              <a:extLst>
                <a:ext uri="{FF2B5EF4-FFF2-40B4-BE49-F238E27FC236}">
                  <a16:creationId xmlns:a16="http://schemas.microsoft.com/office/drawing/2014/main" id="{849AA3CB-D9DF-4F2E-8267-CBF788FD7B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0BCD4CA9-C784-4A31-8200-F08988CB11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0D243D01-57FC-48B1-9267-E264A7FFD26D}"/>
              </a:ext>
            </a:extLst>
          </p:cNvPr>
          <p:cNvGrpSpPr/>
          <p:nvPr/>
        </p:nvGrpSpPr>
        <p:grpSpPr>
          <a:xfrm>
            <a:off x="34407" y="1553387"/>
            <a:ext cx="590550" cy="594360"/>
            <a:chOff x="5800725" y="3131820"/>
            <a:chExt cx="590550" cy="594360"/>
          </a:xfrm>
        </p:grpSpPr>
        <p:sp>
          <p:nvSpPr>
            <p:cNvPr id="376" name="Circle: Hollow 375">
              <a:extLst>
                <a:ext uri="{FF2B5EF4-FFF2-40B4-BE49-F238E27FC236}">
                  <a16:creationId xmlns:a16="http://schemas.microsoft.com/office/drawing/2014/main" id="{DCED5360-701B-48B7-8ABD-B6C19C00040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C538784E-FD94-49CF-B8E8-A2D43B37178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01F3ADF8-4DE8-40CA-B0D2-3BF6A078896A}"/>
              </a:ext>
            </a:extLst>
          </p:cNvPr>
          <p:cNvGrpSpPr/>
          <p:nvPr/>
        </p:nvGrpSpPr>
        <p:grpSpPr>
          <a:xfrm>
            <a:off x="178806" y="1699691"/>
            <a:ext cx="301752" cy="301752"/>
            <a:chOff x="4084318" y="1418208"/>
            <a:chExt cx="4023359" cy="4021584"/>
          </a:xfrm>
        </p:grpSpPr>
        <p:sp>
          <p:nvSpPr>
            <p:cNvPr id="379" name="Sun 378">
              <a:extLst>
                <a:ext uri="{FF2B5EF4-FFF2-40B4-BE49-F238E27FC236}">
                  <a16:creationId xmlns:a16="http://schemas.microsoft.com/office/drawing/2014/main" id="{D013FCA7-FC5A-4EFE-A341-BA97F99C36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BBF2AACC-FF51-4624-9F2C-E8715BA483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FEDF73C2-7FFE-4D63-B81C-027191207664}"/>
              </a:ext>
            </a:extLst>
          </p:cNvPr>
          <p:cNvGrpSpPr/>
          <p:nvPr/>
        </p:nvGrpSpPr>
        <p:grpSpPr>
          <a:xfrm>
            <a:off x="34408" y="1945274"/>
            <a:ext cx="590550" cy="594360"/>
            <a:chOff x="5800725" y="3131820"/>
            <a:chExt cx="590550" cy="594360"/>
          </a:xfrm>
        </p:grpSpPr>
        <p:sp>
          <p:nvSpPr>
            <p:cNvPr id="382" name="Circle: Hollow 381">
              <a:extLst>
                <a:ext uri="{FF2B5EF4-FFF2-40B4-BE49-F238E27FC236}">
                  <a16:creationId xmlns:a16="http://schemas.microsoft.com/office/drawing/2014/main" id="{A4A8D5F2-4200-426F-9606-F6DEF8777D7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07153F67-C27D-4BB2-A7B6-BB4FC4D141E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3BE48C37-0CD3-4DB2-8B9F-21DED59B1007}"/>
              </a:ext>
            </a:extLst>
          </p:cNvPr>
          <p:cNvGrpSpPr/>
          <p:nvPr/>
        </p:nvGrpSpPr>
        <p:grpSpPr>
          <a:xfrm>
            <a:off x="178807" y="2091578"/>
            <a:ext cx="301752" cy="301752"/>
            <a:chOff x="4084318" y="1418208"/>
            <a:chExt cx="4023359" cy="4021584"/>
          </a:xfrm>
        </p:grpSpPr>
        <p:sp>
          <p:nvSpPr>
            <p:cNvPr id="385" name="Sun 384">
              <a:extLst>
                <a:ext uri="{FF2B5EF4-FFF2-40B4-BE49-F238E27FC236}">
                  <a16:creationId xmlns:a16="http://schemas.microsoft.com/office/drawing/2014/main" id="{0EC174AC-F753-4D7D-890C-593B6AA027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C3199884-75CB-49DA-AE1D-A748DC4A09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03B90ECC-F76A-4B11-98D0-5331A6A122F7}"/>
              </a:ext>
            </a:extLst>
          </p:cNvPr>
          <p:cNvGrpSpPr/>
          <p:nvPr/>
        </p:nvGrpSpPr>
        <p:grpSpPr>
          <a:xfrm>
            <a:off x="34409" y="2337161"/>
            <a:ext cx="590550" cy="594360"/>
            <a:chOff x="5800725" y="3131820"/>
            <a:chExt cx="590550" cy="594360"/>
          </a:xfrm>
        </p:grpSpPr>
        <p:sp>
          <p:nvSpPr>
            <p:cNvPr id="388" name="Circle: Hollow 387">
              <a:extLst>
                <a:ext uri="{FF2B5EF4-FFF2-40B4-BE49-F238E27FC236}">
                  <a16:creationId xmlns:a16="http://schemas.microsoft.com/office/drawing/2014/main" id="{75309348-6484-4542-9754-638BBB497A4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04DAA4FE-93D5-4DCA-9F98-EDFB1D485B6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9DEEAAC8-1996-4882-90D5-FB9DE27279BD}"/>
              </a:ext>
            </a:extLst>
          </p:cNvPr>
          <p:cNvGrpSpPr/>
          <p:nvPr/>
        </p:nvGrpSpPr>
        <p:grpSpPr>
          <a:xfrm>
            <a:off x="178808" y="2483465"/>
            <a:ext cx="301752" cy="301752"/>
            <a:chOff x="4084318" y="1418208"/>
            <a:chExt cx="4023359" cy="4021584"/>
          </a:xfrm>
        </p:grpSpPr>
        <p:sp>
          <p:nvSpPr>
            <p:cNvPr id="391" name="Sun 390">
              <a:extLst>
                <a:ext uri="{FF2B5EF4-FFF2-40B4-BE49-F238E27FC236}">
                  <a16:creationId xmlns:a16="http://schemas.microsoft.com/office/drawing/2014/main" id="{19520085-D38A-4537-BB32-C0C943D871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9D3FDA17-4862-4434-98B2-14651C945C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539B59BB-E58C-4DD2-A872-7811F6381F4B}"/>
              </a:ext>
            </a:extLst>
          </p:cNvPr>
          <p:cNvGrpSpPr/>
          <p:nvPr/>
        </p:nvGrpSpPr>
        <p:grpSpPr>
          <a:xfrm>
            <a:off x="34410" y="2729048"/>
            <a:ext cx="590550" cy="594360"/>
            <a:chOff x="5800725" y="3131820"/>
            <a:chExt cx="590550" cy="594360"/>
          </a:xfrm>
        </p:grpSpPr>
        <p:sp>
          <p:nvSpPr>
            <p:cNvPr id="394" name="Circle: Hollow 393">
              <a:extLst>
                <a:ext uri="{FF2B5EF4-FFF2-40B4-BE49-F238E27FC236}">
                  <a16:creationId xmlns:a16="http://schemas.microsoft.com/office/drawing/2014/main" id="{54D08164-0E5F-45CB-831A-D8CBE887293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1298A57A-566A-4A90-BF57-9A87537DED2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233317D1-5906-4096-A42A-E8DF2BDFBFA4}"/>
              </a:ext>
            </a:extLst>
          </p:cNvPr>
          <p:cNvGrpSpPr/>
          <p:nvPr/>
        </p:nvGrpSpPr>
        <p:grpSpPr>
          <a:xfrm>
            <a:off x="178809" y="2875352"/>
            <a:ext cx="301752" cy="301752"/>
            <a:chOff x="4084318" y="1418208"/>
            <a:chExt cx="4023359" cy="4021584"/>
          </a:xfrm>
        </p:grpSpPr>
        <p:sp>
          <p:nvSpPr>
            <p:cNvPr id="397" name="Sun 396">
              <a:extLst>
                <a:ext uri="{FF2B5EF4-FFF2-40B4-BE49-F238E27FC236}">
                  <a16:creationId xmlns:a16="http://schemas.microsoft.com/office/drawing/2014/main" id="{82CC4727-61CE-4F7A-B99A-C70FC8DC4A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EF6445A2-3343-49FA-8DEB-4CAD9E4A5C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5AEFB63C-9C07-4F54-9311-CCABC92178CD}"/>
              </a:ext>
            </a:extLst>
          </p:cNvPr>
          <p:cNvGrpSpPr/>
          <p:nvPr/>
        </p:nvGrpSpPr>
        <p:grpSpPr>
          <a:xfrm>
            <a:off x="34411" y="3120935"/>
            <a:ext cx="590550" cy="594360"/>
            <a:chOff x="5800725" y="3131820"/>
            <a:chExt cx="590550" cy="594360"/>
          </a:xfrm>
        </p:grpSpPr>
        <p:sp>
          <p:nvSpPr>
            <p:cNvPr id="400" name="Circle: Hollow 399">
              <a:extLst>
                <a:ext uri="{FF2B5EF4-FFF2-40B4-BE49-F238E27FC236}">
                  <a16:creationId xmlns:a16="http://schemas.microsoft.com/office/drawing/2014/main" id="{0E5396CE-152E-4C35-8B8A-99CEB709843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6DDECABB-689F-4BF5-88B9-E2905289C67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21AF7E6F-B4EE-44AE-B6ED-C08EA4E19958}"/>
              </a:ext>
            </a:extLst>
          </p:cNvPr>
          <p:cNvGrpSpPr/>
          <p:nvPr/>
        </p:nvGrpSpPr>
        <p:grpSpPr>
          <a:xfrm>
            <a:off x="178810" y="3267239"/>
            <a:ext cx="301752" cy="301752"/>
            <a:chOff x="4084318" y="1418208"/>
            <a:chExt cx="4023359" cy="4021584"/>
          </a:xfrm>
        </p:grpSpPr>
        <p:sp>
          <p:nvSpPr>
            <p:cNvPr id="403" name="Sun 402">
              <a:extLst>
                <a:ext uri="{FF2B5EF4-FFF2-40B4-BE49-F238E27FC236}">
                  <a16:creationId xmlns:a16="http://schemas.microsoft.com/office/drawing/2014/main" id="{4DCE6C7F-0D16-45CB-8C38-A2B255B492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BA59A78D-E14E-4189-B423-52C117F98B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6A7199B7-EDF8-40F3-A640-D27A590C953A}"/>
              </a:ext>
            </a:extLst>
          </p:cNvPr>
          <p:cNvGrpSpPr/>
          <p:nvPr/>
        </p:nvGrpSpPr>
        <p:grpSpPr>
          <a:xfrm>
            <a:off x="34412" y="3512822"/>
            <a:ext cx="590550" cy="594360"/>
            <a:chOff x="5800725" y="3131820"/>
            <a:chExt cx="590550" cy="594360"/>
          </a:xfrm>
        </p:grpSpPr>
        <p:sp>
          <p:nvSpPr>
            <p:cNvPr id="406" name="Circle: Hollow 405">
              <a:extLst>
                <a:ext uri="{FF2B5EF4-FFF2-40B4-BE49-F238E27FC236}">
                  <a16:creationId xmlns:a16="http://schemas.microsoft.com/office/drawing/2014/main" id="{738E0C53-92C2-4B71-A1CA-CAC46C4D26D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B8869517-E188-4783-B498-3796A27E3F0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DC10B7E9-BD77-4B3C-8CA6-696B6C8A9C69}"/>
              </a:ext>
            </a:extLst>
          </p:cNvPr>
          <p:cNvGrpSpPr/>
          <p:nvPr/>
        </p:nvGrpSpPr>
        <p:grpSpPr>
          <a:xfrm>
            <a:off x="178811" y="3659126"/>
            <a:ext cx="301752" cy="301752"/>
            <a:chOff x="4084318" y="1418208"/>
            <a:chExt cx="4023359" cy="4021584"/>
          </a:xfrm>
        </p:grpSpPr>
        <p:sp>
          <p:nvSpPr>
            <p:cNvPr id="409" name="Sun 408">
              <a:extLst>
                <a:ext uri="{FF2B5EF4-FFF2-40B4-BE49-F238E27FC236}">
                  <a16:creationId xmlns:a16="http://schemas.microsoft.com/office/drawing/2014/main" id="{80B6C411-D207-46A0-8649-7D80A56362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A4715FA9-B2E0-4310-B8D4-BEA223DD57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9DD2F7AA-3E47-4C11-BC01-18B536CDF56C}"/>
              </a:ext>
            </a:extLst>
          </p:cNvPr>
          <p:cNvGrpSpPr/>
          <p:nvPr/>
        </p:nvGrpSpPr>
        <p:grpSpPr>
          <a:xfrm>
            <a:off x="34413" y="3904709"/>
            <a:ext cx="590550" cy="594360"/>
            <a:chOff x="5800725" y="3131820"/>
            <a:chExt cx="590550" cy="594360"/>
          </a:xfrm>
        </p:grpSpPr>
        <p:sp>
          <p:nvSpPr>
            <p:cNvPr id="412" name="Circle: Hollow 411">
              <a:extLst>
                <a:ext uri="{FF2B5EF4-FFF2-40B4-BE49-F238E27FC236}">
                  <a16:creationId xmlns:a16="http://schemas.microsoft.com/office/drawing/2014/main" id="{6F077121-354C-41E0-A447-8E5EFEF9272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5B7EF8DB-0A0E-42F4-BA49-FC2FF93C9A7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5ABFA031-AF7C-4F87-9B82-CF98798BACBE}"/>
              </a:ext>
            </a:extLst>
          </p:cNvPr>
          <p:cNvGrpSpPr/>
          <p:nvPr/>
        </p:nvGrpSpPr>
        <p:grpSpPr>
          <a:xfrm>
            <a:off x="178812" y="4051013"/>
            <a:ext cx="301752" cy="301752"/>
            <a:chOff x="4084318" y="1418208"/>
            <a:chExt cx="4023359" cy="4021584"/>
          </a:xfrm>
        </p:grpSpPr>
        <p:sp>
          <p:nvSpPr>
            <p:cNvPr id="415" name="Sun 414">
              <a:extLst>
                <a:ext uri="{FF2B5EF4-FFF2-40B4-BE49-F238E27FC236}">
                  <a16:creationId xmlns:a16="http://schemas.microsoft.com/office/drawing/2014/main" id="{9E9C2D74-D3B4-4F4A-8A8D-DC6188709D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9FC5E2B9-36A6-44AF-9A41-344E1B511B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83CD9921-D287-4DE9-9457-12AB999C317A}"/>
              </a:ext>
            </a:extLst>
          </p:cNvPr>
          <p:cNvGrpSpPr/>
          <p:nvPr/>
        </p:nvGrpSpPr>
        <p:grpSpPr>
          <a:xfrm>
            <a:off x="34414" y="4296596"/>
            <a:ext cx="590550" cy="594360"/>
            <a:chOff x="5800725" y="3131820"/>
            <a:chExt cx="590550" cy="594360"/>
          </a:xfrm>
        </p:grpSpPr>
        <p:sp>
          <p:nvSpPr>
            <p:cNvPr id="418" name="Circle: Hollow 417">
              <a:extLst>
                <a:ext uri="{FF2B5EF4-FFF2-40B4-BE49-F238E27FC236}">
                  <a16:creationId xmlns:a16="http://schemas.microsoft.com/office/drawing/2014/main" id="{ADEE34DF-06FE-4727-8F07-71BB0D65219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9" name="Oval 418">
              <a:extLst>
                <a:ext uri="{FF2B5EF4-FFF2-40B4-BE49-F238E27FC236}">
                  <a16:creationId xmlns:a16="http://schemas.microsoft.com/office/drawing/2014/main" id="{F5A9396F-61E6-4BC2-B905-4DAE0243536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48DA2F66-AC07-48FD-A5AD-9A8A2C1225F2}"/>
              </a:ext>
            </a:extLst>
          </p:cNvPr>
          <p:cNvGrpSpPr/>
          <p:nvPr/>
        </p:nvGrpSpPr>
        <p:grpSpPr>
          <a:xfrm>
            <a:off x="178813" y="4442900"/>
            <a:ext cx="301752" cy="301752"/>
            <a:chOff x="4084318" y="1418208"/>
            <a:chExt cx="4023359" cy="4021584"/>
          </a:xfrm>
        </p:grpSpPr>
        <p:sp>
          <p:nvSpPr>
            <p:cNvPr id="421" name="Sun 420">
              <a:extLst>
                <a:ext uri="{FF2B5EF4-FFF2-40B4-BE49-F238E27FC236}">
                  <a16:creationId xmlns:a16="http://schemas.microsoft.com/office/drawing/2014/main" id="{5E977BDA-D28E-417D-9390-5411ACC419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9CF06B27-F781-4D85-B343-AB6F4D3DDB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AA80C502-A3D0-466A-A4E1-940A4EE75653}"/>
              </a:ext>
            </a:extLst>
          </p:cNvPr>
          <p:cNvGrpSpPr/>
          <p:nvPr/>
        </p:nvGrpSpPr>
        <p:grpSpPr>
          <a:xfrm>
            <a:off x="34415" y="4688483"/>
            <a:ext cx="590550" cy="594360"/>
            <a:chOff x="5800725" y="3131820"/>
            <a:chExt cx="590550" cy="594360"/>
          </a:xfrm>
        </p:grpSpPr>
        <p:sp>
          <p:nvSpPr>
            <p:cNvPr id="424" name="Circle: Hollow 423">
              <a:extLst>
                <a:ext uri="{FF2B5EF4-FFF2-40B4-BE49-F238E27FC236}">
                  <a16:creationId xmlns:a16="http://schemas.microsoft.com/office/drawing/2014/main" id="{8D019838-9EA9-4E31-94AF-89B7E017DF3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B0CF67CF-748C-4026-9CE3-7BF0A2E5BDE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C093DECE-7031-4AED-BD80-2B0E02B9FD3F}"/>
              </a:ext>
            </a:extLst>
          </p:cNvPr>
          <p:cNvGrpSpPr/>
          <p:nvPr/>
        </p:nvGrpSpPr>
        <p:grpSpPr>
          <a:xfrm>
            <a:off x="178814" y="4834787"/>
            <a:ext cx="301752" cy="301752"/>
            <a:chOff x="4084318" y="1418208"/>
            <a:chExt cx="4023359" cy="4021584"/>
          </a:xfrm>
        </p:grpSpPr>
        <p:sp>
          <p:nvSpPr>
            <p:cNvPr id="427" name="Sun 426">
              <a:extLst>
                <a:ext uri="{FF2B5EF4-FFF2-40B4-BE49-F238E27FC236}">
                  <a16:creationId xmlns:a16="http://schemas.microsoft.com/office/drawing/2014/main" id="{E6285AC3-84D8-41BC-8766-521BAF04E0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A0BCA6A9-BE67-4D1E-84DE-43F22AB982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67DC08DD-82DA-4C67-897A-75FC13A27853}"/>
              </a:ext>
            </a:extLst>
          </p:cNvPr>
          <p:cNvGrpSpPr/>
          <p:nvPr/>
        </p:nvGrpSpPr>
        <p:grpSpPr>
          <a:xfrm>
            <a:off x="34416" y="5080370"/>
            <a:ext cx="590550" cy="594360"/>
            <a:chOff x="5800725" y="3131820"/>
            <a:chExt cx="590550" cy="594360"/>
          </a:xfrm>
        </p:grpSpPr>
        <p:sp>
          <p:nvSpPr>
            <p:cNvPr id="430" name="Circle: Hollow 429">
              <a:extLst>
                <a:ext uri="{FF2B5EF4-FFF2-40B4-BE49-F238E27FC236}">
                  <a16:creationId xmlns:a16="http://schemas.microsoft.com/office/drawing/2014/main" id="{73FEDC25-BDA5-4882-BA94-961B3571C4B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1" name="Oval 430">
              <a:extLst>
                <a:ext uri="{FF2B5EF4-FFF2-40B4-BE49-F238E27FC236}">
                  <a16:creationId xmlns:a16="http://schemas.microsoft.com/office/drawing/2014/main" id="{E9830FFF-10BA-4B4E-9D47-A0EF5297DD9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C15E9011-445B-48D6-9CDC-7C5AED55B315}"/>
              </a:ext>
            </a:extLst>
          </p:cNvPr>
          <p:cNvGrpSpPr/>
          <p:nvPr/>
        </p:nvGrpSpPr>
        <p:grpSpPr>
          <a:xfrm>
            <a:off x="178815" y="5226674"/>
            <a:ext cx="301752" cy="301752"/>
            <a:chOff x="4084318" y="1418208"/>
            <a:chExt cx="4023359" cy="4021584"/>
          </a:xfrm>
        </p:grpSpPr>
        <p:sp>
          <p:nvSpPr>
            <p:cNvPr id="433" name="Sun 432">
              <a:extLst>
                <a:ext uri="{FF2B5EF4-FFF2-40B4-BE49-F238E27FC236}">
                  <a16:creationId xmlns:a16="http://schemas.microsoft.com/office/drawing/2014/main" id="{629429DE-F036-4635-8B4B-C4767B64A4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20C2EE1E-F966-497D-B6FB-363445BE47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43D07456-4DA3-4FFD-99F2-BABC1F2AE313}"/>
              </a:ext>
            </a:extLst>
          </p:cNvPr>
          <p:cNvGrpSpPr/>
          <p:nvPr/>
        </p:nvGrpSpPr>
        <p:grpSpPr>
          <a:xfrm>
            <a:off x="34417" y="5472257"/>
            <a:ext cx="590550" cy="594360"/>
            <a:chOff x="5800725" y="3131820"/>
            <a:chExt cx="590550" cy="594360"/>
          </a:xfrm>
        </p:grpSpPr>
        <p:sp>
          <p:nvSpPr>
            <p:cNvPr id="436" name="Circle: Hollow 435">
              <a:extLst>
                <a:ext uri="{FF2B5EF4-FFF2-40B4-BE49-F238E27FC236}">
                  <a16:creationId xmlns:a16="http://schemas.microsoft.com/office/drawing/2014/main" id="{63051E4B-523B-452E-B7E9-63915BB84C3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29DCDFF5-F3CC-4F66-9233-C84F155B7DA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8" name="Group 437">
            <a:extLst>
              <a:ext uri="{FF2B5EF4-FFF2-40B4-BE49-F238E27FC236}">
                <a16:creationId xmlns:a16="http://schemas.microsoft.com/office/drawing/2014/main" id="{217DEFD2-9264-4787-B3A0-101CAEC729E1}"/>
              </a:ext>
            </a:extLst>
          </p:cNvPr>
          <p:cNvGrpSpPr/>
          <p:nvPr/>
        </p:nvGrpSpPr>
        <p:grpSpPr>
          <a:xfrm>
            <a:off x="178816" y="5618561"/>
            <a:ext cx="301752" cy="301752"/>
            <a:chOff x="4084318" y="1418208"/>
            <a:chExt cx="4023359" cy="4021584"/>
          </a:xfrm>
        </p:grpSpPr>
        <p:sp>
          <p:nvSpPr>
            <p:cNvPr id="439" name="Sun 438">
              <a:extLst>
                <a:ext uri="{FF2B5EF4-FFF2-40B4-BE49-F238E27FC236}">
                  <a16:creationId xmlns:a16="http://schemas.microsoft.com/office/drawing/2014/main" id="{87D0EEE2-9F7F-4407-AC29-B2B580D36E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9A1B405F-9327-44D6-9E8D-7D6398DB7F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1F2A6DF5-FDF8-4B70-9398-F70BF3A4D2CF}"/>
              </a:ext>
            </a:extLst>
          </p:cNvPr>
          <p:cNvGrpSpPr/>
          <p:nvPr/>
        </p:nvGrpSpPr>
        <p:grpSpPr>
          <a:xfrm>
            <a:off x="34418" y="5864144"/>
            <a:ext cx="590550" cy="594360"/>
            <a:chOff x="5800725" y="3131820"/>
            <a:chExt cx="590550" cy="594360"/>
          </a:xfrm>
        </p:grpSpPr>
        <p:sp>
          <p:nvSpPr>
            <p:cNvPr id="442" name="Circle: Hollow 441">
              <a:extLst>
                <a:ext uri="{FF2B5EF4-FFF2-40B4-BE49-F238E27FC236}">
                  <a16:creationId xmlns:a16="http://schemas.microsoft.com/office/drawing/2014/main" id="{E94DD912-EC23-4979-B182-D4280483843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BB5C0C87-8638-44B2-8D26-6430F1B09A7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CFA6AB86-1EAB-4B3A-AACA-E59D3CE77B04}"/>
              </a:ext>
            </a:extLst>
          </p:cNvPr>
          <p:cNvGrpSpPr/>
          <p:nvPr/>
        </p:nvGrpSpPr>
        <p:grpSpPr>
          <a:xfrm>
            <a:off x="178817" y="6010448"/>
            <a:ext cx="301752" cy="301752"/>
            <a:chOff x="4084318" y="1418208"/>
            <a:chExt cx="4023359" cy="4021584"/>
          </a:xfrm>
        </p:grpSpPr>
        <p:sp>
          <p:nvSpPr>
            <p:cNvPr id="445" name="Sun 444">
              <a:extLst>
                <a:ext uri="{FF2B5EF4-FFF2-40B4-BE49-F238E27FC236}">
                  <a16:creationId xmlns:a16="http://schemas.microsoft.com/office/drawing/2014/main" id="{42B9C0D4-F4AA-4183-9BD4-97F05E9F09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A2114CCC-74F2-4F08-874F-9BADB28AB4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19155ABD-5572-4AA1-9B6C-173514EDD311}"/>
              </a:ext>
            </a:extLst>
          </p:cNvPr>
          <p:cNvGrpSpPr/>
          <p:nvPr/>
        </p:nvGrpSpPr>
        <p:grpSpPr>
          <a:xfrm>
            <a:off x="11605994" y="377642"/>
            <a:ext cx="590550" cy="594360"/>
            <a:chOff x="5800725" y="3131820"/>
            <a:chExt cx="590550" cy="594360"/>
          </a:xfrm>
        </p:grpSpPr>
        <p:sp>
          <p:nvSpPr>
            <p:cNvPr id="448" name="Circle: Hollow 447">
              <a:extLst>
                <a:ext uri="{FF2B5EF4-FFF2-40B4-BE49-F238E27FC236}">
                  <a16:creationId xmlns:a16="http://schemas.microsoft.com/office/drawing/2014/main" id="{63CECD00-60CF-4F36-A893-D2B463917B4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0958031C-5DDA-4576-9C27-B24E48C9C19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5A11EE16-C82D-4AB9-A1A0-F5348F174021}"/>
              </a:ext>
            </a:extLst>
          </p:cNvPr>
          <p:cNvGrpSpPr/>
          <p:nvPr/>
        </p:nvGrpSpPr>
        <p:grpSpPr>
          <a:xfrm>
            <a:off x="11750393" y="523946"/>
            <a:ext cx="301752" cy="301752"/>
            <a:chOff x="4084318" y="1418208"/>
            <a:chExt cx="4023359" cy="4021584"/>
          </a:xfrm>
        </p:grpSpPr>
        <p:sp>
          <p:nvSpPr>
            <p:cNvPr id="451" name="Sun 450">
              <a:extLst>
                <a:ext uri="{FF2B5EF4-FFF2-40B4-BE49-F238E27FC236}">
                  <a16:creationId xmlns:a16="http://schemas.microsoft.com/office/drawing/2014/main" id="{79B2EAD5-82E7-4EEE-9554-FF7779DF26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4BCB778B-5DD0-47B7-AAF4-57A637B8B2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C6E71146-53ED-4F35-B2B4-BFF68CB2F682}"/>
              </a:ext>
            </a:extLst>
          </p:cNvPr>
          <p:cNvGrpSpPr/>
          <p:nvPr/>
        </p:nvGrpSpPr>
        <p:grpSpPr>
          <a:xfrm>
            <a:off x="11605993" y="769534"/>
            <a:ext cx="590550" cy="594360"/>
            <a:chOff x="5800725" y="3131820"/>
            <a:chExt cx="590550" cy="594360"/>
          </a:xfrm>
        </p:grpSpPr>
        <p:sp>
          <p:nvSpPr>
            <p:cNvPr id="454" name="Circle: Hollow 453">
              <a:extLst>
                <a:ext uri="{FF2B5EF4-FFF2-40B4-BE49-F238E27FC236}">
                  <a16:creationId xmlns:a16="http://schemas.microsoft.com/office/drawing/2014/main" id="{7B36F28F-0267-40B6-98BA-149799FB28B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D1D65A6D-601E-4514-82A4-45AD39D83C6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6" name="Group 455">
            <a:extLst>
              <a:ext uri="{FF2B5EF4-FFF2-40B4-BE49-F238E27FC236}">
                <a16:creationId xmlns:a16="http://schemas.microsoft.com/office/drawing/2014/main" id="{67CAD0D8-9A98-4E87-A3AB-56A6AF0CB751}"/>
              </a:ext>
            </a:extLst>
          </p:cNvPr>
          <p:cNvGrpSpPr/>
          <p:nvPr/>
        </p:nvGrpSpPr>
        <p:grpSpPr>
          <a:xfrm>
            <a:off x="11750392" y="915838"/>
            <a:ext cx="301752" cy="301752"/>
            <a:chOff x="4084318" y="1418208"/>
            <a:chExt cx="4023359" cy="4021584"/>
          </a:xfrm>
        </p:grpSpPr>
        <p:sp>
          <p:nvSpPr>
            <p:cNvPr id="457" name="Sun 456">
              <a:extLst>
                <a:ext uri="{FF2B5EF4-FFF2-40B4-BE49-F238E27FC236}">
                  <a16:creationId xmlns:a16="http://schemas.microsoft.com/office/drawing/2014/main" id="{3E65B847-E55A-4577-A852-BF429C8212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019E8E22-B0AA-4C0A-8C4C-8403CAA096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1280B762-5A7E-4977-9C14-5F1227F47A21}"/>
              </a:ext>
            </a:extLst>
          </p:cNvPr>
          <p:cNvGrpSpPr/>
          <p:nvPr/>
        </p:nvGrpSpPr>
        <p:grpSpPr>
          <a:xfrm>
            <a:off x="11605992" y="1161426"/>
            <a:ext cx="590550" cy="594360"/>
            <a:chOff x="5800725" y="3131820"/>
            <a:chExt cx="590550" cy="594360"/>
          </a:xfrm>
        </p:grpSpPr>
        <p:sp>
          <p:nvSpPr>
            <p:cNvPr id="460" name="Circle: Hollow 459">
              <a:extLst>
                <a:ext uri="{FF2B5EF4-FFF2-40B4-BE49-F238E27FC236}">
                  <a16:creationId xmlns:a16="http://schemas.microsoft.com/office/drawing/2014/main" id="{E0F2905D-E4BE-4037-9A6D-74FEAB19D8D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EE208455-6E8D-48F3-8063-9628D72C7BA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29183FD8-505D-4B87-89E3-3036F349AFD5}"/>
              </a:ext>
            </a:extLst>
          </p:cNvPr>
          <p:cNvGrpSpPr/>
          <p:nvPr/>
        </p:nvGrpSpPr>
        <p:grpSpPr>
          <a:xfrm>
            <a:off x="11750391" y="1307730"/>
            <a:ext cx="301752" cy="301752"/>
            <a:chOff x="4084318" y="1418208"/>
            <a:chExt cx="4023359" cy="4021584"/>
          </a:xfrm>
        </p:grpSpPr>
        <p:sp>
          <p:nvSpPr>
            <p:cNvPr id="463" name="Sun 462">
              <a:extLst>
                <a:ext uri="{FF2B5EF4-FFF2-40B4-BE49-F238E27FC236}">
                  <a16:creationId xmlns:a16="http://schemas.microsoft.com/office/drawing/2014/main" id="{1988C27F-4DEA-48BD-974F-B8C4FA5E57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83E55F0F-D2D5-41F2-9450-819FF487A5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2FED4AA3-B44A-43A7-AE2C-99DCBB060317}"/>
              </a:ext>
            </a:extLst>
          </p:cNvPr>
          <p:cNvGrpSpPr/>
          <p:nvPr/>
        </p:nvGrpSpPr>
        <p:grpSpPr>
          <a:xfrm>
            <a:off x="11605991" y="1553318"/>
            <a:ext cx="590550" cy="594360"/>
            <a:chOff x="5800725" y="3131820"/>
            <a:chExt cx="590550" cy="594360"/>
          </a:xfrm>
        </p:grpSpPr>
        <p:sp>
          <p:nvSpPr>
            <p:cNvPr id="466" name="Circle: Hollow 465">
              <a:extLst>
                <a:ext uri="{FF2B5EF4-FFF2-40B4-BE49-F238E27FC236}">
                  <a16:creationId xmlns:a16="http://schemas.microsoft.com/office/drawing/2014/main" id="{A72FEAB5-A1A0-4846-B744-36880A6730D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9F58C314-9C06-4E8B-99A7-CA7230753FC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62D6C50C-D811-4050-B133-AFA5AFFAC988}"/>
              </a:ext>
            </a:extLst>
          </p:cNvPr>
          <p:cNvGrpSpPr/>
          <p:nvPr/>
        </p:nvGrpSpPr>
        <p:grpSpPr>
          <a:xfrm>
            <a:off x="11750390" y="1699622"/>
            <a:ext cx="301752" cy="301752"/>
            <a:chOff x="4084318" y="1418208"/>
            <a:chExt cx="4023359" cy="4021584"/>
          </a:xfrm>
        </p:grpSpPr>
        <p:sp>
          <p:nvSpPr>
            <p:cNvPr id="469" name="Sun 468">
              <a:extLst>
                <a:ext uri="{FF2B5EF4-FFF2-40B4-BE49-F238E27FC236}">
                  <a16:creationId xmlns:a16="http://schemas.microsoft.com/office/drawing/2014/main" id="{7D68B33F-B9B5-48A8-A293-DC4BFF98F9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877142F1-B575-4258-9F06-6176F13F1E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C878D231-B0C7-465B-8E64-4C31E2A66AE4}"/>
              </a:ext>
            </a:extLst>
          </p:cNvPr>
          <p:cNvGrpSpPr/>
          <p:nvPr/>
        </p:nvGrpSpPr>
        <p:grpSpPr>
          <a:xfrm>
            <a:off x="11605990" y="1945210"/>
            <a:ext cx="590550" cy="594360"/>
            <a:chOff x="5800725" y="3131820"/>
            <a:chExt cx="590550" cy="594360"/>
          </a:xfrm>
        </p:grpSpPr>
        <p:sp>
          <p:nvSpPr>
            <p:cNvPr id="472" name="Circle: Hollow 471">
              <a:extLst>
                <a:ext uri="{FF2B5EF4-FFF2-40B4-BE49-F238E27FC236}">
                  <a16:creationId xmlns:a16="http://schemas.microsoft.com/office/drawing/2014/main" id="{BB9B5C98-0ED7-4D3A-8E6C-D8ECA2BFF26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03B1F1AD-1DDD-4BE5-8E2C-9CF74040FA3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D839CFD7-DC03-40D7-8182-8F2A05D1517D}"/>
              </a:ext>
            </a:extLst>
          </p:cNvPr>
          <p:cNvGrpSpPr/>
          <p:nvPr/>
        </p:nvGrpSpPr>
        <p:grpSpPr>
          <a:xfrm>
            <a:off x="11750389" y="2091514"/>
            <a:ext cx="301752" cy="301752"/>
            <a:chOff x="4084318" y="1418208"/>
            <a:chExt cx="4023359" cy="4021584"/>
          </a:xfrm>
        </p:grpSpPr>
        <p:sp>
          <p:nvSpPr>
            <p:cNvPr id="475" name="Sun 474">
              <a:extLst>
                <a:ext uri="{FF2B5EF4-FFF2-40B4-BE49-F238E27FC236}">
                  <a16:creationId xmlns:a16="http://schemas.microsoft.com/office/drawing/2014/main" id="{89F7D7EB-95CD-4050-BAAC-80E38AE962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5ED0B7D7-EF0C-4F4E-97BF-884478C218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3376B3C3-995E-4BEA-A35E-A985DEB3738D}"/>
              </a:ext>
            </a:extLst>
          </p:cNvPr>
          <p:cNvGrpSpPr/>
          <p:nvPr/>
        </p:nvGrpSpPr>
        <p:grpSpPr>
          <a:xfrm>
            <a:off x="11605989" y="2337102"/>
            <a:ext cx="590550" cy="594360"/>
            <a:chOff x="5800725" y="3131820"/>
            <a:chExt cx="590550" cy="594360"/>
          </a:xfrm>
        </p:grpSpPr>
        <p:sp>
          <p:nvSpPr>
            <p:cNvPr id="478" name="Circle: Hollow 477">
              <a:extLst>
                <a:ext uri="{FF2B5EF4-FFF2-40B4-BE49-F238E27FC236}">
                  <a16:creationId xmlns:a16="http://schemas.microsoft.com/office/drawing/2014/main" id="{0CD91D5D-989C-4FFB-9B7D-7B391994E2C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EEF6CBF7-023F-4FF6-884C-E7A649BAC0A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0988F0AA-6719-4FC8-B85C-17BEE8C0C018}"/>
              </a:ext>
            </a:extLst>
          </p:cNvPr>
          <p:cNvGrpSpPr/>
          <p:nvPr/>
        </p:nvGrpSpPr>
        <p:grpSpPr>
          <a:xfrm>
            <a:off x="11750388" y="2483406"/>
            <a:ext cx="301752" cy="301752"/>
            <a:chOff x="4084318" y="1418208"/>
            <a:chExt cx="4023359" cy="4021584"/>
          </a:xfrm>
        </p:grpSpPr>
        <p:sp>
          <p:nvSpPr>
            <p:cNvPr id="481" name="Sun 480">
              <a:extLst>
                <a:ext uri="{FF2B5EF4-FFF2-40B4-BE49-F238E27FC236}">
                  <a16:creationId xmlns:a16="http://schemas.microsoft.com/office/drawing/2014/main" id="{C5DDB2F6-6A82-4A7A-BE7B-88DB9404F2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7828BB30-6EAF-4D96-88D8-F77A13A42F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8377734B-5890-4858-82F5-A4EA887A219A}"/>
              </a:ext>
            </a:extLst>
          </p:cNvPr>
          <p:cNvGrpSpPr/>
          <p:nvPr/>
        </p:nvGrpSpPr>
        <p:grpSpPr>
          <a:xfrm>
            <a:off x="11605988" y="2728994"/>
            <a:ext cx="590550" cy="594360"/>
            <a:chOff x="5800725" y="3131820"/>
            <a:chExt cx="590550" cy="594360"/>
          </a:xfrm>
        </p:grpSpPr>
        <p:sp>
          <p:nvSpPr>
            <p:cNvPr id="484" name="Circle: Hollow 483">
              <a:extLst>
                <a:ext uri="{FF2B5EF4-FFF2-40B4-BE49-F238E27FC236}">
                  <a16:creationId xmlns:a16="http://schemas.microsoft.com/office/drawing/2014/main" id="{42FF4205-DD73-408F-9963-271BBBBB297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C40659D3-A887-49BE-89A3-220237E9CAF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C1C56E5D-017D-4ABB-9149-ED9E23AC7429}"/>
              </a:ext>
            </a:extLst>
          </p:cNvPr>
          <p:cNvGrpSpPr/>
          <p:nvPr/>
        </p:nvGrpSpPr>
        <p:grpSpPr>
          <a:xfrm>
            <a:off x="11750387" y="2875298"/>
            <a:ext cx="301752" cy="301752"/>
            <a:chOff x="4084318" y="1418208"/>
            <a:chExt cx="4023359" cy="4021584"/>
          </a:xfrm>
        </p:grpSpPr>
        <p:sp>
          <p:nvSpPr>
            <p:cNvPr id="487" name="Sun 486">
              <a:extLst>
                <a:ext uri="{FF2B5EF4-FFF2-40B4-BE49-F238E27FC236}">
                  <a16:creationId xmlns:a16="http://schemas.microsoft.com/office/drawing/2014/main" id="{76A2D79B-C4B7-4D7E-9BF0-895A6AB154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DF9865E1-EC28-4AB0-9E7A-4E340EAE44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77DDC485-9895-4082-BC79-E8839FCEEE53}"/>
              </a:ext>
            </a:extLst>
          </p:cNvPr>
          <p:cNvGrpSpPr/>
          <p:nvPr/>
        </p:nvGrpSpPr>
        <p:grpSpPr>
          <a:xfrm>
            <a:off x="11605987" y="3120886"/>
            <a:ext cx="590550" cy="594360"/>
            <a:chOff x="5800725" y="3131820"/>
            <a:chExt cx="590550" cy="594360"/>
          </a:xfrm>
        </p:grpSpPr>
        <p:sp>
          <p:nvSpPr>
            <p:cNvPr id="490" name="Circle: Hollow 489">
              <a:extLst>
                <a:ext uri="{FF2B5EF4-FFF2-40B4-BE49-F238E27FC236}">
                  <a16:creationId xmlns:a16="http://schemas.microsoft.com/office/drawing/2014/main" id="{5DE06639-2189-4C4C-8ACB-1CA2E0F829A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E5A44DCB-C09C-465A-A0EA-65B504BBA71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EE24FA9F-343B-439A-8794-2C81A32C9E11}"/>
              </a:ext>
            </a:extLst>
          </p:cNvPr>
          <p:cNvGrpSpPr/>
          <p:nvPr/>
        </p:nvGrpSpPr>
        <p:grpSpPr>
          <a:xfrm>
            <a:off x="11750386" y="3267190"/>
            <a:ext cx="301752" cy="301752"/>
            <a:chOff x="4084318" y="1418208"/>
            <a:chExt cx="4023359" cy="4021584"/>
          </a:xfrm>
        </p:grpSpPr>
        <p:sp>
          <p:nvSpPr>
            <p:cNvPr id="493" name="Sun 492">
              <a:extLst>
                <a:ext uri="{FF2B5EF4-FFF2-40B4-BE49-F238E27FC236}">
                  <a16:creationId xmlns:a16="http://schemas.microsoft.com/office/drawing/2014/main" id="{4EBC4D33-8592-40FD-A1D9-A2F7370A20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40AC4CAE-659E-4984-9F92-8206849C96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2A19989A-F765-4348-8244-875249BBD916}"/>
              </a:ext>
            </a:extLst>
          </p:cNvPr>
          <p:cNvGrpSpPr/>
          <p:nvPr/>
        </p:nvGrpSpPr>
        <p:grpSpPr>
          <a:xfrm>
            <a:off x="11605986" y="3512778"/>
            <a:ext cx="590550" cy="594360"/>
            <a:chOff x="5800725" y="3131820"/>
            <a:chExt cx="590550" cy="594360"/>
          </a:xfrm>
        </p:grpSpPr>
        <p:sp>
          <p:nvSpPr>
            <p:cNvPr id="496" name="Circle: Hollow 495">
              <a:extLst>
                <a:ext uri="{FF2B5EF4-FFF2-40B4-BE49-F238E27FC236}">
                  <a16:creationId xmlns:a16="http://schemas.microsoft.com/office/drawing/2014/main" id="{245ABAF9-F098-45B5-81B9-6C6F3BBD71B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82420A51-C930-4F50-9742-797EC7C76C0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Group 497">
            <a:extLst>
              <a:ext uri="{FF2B5EF4-FFF2-40B4-BE49-F238E27FC236}">
                <a16:creationId xmlns:a16="http://schemas.microsoft.com/office/drawing/2014/main" id="{F368BC94-6EF1-443D-87EB-E48DBA4D7CFA}"/>
              </a:ext>
            </a:extLst>
          </p:cNvPr>
          <p:cNvGrpSpPr/>
          <p:nvPr/>
        </p:nvGrpSpPr>
        <p:grpSpPr>
          <a:xfrm>
            <a:off x="11750385" y="3659082"/>
            <a:ext cx="301752" cy="301752"/>
            <a:chOff x="4084318" y="1418208"/>
            <a:chExt cx="4023359" cy="4021584"/>
          </a:xfrm>
        </p:grpSpPr>
        <p:sp>
          <p:nvSpPr>
            <p:cNvPr id="499" name="Sun 498">
              <a:extLst>
                <a:ext uri="{FF2B5EF4-FFF2-40B4-BE49-F238E27FC236}">
                  <a16:creationId xmlns:a16="http://schemas.microsoft.com/office/drawing/2014/main" id="{9C59441B-2351-4FC1-9759-EAAE0416630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E600CF2D-F302-42A9-8160-031040756F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416AE38C-0D98-4AA9-A866-0A57BB01C76D}"/>
              </a:ext>
            </a:extLst>
          </p:cNvPr>
          <p:cNvGrpSpPr/>
          <p:nvPr/>
        </p:nvGrpSpPr>
        <p:grpSpPr>
          <a:xfrm>
            <a:off x="11605985" y="3904670"/>
            <a:ext cx="590550" cy="594360"/>
            <a:chOff x="5800725" y="3131820"/>
            <a:chExt cx="590550" cy="594360"/>
          </a:xfrm>
        </p:grpSpPr>
        <p:sp>
          <p:nvSpPr>
            <p:cNvPr id="502" name="Circle: Hollow 501">
              <a:extLst>
                <a:ext uri="{FF2B5EF4-FFF2-40B4-BE49-F238E27FC236}">
                  <a16:creationId xmlns:a16="http://schemas.microsoft.com/office/drawing/2014/main" id="{283D4ADF-6B9A-428D-BF99-105C5E33FBE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032936DE-43C4-41D7-AA6B-7FBD11BABB0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394EBD73-CA40-4779-B9C6-367CA62599B6}"/>
              </a:ext>
            </a:extLst>
          </p:cNvPr>
          <p:cNvGrpSpPr/>
          <p:nvPr/>
        </p:nvGrpSpPr>
        <p:grpSpPr>
          <a:xfrm>
            <a:off x="11750384" y="4050974"/>
            <a:ext cx="301752" cy="301752"/>
            <a:chOff x="4084318" y="1418208"/>
            <a:chExt cx="4023359" cy="4021584"/>
          </a:xfrm>
        </p:grpSpPr>
        <p:sp>
          <p:nvSpPr>
            <p:cNvPr id="505" name="Sun 504">
              <a:extLst>
                <a:ext uri="{FF2B5EF4-FFF2-40B4-BE49-F238E27FC236}">
                  <a16:creationId xmlns:a16="http://schemas.microsoft.com/office/drawing/2014/main" id="{332B5FE8-011F-432C-888E-45BA9EEFF0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A42E9F60-BAC1-4467-88A6-A8E1ADB4E2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69BC5109-B9B3-40E2-BC74-76D2D5931F6B}"/>
              </a:ext>
            </a:extLst>
          </p:cNvPr>
          <p:cNvGrpSpPr/>
          <p:nvPr/>
        </p:nvGrpSpPr>
        <p:grpSpPr>
          <a:xfrm>
            <a:off x="11605984" y="4296562"/>
            <a:ext cx="590550" cy="594360"/>
            <a:chOff x="5800725" y="3131820"/>
            <a:chExt cx="590550" cy="594360"/>
          </a:xfrm>
        </p:grpSpPr>
        <p:sp>
          <p:nvSpPr>
            <p:cNvPr id="508" name="Circle: Hollow 507">
              <a:extLst>
                <a:ext uri="{FF2B5EF4-FFF2-40B4-BE49-F238E27FC236}">
                  <a16:creationId xmlns:a16="http://schemas.microsoft.com/office/drawing/2014/main" id="{81AC6CE1-A9BD-4CCD-A065-BF16E993A59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73FA3033-F734-467F-8E22-A438DB1708B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7ED243C6-1286-4CB9-ABE2-8CBFB0581AD7}"/>
              </a:ext>
            </a:extLst>
          </p:cNvPr>
          <p:cNvGrpSpPr/>
          <p:nvPr/>
        </p:nvGrpSpPr>
        <p:grpSpPr>
          <a:xfrm>
            <a:off x="11750383" y="4442866"/>
            <a:ext cx="301752" cy="301752"/>
            <a:chOff x="4084318" y="1418208"/>
            <a:chExt cx="4023359" cy="4021584"/>
          </a:xfrm>
        </p:grpSpPr>
        <p:sp>
          <p:nvSpPr>
            <p:cNvPr id="511" name="Sun 510">
              <a:extLst>
                <a:ext uri="{FF2B5EF4-FFF2-40B4-BE49-F238E27FC236}">
                  <a16:creationId xmlns:a16="http://schemas.microsoft.com/office/drawing/2014/main" id="{ED5D469F-719D-42B5-BBF9-FE44341B43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FF86477A-E584-48C2-873D-042A6432B1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DB57DD68-E6FA-4CCE-B961-04B740DF1B12}"/>
              </a:ext>
            </a:extLst>
          </p:cNvPr>
          <p:cNvGrpSpPr/>
          <p:nvPr/>
        </p:nvGrpSpPr>
        <p:grpSpPr>
          <a:xfrm>
            <a:off x="11605983" y="4688454"/>
            <a:ext cx="590550" cy="594360"/>
            <a:chOff x="5800725" y="3131820"/>
            <a:chExt cx="590550" cy="594360"/>
          </a:xfrm>
        </p:grpSpPr>
        <p:sp>
          <p:nvSpPr>
            <p:cNvPr id="514" name="Circle: Hollow 513">
              <a:extLst>
                <a:ext uri="{FF2B5EF4-FFF2-40B4-BE49-F238E27FC236}">
                  <a16:creationId xmlns:a16="http://schemas.microsoft.com/office/drawing/2014/main" id="{58C2C2FF-06D8-46D3-A474-619AC3602C2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B439214F-AB34-4054-9CCA-B83099D4984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BA4A1CA1-A698-4825-A194-943F7647CB51}"/>
              </a:ext>
            </a:extLst>
          </p:cNvPr>
          <p:cNvGrpSpPr/>
          <p:nvPr/>
        </p:nvGrpSpPr>
        <p:grpSpPr>
          <a:xfrm>
            <a:off x="11750382" y="4834758"/>
            <a:ext cx="301752" cy="301752"/>
            <a:chOff x="4084318" y="1418208"/>
            <a:chExt cx="4023359" cy="4021584"/>
          </a:xfrm>
        </p:grpSpPr>
        <p:sp>
          <p:nvSpPr>
            <p:cNvPr id="517" name="Sun 516">
              <a:extLst>
                <a:ext uri="{FF2B5EF4-FFF2-40B4-BE49-F238E27FC236}">
                  <a16:creationId xmlns:a16="http://schemas.microsoft.com/office/drawing/2014/main" id="{44D5B736-7691-49F8-974B-ADD359A8F1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16C4C0EE-9F4C-4134-AB5C-7E20B513EB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A550FDAB-F7AE-42BC-9DC0-ABEB2AE3CE0C}"/>
              </a:ext>
            </a:extLst>
          </p:cNvPr>
          <p:cNvGrpSpPr/>
          <p:nvPr/>
        </p:nvGrpSpPr>
        <p:grpSpPr>
          <a:xfrm>
            <a:off x="11605982" y="5080346"/>
            <a:ext cx="590550" cy="594360"/>
            <a:chOff x="5800725" y="3131820"/>
            <a:chExt cx="590550" cy="594360"/>
          </a:xfrm>
        </p:grpSpPr>
        <p:sp>
          <p:nvSpPr>
            <p:cNvPr id="520" name="Circle: Hollow 519">
              <a:extLst>
                <a:ext uri="{FF2B5EF4-FFF2-40B4-BE49-F238E27FC236}">
                  <a16:creationId xmlns:a16="http://schemas.microsoft.com/office/drawing/2014/main" id="{E6EAC24F-9682-47D7-9C10-3726E1719C6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958EF618-FC76-4346-913A-2C1E3F5C5CF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F21B00C1-966C-48B3-A2C5-D9678645E061}"/>
              </a:ext>
            </a:extLst>
          </p:cNvPr>
          <p:cNvGrpSpPr/>
          <p:nvPr/>
        </p:nvGrpSpPr>
        <p:grpSpPr>
          <a:xfrm>
            <a:off x="11750381" y="5226650"/>
            <a:ext cx="301752" cy="301752"/>
            <a:chOff x="4084318" y="1418208"/>
            <a:chExt cx="4023359" cy="4021584"/>
          </a:xfrm>
        </p:grpSpPr>
        <p:sp>
          <p:nvSpPr>
            <p:cNvPr id="523" name="Sun 522">
              <a:extLst>
                <a:ext uri="{FF2B5EF4-FFF2-40B4-BE49-F238E27FC236}">
                  <a16:creationId xmlns:a16="http://schemas.microsoft.com/office/drawing/2014/main" id="{C08660F3-E735-4DFA-871A-CBABF81657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4BFE299E-ABFF-4664-8A85-0C06E9D548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5" name="Group 524">
            <a:extLst>
              <a:ext uri="{FF2B5EF4-FFF2-40B4-BE49-F238E27FC236}">
                <a16:creationId xmlns:a16="http://schemas.microsoft.com/office/drawing/2014/main" id="{2C30DC04-A567-41A6-86AF-F50BB05A3EA6}"/>
              </a:ext>
            </a:extLst>
          </p:cNvPr>
          <p:cNvGrpSpPr/>
          <p:nvPr/>
        </p:nvGrpSpPr>
        <p:grpSpPr>
          <a:xfrm>
            <a:off x="11605981" y="5472238"/>
            <a:ext cx="590550" cy="594360"/>
            <a:chOff x="5800725" y="3131820"/>
            <a:chExt cx="590550" cy="594360"/>
          </a:xfrm>
        </p:grpSpPr>
        <p:sp>
          <p:nvSpPr>
            <p:cNvPr id="526" name="Circle: Hollow 525">
              <a:extLst>
                <a:ext uri="{FF2B5EF4-FFF2-40B4-BE49-F238E27FC236}">
                  <a16:creationId xmlns:a16="http://schemas.microsoft.com/office/drawing/2014/main" id="{EF6E4D8A-E3DF-4921-872D-23E9C1E1204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3FDA927A-A450-4028-9328-C4F892A95BF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C7489DF3-8A72-4E1B-AD72-7786D4FD0196}"/>
              </a:ext>
            </a:extLst>
          </p:cNvPr>
          <p:cNvGrpSpPr/>
          <p:nvPr/>
        </p:nvGrpSpPr>
        <p:grpSpPr>
          <a:xfrm>
            <a:off x="11750380" y="5618542"/>
            <a:ext cx="301752" cy="301752"/>
            <a:chOff x="4084318" y="1418208"/>
            <a:chExt cx="4023359" cy="4021584"/>
          </a:xfrm>
        </p:grpSpPr>
        <p:sp>
          <p:nvSpPr>
            <p:cNvPr id="529" name="Sun 528">
              <a:extLst>
                <a:ext uri="{FF2B5EF4-FFF2-40B4-BE49-F238E27FC236}">
                  <a16:creationId xmlns:a16="http://schemas.microsoft.com/office/drawing/2014/main" id="{0E72F68B-1DB8-49E5-AD21-07A8D45E31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F3CF8060-5172-4416-B07E-DEDA1A8CBB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5C8B84E2-D396-4E09-81EE-F5F755BCD8AD}"/>
              </a:ext>
            </a:extLst>
          </p:cNvPr>
          <p:cNvGrpSpPr/>
          <p:nvPr/>
        </p:nvGrpSpPr>
        <p:grpSpPr>
          <a:xfrm>
            <a:off x="11605980" y="5864130"/>
            <a:ext cx="590550" cy="594360"/>
            <a:chOff x="5800725" y="3131820"/>
            <a:chExt cx="590550" cy="594360"/>
          </a:xfrm>
        </p:grpSpPr>
        <p:sp>
          <p:nvSpPr>
            <p:cNvPr id="532" name="Circle: Hollow 531">
              <a:extLst>
                <a:ext uri="{FF2B5EF4-FFF2-40B4-BE49-F238E27FC236}">
                  <a16:creationId xmlns:a16="http://schemas.microsoft.com/office/drawing/2014/main" id="{BC96FF5B-F37A-4F4D-B4DA-F5CC5DFD38A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D1AD1D16-5B90-484C-8C0B-0078633F6C9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C4CF21E2-FFCA-4CC3-8C36-3E74284CC04B}"/>
              </a:ext>
            </a:extLst>
          </p:cNvPr>
          <p:cNvGrpSpPr/>
          <p:nvPr/>
        </p:nvGrpSpPr>
        <p:grpSpPr>
          <a:xfrm>
            <a:off x="11750379" y="6010434"/>
            <a:ext cx="301752" cy="301752"/>
            <a:chOff x="4084318" y="1418208"/>
            <a:chExt cx="4023359" cy="4021584"/>
          </a:xfrm>
        </p:grpSpPr>
        <p:sp>
          <p:nvSpPr>
            <p:cNvPr id="535" name="Sun 534">
              <a:extLst>
                <a:ext uri="{FF2B5EF4-FFF2-40B4-BE49-F238E27FC236}">
                  <a16:creationId xmlns:a16="http://schemas.microsoft.com/office/drawing/2014/main" id="{21877408-1EF0-4E5F-B0CD-60759C60E0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C1EF5A7D-CF52-4933-92BE-75925EDBDB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3218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2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4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2" dur="5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6" dur="5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0" dur="5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4" dur="5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" dur="5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2" dur="5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5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" dur="5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" dur="5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2" dur="5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6" dur="5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0" dur="5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" dur="5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8" dur="5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2" dur="5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6" dur="5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0" dur="5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4" dur="5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8" dur="5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2" dur="5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6" dur="5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0" dur="5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4" dur="5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8" dur="5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2" dur="5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6" dur="5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0" dur="5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4" dur="5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8" dur="5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2" dur="5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6" dur="5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0" dur="5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4" dur="5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8" dur="5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2" dur="5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6" dur="5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0" dur="5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4" dur="5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8" dur="5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2" dur="5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6" dur="5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0" dur="5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4" dur="5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8" dur="5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2" dur="5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6" dur="5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0" dur="5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4" dur="5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8" dur="5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2" dur="5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6" dur="5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0" dur="5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4" dur="5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8" dur="5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2" dur="5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6" dur="5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0" dur="5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4" dur="5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8" dur="5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2" dur="5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6" dur="5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0" dur="5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4" dur="5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0"/>
                            </p:stCondLst>
                            <p:childTnLst>
                              <p:par>
                                <p:cTn id="36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C04E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C04E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3F8524-1D89-4D3F-8083-B6D64FB11BEF}"/>
              </a:ext>
            </a:extLst>
          </p:cNvPr>
          <p:cNvSpPr txBox="1"/>
          <p:nvPr/>
        </p:nvSpPr>
        <p:spPr>
          <a:xfrm>
            <a:off x="1371600" y="736926"/>
            <a:ext cx="513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4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E098E5-FD86-4470-A47E-D7942A154E38}"/>
              </a:ext>
            </a:extLst>
          </p:cNvPr>
          <p:cNvSpPr txBox="1"/>
          <p:nvPr/>
        </p:nvSpPr>
        <p:spPr>
          <a:xfrm>
            <a:off x="2548647" y="1803728"/>
            <a:ext cx="91829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 বহিঃস্থ কোন বিন্দু ও নির্দিষ্ট সরলরেখার কপি প্রত্যেক দলকে দেয়া হল। ত্রিকোণী ও রুলারের সাহায্যে লম্ব আঁক।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669CF4-6E5E-40C5-BA17-0A227A8F2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90" y="1848259"/>
            <a:ext cx="1217074" cy="61638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17B02AD-261D-4C8B-BEBF-D70F50A30F8B}"/>
              </a:ext>
            </a:extLst>
          </p:cNvPr>
          <p:cNvSpPr txBox="1"/>
          <p:nvPr/>
        </p:nvSpPr>
        <p:spPr>
          <a:xfrm>
            <a:off x="9416375" y="5581092"/>
            <a:ext cx="178016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গ-গ্রুপ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CFB569-C43F-4CA5-A367-BE89E8A503DA}"/>
              </a:ext>
            </a:extLst>
          </p:cNvPr>
          <p:cNvSpPr txBox="1"/>
          <p:nvPr/>
        </p:nvSpPr>
        <p:spPr>
          <a:xfrm>
            <a:off x="5492885" y="5615175"/>
            <a:ext cx="156939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খ-গ্রুপ</a:t>
            </a:r>
            <a:endParaRPr lang="en-US" sz="48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1650CA-8165-460E-AFF5-2800EA3367C7}"/>
              </a:ext>
            </a:extLst>
          </p:cNvPr>
          <p:cNvSpPr txBox="1"/>
          <p:nvPr/>
        </p:nvSpPr>
        <p:spPr>
          <a:xfrm>
            <a:off x="1306750" y="5440611"/>
            <a:ext cx="153372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0A0AB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ক-গ্রুপ</a:t>
            </a:r>
            <a:endParaRPr lang="en-US" sz="4800" dirty="0">
              <a:solidFill>
                <a:srgbClr val="0A0AB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8CA7F5C-7E89-4DD6-BEDB-5BC45139C085}"/>
              </a:ext>
            </a:extLst>
          </p:cNvPr>
          <p:cNvCxnSpPr>
            <a:cxnSpLocks/>
          </p:cNvCxnSpPr>
          <p:nvPr/>
        </p:nvCxnSpPr>
        <p:spPr>
          <a:xfrm>
            <a:off x="719847" y="5554494"/>
            <a:ext cx="2937753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64771E9-9323-4618-8A0C-803498A14D3F}"/>
              </a:ext>
            </a:extLst>
          </p:cNvPr>
          <p:cNvCxnSpPr>
            <a:cxnSpLocks/>
          </p:cNvCxnSpPr>
          <p:nvPr/>
        </p:nvCxnSpPr>
        <p:spPr>
          <a:xfrm>
            <a:off x="8566826" y="5580433"/>
            <a:ext cx="2937753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14304C6-DFA1-42BA-8B1F-651B40548486}"/>
              </a:ext>
            </a:extLst>
          </p:cNvPr>
          <p:cNvCxnSpPr>
            <a:cxnSpLocks/>
          </p:cNvCxnSpPr>
          <p:nvPr/>
        </p:nvCxnSpPr>
        <p:spPr>
          <a:xfrm>
            <a:off x="4769797" y="5586916"/>
            <a:ext cx="2937753" cy="0"/>
          </a:xfrm>
          <a:prstGeom prst="straightConnector1">
            <a:avLst/>
          </a:prstGeom>
          <a:ln w="28575">
            <a:solidFill>
              <a:srgbClr val="FF33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079E4A5-A778-47C4-A47C-6EB14E181C43}"/>
              </a:ext>
            </a:extLst>
          </p:cNvPr>
          <p:cNvSpPr/>
          <p:nvPr/>
        </p:nvSpPr>
        <p:spPr>
          <a:xfrm>
            <a:off x="1828799" y="439690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01045AC-FCB8-4C06-AB21-3B57EEF130BB}"/>
              </a:ext>
            </a:extLst>
          </p:cNvPr>
          <p:cNvSpPr/>
          <p:nvPr/>
        </p:nvSpPr>
        <p:spPr>
          <a:xfrm>
            <a:off x="9753599" y="4062919"/>
            <a:ext cx="91440" cy="914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9F42FB7-D5CB-4768-AC7A-DFA451924E04}"/>
              </a:ext>
            </a:extLst>
          </p:cNvPr>
          <p:cNvSpPr/>
          <p:nvPr/>
        </p:nvSpPr>
        <p:spPr>
          <a:xfrm>
            <a:off x="6588867" y="3933218"/>
            <a:ext cx="91440" cy="91440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95E563F7-522A-4098-A898-B4462F399844}"/>
              </a:ext>
            </a:extLst>
          </p:cNvPr>
          <p:cNvSpPr/>
          <p:nvPr/>
        </p:nvSpPr>
        <p:spPr>
          <a:xfrm>
            <a:off x="25400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31085DEB-7D19-4758-8C5A-1F24AA682242}"/>
              </a:ext>
            </a:extLst>
          </p:cNvPr>
          <p:cNvSpPr/>
          <p:nvPr/>
        </p:nvSpPr>
        <p:spPr>
          <a:xfrm>
            <a:off x="566057" y="522515"/>
            <a:ext cx="11103429" cy="5856514"/>
          </a:xfrm>
          <a:prstGeom prst="frame">
            <a:avLst>
              <a:gd name="adj1" fmla="val 643"/>
            </a:avLst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BDA161B-F133-493A-8079-D37B5EDF961A}"/>
              </a:ext>
            </a:extLst>
          </p:cNvPr>
          <p:cNvGrpSpPr/>
          <p:nvPr/>
        </p:nvGrpSpPr>
        <p:grpSpPr>
          <a:xfrm>
            <a:off x="34404" y="-3275"/>
            <a:ext cx="590550" cy="594360"/>
            <a:chOff x="5800725" y="3131820"/>
            <a:chExt cx="590550" cy="594360"/>
          </a:xfrm>
        </p:grpSpPr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25A8A86E-46B5-4E14-B320-116D92BE5B1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ACD911D-6890-4892-9754-22A3975D71B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9228AB1-A584-4A41-B38B-5B50CB39DDEC}"/>
              </a:ext>
            </a:extLst>
          </p:cNvPr>
          <p:cNvGrpSpPr/>
          <p:nvPr/>
        </p:nvGrpSpPr>
        <p:grpSpPr>
          <a:xfrm>
            <a:off x="178803" y="143029"/>
            <a:ext cx="301752" cy="301752"/>
            <a:chOff x="4084318" y="1418208"/>
            <a:chExt cx="4023359" cy="4021584"/>
          </a:xfrm>
        </p:grpSpPr>
        <p:sp>
          <p:nvSpPr>
            <p:cNvPr id="26" name="Sun 25">
              <a:extLst>
                <a:ext uri="{FF2B5EF4-FFF2-40B4-BE49-F238E27FC236}">
                  <a16:creationId xmlns:a16="http://schemas.microsoft.com/office/drawing/2014/main" id="{7EEC264D-A3E3-4496-8A32-21C94572DD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EC8D376-888A-4550-BB4E-B5C5506F6D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FC38FF1-C349-43BF-8965-565B58205A9A}"/>
              </a:ext>
            </a:extLst>
          </p:cNvPr>
          <p:cNvGrpSpPr/>
          <p:nvPr/>
        </p:nvGrpSpPr>
        <p:grpSpPr>
          <a:xfrm>
            <a:off x="448064" y="-3278"/>
            <a:ext cx="590550" cy="594360"/>
            <a:chOff x="5800725" y="3131820"/>
            <a:chExt cx="590550" cy="594360"/>
          </a:xfrm>
        </p:grpSpPr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91E83ACC-4C3E-4815-89B2-63FA1841FF1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B424C8C-9ACD-4D25-843C-0613D072AE2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2B3EF32-188C-4BDA-9BB6-627BC379703D}"/>
              </a:ext>
            </a:extLst>
          </p:cNvPr>
          <p:cNvGrpSpPr/>
          <p:nvPr/>
        </p:nvGrpSpPr>
        <p:grpSpPr>
          <a:xfrm>
            <a:off x="592463" y="143026"/>
            <a:ext cx="301752" cy="301752"/>
            <a:chOff x="4084318" y="1418208"/>
            <a:chExt cx="4023359" cy="4021584"/>
          </a:xfrm>
        </p:grpSpPr>
        <p:sp>
          <p:nvSpPr>
            <p:cNvPr id="32" name="Sun 31">
              <a:extLst>
                <a:ext uri="{FF2B5EF4-FFF2-40B4-BE49-F238E27FC236}">
                  <a16:creationId xmlns:a16="http://schemas.microsoft.com/office/drawing/2014/main" id="{3CCA224C-FFE3-4096-B065-59AA632498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26AE7CE-AEE4-4784-95F8-51B6181A1F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59AE9D8-1BDA-4204-AA70-BA8607CE3B45}"/>
              </a:ext>
            </a:extLst>
          </p:cNvPr>
          <p:cNvGrpSpPr/>
          <p:nvPr/>
        </p:nvGrpSpPr>
        <p:grpSpPr>
          <a:xfrm>
            <a:off x="861724" y="-3281"/>
            <a:ext cx="590550" cy="594360"/>
            <a:chOff x="5800725" y="3131820"/>
            <a:chExt cx="590550" cy="594360"/>
          </a:xfrm>
        </p:grpSpPr>
        <p:sp>
          <p:nvSpPr>
            <p:cNvPr id="35" name="Circle: Hollow 34">
              <a:extLst>
                <a:ext uri="{FF2B5EF4-FFF2-40B4-BE49-F238E27FC236}">
                  <a16:creationId xmlns:a16="http://schemas.microsoft.com/office/drawing/2014/main" id="{C6101D41-557A-4186-A39C-6E7BCFA5812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B29DC9B-61BA-42ED-A4FC-F9F18479C29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02F9DB-D41E-482F-9479-0BEF31080D34}"/>
              </a:ext>
            </a:extLst>
          </p:cNvPr>
          <p:cNvGrpSpPr/>
          <p:nvPr/>
        </p:nvGrpSpPr>
        <p:grpSpPr>
          <a:xfrm>
            <a:off x="1006123" y="143023"/>
            <a:ext cx="301752" cy="301752"/>
            <a:chOff x="4084318" y="1418208"/>
            <a:chExt cx="4023359" cy="4021584"/>
          </a:xfrm>
        </p:grpSpPr>
        <p:sp>
          <p:nvSpPr>
            <p:cNvPr id="38" name="Sun 37">
              <a:extLst>
                <a:ext uri="{FF2B5EF4-FFF2-40B4-BE49-F238E27FC236}">
                  <a16:creationId xmlns:a16="http://schemas.microsoft.com/office/drawing/2014/main" id="{6D5067AF-2BD9-4735-8F63-CB74746F74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1E55BB1-E937-4885-B716-94AD6F243D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918A14-E501-49A7-9BC5-66A308E8DEC9}"/>
              </a:ext>
            </a:extLst>
          </p:cNvPr>
          <p:cNvGrpSpPr/>
          <p:nvPr/>
        </p:nvGrpSpPr>
        <p:grpSpPr>
          <a:xfrm>
            <a:off x="1275384" y="-3284"/>
            <a:ext cx="590550" cy="594360"/>
            <a:chOff x="5800725" y="3131820"/>
            <a:chExt cx="590550" cy="594360"/>
          </a:xfrm>
        </p:grpSpPr>
        <p:sp>
          <p:nvSpPr>
            <p:cNvPr id="41" name="Circle: Hollow 40">
              <a:extLst>
                <a:ext uri="{FF2B5EF4-FFF2-40B4-BE49-F238E27FC236}">
                  <a16:creationId xmlns:a16="http://schemas.microsoft.com/office/drawing/2014/main" id="{1B6699A2-DF61-452E-890D-AB5DB217EEC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52E7D9A-DA07-434B-9CF3-1B2267D9DAE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FE0044A-ABBB-4058-B1BF-D91A345AE3DF}"/>
              </a:ext>
            </a:extLst>
          </p:cNvPr>
          <p:cNvGrpSpPr/>
          <p:nvPr/>
        </p:nvGrpSpPr>
        <p:grpSpPr>
          <a:xfrm>
            <a:off x="1419783" y="143020"/>
            <a:ext cx="301752" cy="301752"/>
            <a:chOff x="4084318" y="1418208"/>
            <a:chExt cx="4023359" cy="4021584"/>
          </a:xfrm>
        </p:grpSpPr>
        <p:sp>
          <p:nvSpPr>
            <p:cNvPr id="44" name="Sun 43">
              <a:extLst>
                <a:ext uri="{FF2B5EF4-FFF2-40B4-BE49-F238E27FC236}">
                  <a16:creationId xmlns:a16="http://schemas.microsoft.com/office/drawing/2014/main" id="{FBD7BCFB-3FD2-43EB-8D0F-B274AB533C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A788F98-4E80-4C16-92ED-583DDFA6E7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EDEAAA8-D38E-48C7-BC66-82F71865E442}"/>
              </a:ext>
            </a:extLst>
          </p:cNvPr>
          <p:cNvGrpSpPr/>
          <p:nvPr/>
        </p:nvGrpSpPr>
        <p:grpSpPr>
          <a:xfrm>
            <a:off x="1689044" y="-3287"/>
            <a:ext cx="590550" cy="594360"/>
            <a:chOff x="5800725" y="3131820"/>
            <a:chExt cx="590550" cy="594360"/>
          </a:xfrm>
        </p:grpSpPr>
        <p:sp>
          <p:nvSpPr>
            <p:cNvPr id="47" name="Circle: Hollow 46">
              <a:extLst>
                <a:ext uri="{FF2B5EF4-FFF2-40B4-BE49-F238E27FC236}">
                  <a16:creationId xmlns:a16="http://schemas.microsoft.com/office/drawing/2014/main" id="{9A9A0F39-6162-4C4F-B143-93F5A0594A5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3C91173-D54A-4FAF-BE99-B71D386B97F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36E1412-FA2B-456B-B90C-CDDE9B8C52CD}"/>
              </a:ext>
            </a:extLst>
          </p:cNvPr>
          <p:cNvGrpSpPr/>
          <p:nvPr/>
        </p:nvGrpSpPr>
        <p:grpSpPr>
          <a:xfrm>
            <a:off x="1833443" y="143017"/>
            <a:ext cx="301752" cy="301752"/>
            <a:chOff x="4084318" y="1418208"/>
            <a:chExt cx="4023359" cy="4021584"/>
          </a:xfrm>
        </p:grpSpPr>
        <p:sp>
          <p:nvSpPr>
            <p:cNvPr id="50" name="Sun 49">
              <a:extLst>
                <a:ext uri="{FF2B5EF4-FFF2-40B4-BE49-F238E27FC236}">
                  <a16:creationId xmlns:a16="http://schemas.microsoft.com/office/drawing/2014/main" id="{6EE6CE62-AD01-46C5-A6A0-C2C8F605E6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373A984-47E0-4A03-AA56-6030947C50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C9D04EE-03AD-4632-8960-DE9FA8DE7948}"/>
              </a:ext>
            </a:extLst>
          </p:cNvPr>
          <p:cNvGrpSpPr/>
          <p:nvPr/>
        </p:nvGrpSpPr>
        <p:grpSpPr>
          <a:xfrm>
            <a:off x="2102704" y="-3290"/>
            <a:ext cx="590550" cy="594360"/>
            <a:chOff x="5800725" y="3131820"/>
            <a:chExt cx="590550" cy="594360"/>
          </a:xfrm>
        </p:grpSpPr>
        <p:sp>
          <p:nvSpPr>
            <p:cNvPr id="53" name="Circle: Hollow 52">
              <a:extLst>
                <a:ext uri="{FF2B5EF4-FFF2-40B4-BE49-F238E27FC236}">
                  <a16:creationId xmlns:a16="http://schemas.microsoft.com/office/drawing/2014/main" id="{62D07B2F-57D6-4826-A8EA-74CE0B571CB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E83E6F6-D97D-45FB-9649-BE944153B59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86034B4-0FAF-43B6-889B-6D12A34E5BE3}"/>
              </a:ext>
            </a:extLst>
          </p:cNvPr>
          <p:cNvGrpSpPr/>
          <p:nvPr/>
        </p:nvGrpSpPr>
        <p:grpSpPr>
          <a:xfrm>
            <a:off x="2247103" y="143014"/>
            <a:ext cx="301752" cy="301752"/>
            <a:chOff x="4084318" y="1418208"/>
            <a:chExt cx="4023359" cy="4021584"/>
          </a:xfrm>
        </p:grpSpPr>
        <p:sp>
          <p:nvSpPr>
            <p:cNvPr id="56" name="Sun 55">
              <a:extLst>
                <a:ext uri="{FF2B5EF4-FFF2-40B4-BE49-F238E27FC236}">
                  <a16:creationId xmlns:a16="http://schemas.microsoft.com/office/drawing/2014/main" id="{4409E28D-9C26-4C48-A75C-304639262A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8F1C08A-5DE2-46B5-9BC1-5EBC5B318B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B9FCDF0-28FB-45D2-B355-ED0BF0CAFD86}"/>
              </a:ext>
            </a:extLst>
          </p:cNvPr>
          <p:cNvGrpSpPr/>
          <p:nvPr/>
        </p:nvGrpSpPr>
        <p:grpSpPr>
          <a:xfrm>
            <a:off x="2516364" y="-3293"/>
            <a:ext cx="590550" cy="594360"/>
            <a:chOff x="5800725" y="3131820"/>
            <a:chExt cx="590550" cy="594360"/>
          </a:xfrm>
        </p:grpSpPr>
        <p:sp>
          <p:nvSpPr>
            <p:cNvPr id="59" name="Circle: Hollow 58">
              <a:extLst>
                <a:ext uri="{FF2B5EF4-FFF2-40B4-BE49-F238E27FC236}">
                  <a16:creationId xmlns:a16="http://schemas.microsoft.com/office/drawing/2014/main" id="{2DFA5C30-D409-4BD1-B275-02AB3BF7AE4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8686A16-B49F-4E65-9A6C-3B4CFF2523D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EEB8D8-D96E-4957-91D2-1D5B50595CBD}"/>
              </a:ext>
            </a:extLst>
          </p:cNvPr>
          <p:cNvGrpSpPr/>
          <p:nvPr/>
        </p:nvGrpSpPr>
        <p:grpSpPr>
          <a:xfrm>
            <a:off x="2660763" y="143011"/>
            <a:ext cx="301752" cy="301752"/>
            <a:chOff x="4084318" y="1418208"/>
            <a:chExt cx="4023359" cy="4021584"/>
          </a:xfrm>
        </p:grpSpPr>
        <p:sp>
          <p:nvSpPr>
            <p:cNvPr id="62" name="Sun 61">
              <a:extLst>
                <a:ext uri="{FF2B5EF4-FFF2-40B4-BE49-F238E27FC236}">
                  <a16:creationId xmlns:a16="http://schemas.microsoft.com/office/drawing/2014/main" id="{0E5CA753-4A6E-423F-A9DF-B23B67DF23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A66176A-F137-4E71-812D-B04FF24C80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8CC6C29-5889-4692-A1EB-6A53CF22AA16}"/>
              </a:ext>
            </a:extLst>
          </p:cNvPr>
          <p:cNvGrpSpPr/>
          <p:nvPr/>
        </p:nvGrpSpPr>
        <p:grpSpPr>
          <a:xfrm>
            <a:off x="2930024" y="-3296"/>
            <a:ext cx="590550" cy="594360"/>
            <a:chOff x="5800725" y="3131820"/>
            <a:chExt cx="590550" cy="594360"/>
          </a:xfrm>
        </p:grpSpPr>
        <p:sp>
          <p:nvSpPr>
            <p:cNvPr id="65" name="Circle: Hollow 64">
              <a:extLst>
                <a:ext uri="{FF2B5EF4-FFF2-40B4-BE49-F238E27FC236}">
                  <a16:creationId xmlns:a16="http://schemas.microsoft.com/office/drawing/2014/main" id="{D3B178C2-5B13-4F92-B399-3F5BC8FF146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CBF90DF4-2450-4140-9DB6-E12C88A90CD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9181835-1AEB-47AA-844B-C662770E028A}"/>
              </a:ext>
            </a:extLst>
          </p:cNvPr>
          <p:cNvGrpSpPr/>
          <p:nvPr/>
        </p:nvGrpSpPr>
        <p:grpSpPr>
          <a:xfrm>
            <a:off x="3074423" y="143008"/>
            <a:ext cx="301752" cy="301752"/>
            <a:chOff x="4084318" y="1418208"/>
            <a:chExt cx="4023359" cy="4021584"/>
          </a:xfrm>
        </p:grpSpPr>
        <p:sp>
          <p:nvSpPr>
            <p:cNvPr id="68" name="Sun 67">
              <a:extLst>
                <a:ext uri="{FF2B5EF4-FFF2-40B4-BE49-F238E27FC236}">
                  <a16:creationId xmlns:a16="http://schemas.microsoft.com/office/drawing/2014/main" id="{8BAC8918-A301-48C1-9EA4-401F0151A0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AB39638-1A97-4208-8111-E44347C436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CFD48A4-DE23-4BB2-923B-FEA4CB71FD41}"/>
              </a:ext>
            </a:extLst>
          </p:cNvPr>
          <p:cNvGrpSpPr/>
          <p:nvPr/>
        </p:nvGrpSpPr>
        <p:grpSpPr>
          <a:xfrm>
            <a:off x="3343684" y="-3299"/>
            <a:ext cx="590550" cy="594360"/>
            <a:chOff x="5800725" y="3131820"/>
            <a:chExt cx="590550" cy="594360"/>
          </a:xfrm>
        </p:grpSpPr>
        <p:sp>
          <p:nvSpPr>
            <p:cNvPr id="71" name="Circle: Hollow 70">
              <a:extLst>
                <a:ext uri="{FF2B5EF4-FFF2-40B4-BE49-F238E27FC236}">
                  <a16:creationId xmlns:a16="http://schemas.microsoft.com/office/drawing/2014/main" id="{9ECF32B9-9678-459C-9CB6-CCB71AAFA4A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BAE3F48E-CF34-42ED-9F01-7F921C340EA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4C346DB-34FF-41E4-AF5B-7E40A9CEC49D}"/>
              </a:ext>
            </a:extLst>
          </p:cNvPr>
          <p:cNvGrpSpPr/>
          <p:nvPr/>
        </p:nvGrpSpPr>
        <p:grpSpPr>
          <a:xfrm>
            <a:off x="3488083" y="143005"/>
            <a:ext cx="301752" cy="301752"/>
            <a:chOff x="4084318" y="1418208"/>
            <a:chExt cx="4023359" cy="4021584"/>
          </a:xfrm>
        </p:grpSpPr>
        <p:sp>
          <p:nvSpPr>
            <p:cNvPr id="74" name="Sun 73">
              <a:extLst>
                <a:ext uri="{FF2B5EF4-FFF2-40B4-BE49-F238E27FC236}">
                  <a16:creationId xmlns:a16="http://schemas.microsoft.com/office/drawing/2014/main" id="{4B7931A3-EFD5-4A2B-93E3-05C9EE4D52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4D19386-FC3D-44C6-8748-A6D2AF4FCC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367EA8F-7520-4E1D-B76E-AD6E99BA3FC6}"/>
              </a:ext>
            </a:extLst>
          </p:cNvPr>
          <p:cNvGrpSpPr/>
          <p:nvPr/>
        </p:nvGrpSpPr>
        <p:grpSpPr>
          <a:xfrm>
            <a:off x="3757344" y="-3302"/>
            <a:ext cx="590550" cy="594360"/>
            <a:chOff x="5800725" y="3131820"/>
            <a:chExt cx="590550" cy="594360"/>
          </a:xfrm>
        </p:grpSpPr>
        <p:sp>
          <p:nvSpPr>
            <p:cNvPr id="77" name="Circle: Hollow 76">
              <a:extLst>
                <a:ext uri="{FF2B5EF4-FFF2-40B4-BE49-F238E27FC236}">
                  <a16:creationId xmlns:a16="http://schemas.microsoft.com/office/drawing/2014/main" id="{F3845E37-C237-40C5-B6BA-0B8AAB36672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3AD2DD7-9DA9-45A3-961A-38CB8FEBBF0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1950E93-3095-495C-95A3-616A13D04B53}"/>
              </a:ext>
            </a:extLst>
          </p:cNvPr>
          <p:cNvGrpSpPr/>
          <p:nvPr/>
        </p:nvGrpSpPr>
        <p:grpSpPr>
          <a:xfrm>
            <a:off x="3901743" y="143002"/>
            <a:ext cx="301752" cy="301752"/>
            <a:chOff x="4084318" y="1418208"/>
            <a:chExt cx="4023359" cy="4021584"/>
          </a:xfrm>
        </p:grpSpPr>
        <p:sp>
          <p:nvSpPr>
            <p:cNvPr id="80" name="Sun 79">
              <a:extLst>
                <a:ext uri="{FF2B5EF4-FFF2-40B4-BE49-F238E27FC236}">
                  <a16:creationId xmlns:a16="http://schemas.microsoft.com/office/drawing/2014/main" id="{81365946-B01E-4793-951E-6125EBA3C2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00399E9-EF7A-41BC-B159-5A2DEEA915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DCB2547-9C99-4B3D-8B2F-DB928ACB46B6}"/>
              </a:ext>
            </a:extLst>
          </p:cNvPr>
          <p:cNvGrpSpPr/>
          <p:nvPr/>
        </p:nvGrpSpPr>
        <p:grpSpPr>
          <a:xfrm>
            <a:off x="4171004" y="-3305"/>
            <a:ext cx="590550" cy="594360"/>
            <a:chOff x="5800725" y="3131820"/>
            <a:chExt cx="590550" cy="594360"/>
          </a:xfrm>
        </p:grpSpPr>
        <p:sp>
          <p:nvSpPr>
            <p:cNvPr id="83" name="Circle: Hollow 82">
              <a:extLst>
                <a:ext uri="{FF2B5EF4-FFF2-40B4-BE49-F238E27FC236}">
                  <a16:creationId xmlns:a16="http://schemas.microsoft.com/office/drawing/2014/main" id="{D8D20EAC-CAFC-4BB4-94C1-F383E7D519C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5707E41-2078-4739-AED3-89613753C67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A07CB9-5BF8-48BC-8D74-BE3F58B4F444}"/>
              </a:ext>
            </a:extLst>
          </p:cNvPr>
          <p:cNvGrpSpPr/>
          <p:nvPr/>
        </p:nvGrpSpPr>
        <p:grpSpPr>
          <a:xfrm>
            <a:off x="4315403" y="142999"/>
            <a:ext cx="301752" cy="301752"/>
            <a:chOff x="4084318" y="1418208"/>
            <a:chExt cx="4023359" cy="4021584"/>
          </a:xfrm>
        </p:grpSpPr>
        <p:sp>
          <p:nvSpPr>
            <p:cNvPr id="86" name="Sun 85">
              <a:extLst>
                <a:ext uri="{FF2B5EF4-FFF2-40B4-BE49-F238E27FC236}">
                  <a16:creationId xmlns:a16="http://schemas.microsoft.com/office/drawing/2014/main" id="{D07DCB57-5331-4A11-A8A0-68FBA6D62F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40F591E2-DC9C-4B65-B7C8-3BF031E164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CA0C77A-EE33-489A-9511-95570E0A1D07}"/>
              </a:ext>
            </a:extLst>
          </p:cNvPr>
          <p:cNvGrpSpPr/>
          <p:nvPr/>
        </p:nvGrpSpPr>
        <p:grpSpPr>
          <a:xfrm>
            <a:off x="4584664" y="-3308"/>
            <a:ext cx="590550" cy="594360"/>
            <a:chOff x="5800725" y="3131820"/>
            <a:chExt cx="590550" cy="594360"/>
          </a:xfrm>
        </p:grpSpPr>
        <p:sp>
          <p:nvSpPr>
            <p:cNvPr id="89" name="Circle: Hollow 88">
              <a:extLst>
                <a:ext uri="{FF2B5EF4-FFF2-40B4-BE49-F238E27FC236}">
                  <a16:creationId xmlns:a16="http://schemas.microsoft.com/office/drawing/2014/main" id="{D726590E-3AA5-4791-9E6B-D12E2D21938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398E6ED-7DA3-468C-9575-8DE52DF6EDE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BB56C3B-0D8A-4166-B551-67B7DBE9BA9A}"/>
              </a:ext>
            </a:extLst>
          </p:cNvPr>
          <p:cNvGrpSpPr/>
          <p:nvPr/>
        </p:nvGrpSpPr>
        <p:grpSpPr>
          <a:xfrm>
            <a:off x="4729063" y="142996"/>
            <a:ext cx="301752" cy="301752"/>
            <a:chOff x="4084318" y="1418208"/>
            <a:chExt cx="4023359" cy="4021584"/>
          </a:xfrm>
        </p:grpSpPr>
        <p:sp>
          <p:nvSpPr>
            <p:cNvPr id="92" name="Sun 91">
              <a:extLst>
                <a:ext uri="{FF2B5EF4-FFF2-40B4-BE49-F238E27FC236}">
                  <a16:creationId xmlns:a16="http://schemas.microsoft.com/office/drawing/2014/main" id="{6B798DD1-892C-45B1-A8AC-85F0CE09EF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F530E8D-C5CC-413D-8897-B0B27B0583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4FD713F-C972-4122-AED9-FF0A2CC8197D}"/>
              </a:ext>
            </a:extLst>
          </p:cNvPr>
          <p:cNvGrpSpPr/>
          <p:nvPr/>
        </p:nvGrpSpPr>
        <p:grpSpPr>
          <a:xfrm>
            <a:off x="4998324" y="-3311"/>
            <a:ext cx="590550" cy="594360"/>
            <a:chOff x="5800725" y="3131820"/>
            <a:chExt cx="590550" cy="594360"/>
          </a:xfrm>
        </p:grpSpPr>
        <p:sp>
          <p:nvSpPr>
            <p:cNvPr id="95" name="Circle: Hollow 94">
              <a:extLst>
                <a:ext uri="{FF2B5EF4-FFF2-40B4-BE49-F238E27FC236}">
                  <a16:creationId xmlns:a16="http://schemas.microsoft.com/office/drawing/2014/main" id="{C9FBCA6E-EEF8-4ED4-9332-77024D3A2A1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366836D-F53C-4741-AC65-8E8528B0DFE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B158B94-A135-4182-9687-C86C441BD73A}"/>
              </a:ext>
            </a:extLst>
          </p:cNvPr>
          <p:cNvGrpSpPr/>
          <p:nvPr/>
        </p:nvGrpSpPr>
        <p:grpSpPr>
          <a:xfrm>
            <a:off x="5142723" y="142993"/>
            <a:ext cx="301752" cy="301752"/>
            <a:chOff x="4084318" y="1418208"/>
            <a:chExt cx="4023359" cy="4021584"/>
          </a:xfrm>
        </p:grpSpPr>
        <p:sp>
          <p:nvSpPr>
            <p:cNvPr id="98" name="Sun 97">
              <a:extLst>
                <a:ext uri="{FF2B5EF4-FFF2-40B4-BE49-F238E27FC236}">
                  <a16:creationId xmlns:a16="http://schemas.microsoft.com/office/drawing/2014/main" id="{18494F31-C06C-47DF-BB14-A4F3AA7833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C555523-92C2-48A4-A15B-29FC5E3B07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F13DDF4-521A-456A-9F5D-FD4A3F6BADAE}"/>
              </a:ext>
            </a:extLst>
          </p:cNvPr>
          <p:cNvGrpSpPr/>
          <p:nvPr/>
        </p:nvGrpSpPr>
        <p:grpSpPr>
          <a:xfrm>
            <a:off x="5411984" y="-3314"/>
            <a:ext cx="590550" cy="594360"/>
            <a:chOff x="5800725" y="3131820"/>
            <a:chExt cx="590550" cy="594360"/>
          </a:xfrm>
        </p:grpSpPr>
        <p:sp>
          <p:nvSpPr>
            <p:cNvPr id="101" name="Circle: Hollow 100">
              <a:extLst>
                <a:ext uri="{FF2B5EF4-FFF2-40B4-BE49-F238E27FC236}">
                  <a16:creationId xmlns:a16="http://schemas.microsoft.com/office/drawing/2014/main" id="{FCEEEEB5-C1FF-4210-94BA-BDAF4497AED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61976CFC-AC1F-4D1A-9115-4D6E21CECA8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F488224-9A26-4276-93E7-8497676B5364}"/>
              </a:ext>
            </a:extLst>
          </p:cNvPr>
          <p:cNvGrpSpPr/>
          <p:nvPr/>
        </p:nvGrpSpPr>
        <p:grpSpPr>
          <a:xfrm>
            <a:off x="5556383" y="142990"/>
            <a:ext cx="301752" cy="301752"/>
            <a:chOff x="4084318" y="1418208"/>
            <a:chExt cx="4023359" cy="4021584"/>
          </a:xfrm>
        </p:grpSpPr>
        <p:sp>
          <p:nvSpPr>
            <p:cNvPr id="104" name="Sun 103">
              <a:extLst>
                <a:ext uri="{FF2B5EF4-FFF2-40B4-BE49-F238E27FC236}">
                  <a16:creationId xmlns:a16="http://schemas.microsoft.com/office/drawing/2014/main" id="{F5AE640B-0624-494C-B522-EEEF87DDDB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17154207-9A66-45D6-B87F-BE5AB85992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8B4D30D-9432-4915-9BF7-226027B3B888}"/>
              </a:ext>
            </a:extLst>
          </p:cNvPr>
          <p:cNvGrpSpPr/>
          <p:nvPr/>
        </p:nvGrpSpPr>
        <p:grpSpPr>
          <a:xfrm>
            <a:off x="5825644" y="-3317"/>
            <a:ext cx="590550" cy="594360"/>
            <a:chOff x="5800725" y="3131820"/>
            <a:chExt cx="590550" cy="594360"/>
          </a:xfrm>
        </p:grpSpPr>
        <p:sp>
          <p:nvSpPr>
            <p:cNvPr id="107" name="Circle: Hollow 106">
              <a:extLst>
                <a:ext uri="{FF2B5EF4-FFF2-40B4-BE49-F238E27FC236}">
                  <a16:creationId xmlns:a16="http://schemas.microsoft.com/office/drawing/2014/main" id="{72F3A8B5-0498-4344-8A49-8349A72A948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2D525E3-D239-4FCD-BBE9-E26AC4F1C69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2EEAD28-5A41-448B-AD52-93AA7B619017}"/>
              </a:ext>
            </a:extLst>
          </p:cNvPr>
          <p:cNvGrpSpPr/>
          <p:nvPr/>
        </p:nvGrpSpPr>
        <p:grpSpPr>
          <a:xfrm>
            <a:off x="5970043" y="142987"/>
            <a:ext cx="301752" cy="301752"/>
            <a:chOff x="4084318" y="1418208"/>
            <a:chExt cx="4023359" cy="4021584"/>
          </a:xfrm>
        </p:grpSpPr>
        <p:sp>
          <p:nvSpPr>
            <p:cNvPr id="110" name="Sun 109">
              <a:extLst>
                <a:ext uri="{FF2B5EF4-FFF2-40B4-BE49-F238E27FC236}">
                  <a16:creationId xmlns:a16="http://schemas.microsoft.com/office/drawing/2014/main" id="{3A0806AA-5067-4125-BEF1-3D8A4059E0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952B373D-49EE-4554-B4F5-F808C0EB57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72FE941-DF33-4645-B927-C1AF7C3428A5}"/>
              </a:ext>
            </a:extLst>
          </p:cNvPr>
          <p:cNvGrpSpPr/>
          <p:nvPr/>
        </p:nvGrpSpPr>
        <p:grpSpPr>
          <a:xfrm>
            <a:off x="6239304" y="-3320"/>
            <a:ext cx="590550" cy="594360"/>
            <a:chOff x="5800725" y="3131820"/>
            <a:chExt cx="590550" cy="594360"/>
          </a:xfrm>
        </p:grpSpPr>
        <p:sp>
          <p:nvSpPr>
            <p:cNvPr id="113" name="Circle: Hollow 112">
              <a:extLst>
                <a:ext uri="{FF2B5EF4-FFF2-40B4-BE49-F238E27FC236}">
                  <a16:creationId xmlns:a16="http://schemas.microsoft.com/office/drawing/2014/main" id="{C9A98CE5-84AC-4A44-9179-167D9549561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BDE2BEFA-9148-4E4E-A63B-FF1B01FC3E2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4C4F070B-133D-4C6D-B792-1ACECB899269}"/>
              </a:ext>
            </a:extLst>
          </p:cNvPr>
          <p:cNvGrpSpPr/>
          <p:nvPr/>
        </p:nvGrpSpPr>
        <p:grpSpPr>
          <a:xfrm>
            <a:off x="6383703" y="142984"/>
            <a:ext cx="301752" cy="301752"/>
            <a:chOff x="4084318" y="1418208"/>
            <a:chExt cx="4023359" cy="4021584"/>
          </a:xfrm>
        </p:grpSpPr>
        <p:sp>
          <p:nvSpPr>
            <p:cNvPr id="116" name="Sun 115">
              <a:extLst>
                <a:ext uri="{FF2B5EF4-FFF2-40B4-BE49-F238E27FC236}">
                  <a16:creationId xmlns:a16="http://schemas.microsoft.com/office/drawing/2014/main" id="{3CC73188-C46B-4FC2-94F8-5C42CE4FB0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686BBD1-BE59-4CC3-8C09-D6C80ECEB7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0E789877-BA7E-4837-AF18-5313A8E0069E}"/>
              </a:ext>
            </a:extLst>
          </p:cNvPr>
          <p:cNvGrpSpPr/>
          <p:nvPr/>
        </p:nvGrpSpPr>
        <p:grpSpPr>
          <a:xfrm>
            <a:off x="6652964" y="-3323"/>
            <a:ext cx="590550" cy="594360"/>
            <a:chOff x="5800725" y="3131820"/>
            <a:chExt cx="590550" cy="594360"/>
          </a:xfrm>
        </p:grpSpPr>
        <p:sp>
          <p:nvSpPr>
            <p:cNvPr id="119" name="Circle: Hollow 118">
              <a:extLst>
                <a:ext uri="{FF2B5EF4-FFF2-40B4-BE49-F238E27FC236}">
                  <a16:creationId xmlns:a16="http://schemas.microsoft.com/office/drawing/2014/main" id="{297B1B05-3812-4CED-9F1B-B54AB907E85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FF4F7904-4E3F-4C70-8427-AC5BB825AD1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F987E2D-4888-4835-9760-FBD85E2B16D4}"/>
              </a:ext>
            </a:extLst>
          </p:cNvPr>
          <p:cNvGrpSpPr/>
          <p:nvPr/>
        </p:nvGrpSpPr>
        <p:grpSpPr>
          <a:xfrm>
            <a:off x="6797363" y="142981"/>
            <a:ext cx="301752" cy="301752"/>
            <a:chOff x="4084318" y="1418208"/>
            <a:chExt cx="4023359" cy="4021584"/>
          </a:xfrm>
        </p:grpSpPr>
        <p:sp>
          <p:nvSpPr>
            <p:cNvPr id="122" name="Sun 121">
              <a:extLst>
                <a:ext uri="{FF2B5EF4-FFF2-40B4-BE49-F238E27FC236}">
                  <a16:creationId xmlns:a16="http://schemas.microsoft.com/office/drawing/2014/main" id="{D6DD8E6E-A339-4141-BC9C-2B4421E5D9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AE17AA10-CBCC-4352-A051-B6E64D0E72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6D1B83A-58EB-4CB6-868A-2F066442270C}"/>
              </a:ext>
            </a:extLst>
          </p:cNvPr>
          <p:cNvGrpSpPr/>
          <p:nvPr/>
        </p:nvGrpSpPr>
        <p:grpSpPr>
          <a:xfrm>
            <a:off x="7066624" y="-3326"/>
            <a:ext cx="590550" cy="594360"/>
            <a:chOff x="5800725" y="3131820"/>
            <a:chExt cx="590550" cy="594360"/>
          </a:xfrm>
        </p:grpSpPr>
        <p:sp>
          <p:nvSpPr>
            <p:cNvPr id="125" name="Circle: Hollow 124">
              <a:extLst>
                <a:ext uri="{FF2B5EF4-FFF2-40B4-BE49-F238E27FC236}">
                  <a16:creationId xmlns:a16="http://schemas.microsoft.com/office/drawing/2014/main" id="{2667B991-300F-4E20-ACF2-2C80C8A5961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A044AF9E-43CF-4314-88D9-4993B46C6BA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E950EE4-E43E-41FA-A673-4819E86E462F}"/>
              </a:ext>
            </a:extLst>
          </p:cNvPr>
          <p:cNvGrpSpPr/>
          <p:nvPr/>
        </p:nvGrpSpPr>
        <p:grpSpPr>
          <a:xfrm>
            <a:off x="7211023" y="142978"/>
            <a:ext cx="301752" cy="301752"/>
            <a:chOff x="4084318" y="1418208"/>
            <a:chExt cx="4023359" cy="4021584"/>
          </a:xfrm>
        </p:grpSpPr>
        <p:sp>
          <p:nvSpPr>
            <p:cNvPr id="128" name="Sun 127">
              <a:extLst>
                <a:ext uri="{FF2B5EF4-FFF2-40B4-BE49-F238E27FC236}">
                  <a16:creationId xmlns:a16="http://schemas.microsoft.com/office/drawing/2014/main" id="{B91BC3DB-23F7-48D3-BAC1-C95D3A5F05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3AB1CDA-A2B0-46B6-B5B8-64981B9BA7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FC65C64B-4D45-4144-B3B8-E3239F2B1476}"/>
              </a:ext>
            </a:extLst>
          </p:cNvPr>
          <p:cNvGrpSpPr/>
          <p:nvPr/>
        </p:nvGrpSpPr>
        <p:grpSpPr>
          <a:xfrm>
            <a:off x="7480284" y="-3329"/>
            <a:ext cx="590550" cy="594360"/>
            <a:chOff x="5800725" y="3131820"/>
            <a:chExt cx="590550" cy="594360"/>
          </a:xfrm>
        </p:grpSpPr>
        <p:sp>
          <p:nvSpPr>
            <p:cNvPr id="131" name="Circle: Hollow 130">
              <a:extLst>
                <a:ext uri="{FF2B5EF4-FFF2-40B4-BE49-F238E27FC236}">
                  <a16:creationId xmlns:a16="http://schemas.microsoft.com/office/drawing/2014/main" id="{F0A96D16-D742-4AB6-9150-483F97845CE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1C1EB06A-3131-4466-A34A-759EE4EFADA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1985D92-12EF-447D-BD04-BCF39B7F50FD}"/>
              </a:ext>
            </a:extLst>
          </p:cNvPr>
          <p:cNvGrpSpPr/>
          <p:nvPr/>
        </p:nvGrpSpPr>
        <p:grpSpPr>
          <a:xfrm>
            <a:off x="7624683" y="142975"/>
            <a:ext cx="301752" cy="301752"/>
            <a:chOff x="4084318" y="1418208"/>
            <a:chExt cx="4023359" cy="4021584"/>
          </a:xfrm>
        </p:grpSpPr>
        <p:sp>
          <p:nvSpPr>
            <p:cNvPr id="134" name="Sun 133">
              <a:extLst>
                <a:ext uri="{FF2B5EF4-FFF2-40B4-BE49-F238E27FC236}">
                  <a16:creationId xmlns:a16="http://schemas.microsoft.com/office/drawing/2014/main" id="{3618B289-609E-4DA2-9076-714BB8665F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4FC92B7E-7A72-40AE-B31C-1FACF33FE8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DAAE247-ED44-4829-898D-F3B08D28313B}"/>
              </a:ext>
            </a:extLst>
          </p:cNvPr>
          <p:cNvGrpSpPr/>
          <p:nvPr/>
        </p:nvGrpSpPr>
        <p:grpSpPr>
          <a:xfrm>
            <a:off x="7893944" y="-3332"/>
            <a:ext cx="590550" cy="594360"/>
            <a:chOff x="5800725" y="3131820"/>
            <a:chExt cx="590550" cy="594360"/>
          </a:xfrm>
        </p:grpSpPr>
        <p:sp>
          <p:nvSpPr>
            <p:cNvPr id="137" name="Circle: Hollow 136">
              <a:extLst>
                <a:ext uri="{FF2B5EF4-FFF2-40B4-BE49-F238E27FC236}">
                  <a16:creationId xmlns:a16="http://schemas.microsoft.com/office/drawing/2014/main" id="{E70C931E-85D5-4B1F-BD6E-B1CA2DD932E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756C5B49-14E5-4847-A639-6A197F966F8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5E6A5D9E-08F6-4F67-A683-D4C0CA2B68F4}"/>
              </a:ext>
            </a:extLst>
          </p:cNvPr>
          <p:cNvGrpSpPr/>
          <p:nvPr/>
        </p:nvGrpSpPr>
        <p:grpSpPr>
          <a:xfrm>
            <a:off x="8038343" y="142972"/>
            <a:ext cx="301752" cy="301752"/>
            <a:chOff x="4084318" y="1418208"/>
            <a:chExt cx="4023359" cy="4021584"/>
          </a:xfrm>
        </p:grpSpPr>
        <p:sp>
          <p:nvSpPr>
            <p:cNvPr id="140" name="Sun 139">
              <a:extLst>
                <a:ext uri="{FF2B5EF4-FFF2-40B4-BE49-F238E27FC236}">
                  <a16:creationId xmlns:a16="http://schemas.microsoft.com/office/drawing/2014/main" id="{ED99726B-61B4-4891-A39C-571A286B7B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F9C77EF5-8C8D-4191-8BA9-395B5EF123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C4EDEF6-09B1-4320-B8E3-526C0FB5D316}"/>
              </a:ext>
            </a:extLst>
          </p:cNvPr>
          <p:cNvGrpSpPr/>
          <p:nvPr/>
        </p:nvGrpSpPr>
        <p:grpSpPr>
          <a:xfrm>
            <a:off x="8307604" y="-3335"/>
            <a:ext cx="590550" cy="594360"/>
            <a:chOff x="5800725" y="3131820"/>
            <a:chExt cx="590550" cy="594360"/>
          </a:xfrm>
        </p:grpSpPr>
        <p:sp>
          <p:nvSpPr>
            <p:cNvPr id="143" name="Circle: Hollow 142">
              <a:extLst>
                <a:ext uri="{FF2B5EF4-FFF2-40B4-BE49-F238E27FC236}">
                  <a16:creationId xmlns:a16="http://schemas.microsoft.com/office/drawing/2014/main" id="{D6A20D95-DDD8-4AA2-8651-BD303431B23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076B30B8-6852-4B3B-AFA1-064A96587DE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75AA7F3-6F9E-4EA1-B880-6C0D47826E71}"/>
              </a:ext>
            </a:extLst>
          </p:cNvPr>
          <p:cNvGrpSpPr/>
          <p:nvPr/>
        </p:nvGrpSpPr>
        <p:grpSpPr>
          <a:xfrm>
            <a:off x="8452003" y="142969"/>
            <a:ext cx="301752" cy="301752"/>
            <a:chOff x="4084318" y="1418208"/>
            <a:chExt cx="4023359" cy="4021584"/>
          </a:xfrm>
        </p:grpSpPr>
        <p:sp>
          <p:nvSpPr>
            <p:cNvPr id="146" name="Sun 145">
              <a:extLst>
                <a:ext uri="{FF2B5EF4-FFF2-40B4-BE49-F238E27FC236}">
                  <a16:creationId xmlns:a16="http://schemas.microsoft.com/office/drawing/2014/main" id="{BC113252-C1EE-45A6-95AB-5B4379CE32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06241B6E-67F4-4E0C-9446-4D6856F120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17D5DAAE-8266-4772-A7AC-F42AD2EC1DD8}"/>
              </a:ext>
            </a:extLst>
          </p:cNvPr>
          <p:cNvGrpSpPr/>
          <p:nvPr/>
        </p:nvGrpSpPr>
        <p:grpSpPr>
          <a:xfrm>
            <a:off x="8721264" y="-3338"/>
            <a:ext cx="590550" cy="594360"/>
            <a:chOff x="5800725" y="3131820"/>
            <a:chExt cx="590550" cy="594360"/>
          </a:xfrm>
        </p:grpSpPr>
        <p:sp>
          <p:nvSpPr>
            <p:cNvPr id="149" name="Circle: Hollow 148">
              <a:extLst>
                <a:ext uri="{FF2B5EF4-FFF2-40B4-BE49-F238E27FC236}">
                  <a16:creationId xmlns:a16="http://schemas.microsoft.com/office/drawing/2014/main" id="{8E7C1000-E2D7-40C8-ABFE-4914CAE70D1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9EE4714D-0A48-4849-9CA0-6D5CEB6A293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CFD86662-AC3C-4AAD-A8B2-0EFACBE61AA5}"/>
              </a:ext>
            </a:extLst>
          </p:cNvPr>
          <p:cNvGrpSpPr/>
          <p:nvPr/>
        </p:nvGrpSpPr>
        <p:grpSpPr>
          <a:xfrm>
            <a:off x="8865663" y="142966"/>
            <a:ext cx="301752" cy="301752"/>
            <a:chOff x="4084318" y="1418208"/>
            <a:chExt cx="4023359" cy="4021584"/>
          </a:xfrm>
        </p:grpSpPr>
        <p:sp>
          <p:nvSpPr>
            <p:cNvPr id="152" name="Sun 151">
              <a:extLst>
                <a:ext uri="{FF2B5EF4-FFF2-40B4-BE49-F238E27FC236}">
                  <a16:creationId xmlns:a16="http://schemas.microsoft.com/office/drawing/2014/main" id="{99F0C80A-8C64-4BC1-922B-DA48744DE1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FBDBE93E-CD3F-4595-85B0-5D1F5258E4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1760AC0B-4CFC-49DC-B820-F3A7CEF9C931}"/>
              </a:ext>
            </a:extLst>
          </p:cNvPr>
          <p:cNvGrpSpPr/>
          <p:nvPr/>
        </p:nvGrpSpPr>
        <p:grpSpPr>
          <a:xfrm>
            <a:off x="9134924" y="-3341"/>
            <a:ext cx="590550" cy="594360"/>
            <a:chOff x="5800725" y="3131820"/>
            <a:chExt cx="590550" cy="594360"/>
          </a:xfrm>
        </p:grpSpPr>
        <p:sp>
          <p:nvSpPr>
            <p:cNvPr id="155" name="Circle: Hollow 154">
              <a:extLst>
                <a:ext uri="{FF2B5EF4-FFF2-40B4-BE49-F238E27FC236}">
                  <a16:creationId xmlns:a16="http://schemas.microsoft.com/office/drawing/2014/main" id="{21584401-F60E-4070-A0C2-70EFE950133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5B3EF104-6F51-4C64-84BF-B3E32E6A20C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5A3F0A9C-1E50-4CAF-92DA-AEE0465808F4}"/>
              </a:ext>
            </a:extLst>
          </p:cNvPr>
          <p:cNvGrpSpPr/>
          <p:nvPr/>
        </p:nvGrpSpPr>
        <p:grpSpPr>
          <a:xfrm>
            <a:off x="9279323" y="142963"/>
            <a:ext cx="301752" cy="301752"/>
            <a:chOff x="4084318" y="1418208"/>
            <a:chExt cx="4023359" cy="4021584"/>
          </a:xfrm>
        </p:grpSpPr>
        <p:sp>
          <p:nvSpPr>
            <p:cNvPr id="158" name="Sun 157">
              <a:extLst>
                <a:ext uri="{FF2B5EF4-FFF2-40B4-BE49-F238E27FC236}">
                  <a16:creationId xmlns:a16="http://schemas.microsoft.com/office/drawing/2014/main" id="{554C5E91-4126-4F63-8621-DA699FA92E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8379F7DA-9175-421E-B566-8203F5743D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E3697994-5DB2-4CC3-8DF5-911CDC88123C}"/>
              </a:ext>
            </a:extLst>
          </p:cNvPr>
          <p:cNvGrpSpPr/>
          <p:nvPr/>
        </p:nvGrpSpPr>
        <p:grpSpPr>
          <a:xfrm>
            <a:off x="9548584" y="-3344"/>
            <a:ext cx="590550" cy="594360"/>
            <a:chOff x="5800725" y="3131820"/>
            <a:chExt cx="590550" cy="594360"/>
          </a:xfrm>
        </p:grpSpPr>
        <p:sp>
          <p:nvSpPr>
            <p:cNvPr id="161" name="Circle: Hollow 160">
              <a:extLst>
                <a:ext uri="{FF2B5EF4-FFF2-40B4-BE49-F238E27FC236}">
                  <a16:creationId xmlns:a16="http://schemas.microsoft.com/office/drawing/2014/main" id="{08AB4854-FD82-4639-8FCB-883B8493BAB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96F5454D-9F05-4E01-9C37-812153396EC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6D13E001-3EAC-4047-8A3A-A3194F46D9E3}"/>
              </a:ext>
            </a:extLst>
          </p:cNvPr>
          <p:cNvGrpSpPr/>
          <p:nvPr/>
        </p:nvGrpSpPr>
        <p:grpSpPr>
          <a:xfrm>
            <a:off x="9692983" y="142960"/>
            <a:ext cx="301752" cy="301752"/>
            <a:chOff x="4084318" y="1418208"/>
            <a:chExt cx="4023359" cy="4021584"/>
          </a:xfrm>
        </p:grpSpPr>
        <p:sp>
          <p:nvSpPr>
            <p:cNvPr id="164" name="Sun 163">
              <a:extLst>
                <a:ext uri="{FF2B5EF4-FFF2-40B4-BE49-F238E27FC236}">
                  <a16:creationId xmlns:a16="http://schemas.microsoft.com/office/drawing/2014/main" id="{59F1E559-81F2-4D39-A3B0-A8328957EA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15835CF1-9964-449C-A8D3-355689EFB8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00E3ED06-053F-4B2D-A2C3-CF1426F32DCB}"/>
              </a:ext>
            </a:extLst>
          </p:cNvPr>
          <p:cNvGrpSpPr/>
          <p:nvPr/>
        </p:nvGrpSpPr>
        <p:grpSpPr>
          <a:xfrm>
            <a:off x="9962244" y="-3347"/>
            <a:ext cx="590550" cy="594360"/>
            <a:chOff x="5800725" y="3131820"/>
            <a:chExt cx="590550" cy="594360"/>
          </a:xfrm>
        </p:grpSpPr>
        <p:sp>
          <p:nvSpPr>
            <p:cNvPr id="167" name="Circle: Hollow 166">
              <a:extLst>
                <a:ext uri="{FF2B5EF4-FFF2-40B4-BE49-F238E27FC236}">
                  <a16:creationId xmlns:a16="http://schemas.microsoft.com/office/drawing/2014/main" id="{9C6384A5-4274-403B-8185-570D7586FC4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34D0758-3B81-47BC-B8CF-5764CAE11FC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2CDEB52-8026-4F86-9217-705FB77EE08A}"/>
              </a:ext>
            </a:extLst>
          </p:cNvPr>
          <p:cNvGrpSpPr/>
          <p:nvPr/>
        </p:nvGrpSpPr>
        <p:grpSpPr>
          <a:xfrm>
            <a:off x="10106643" y="142957"/>
            <a:ext cx="301752" cy="301752"/>
            <a:chOff x="4084318" y="1418208"/>
            <a:chExt cx="4023359" cy="4021584"/>
          </a:xfrm>
        </p:grpSpPr>
        <p:sp>
          <p:nvSpPr>
            <p:cNvPr id="170" name="Sun 169">
              <a:extLst>
                <a:ext uri="{FF2B5EF4-FFF2-40B4-BE49-F238E27FC236}">
                  <a16:creationId xmlns:a16="http://schemas.microsoft.com/office/drawing/2014/main" id="{E0491C2E-83D7-477D-957B-DA1FADC367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113E94D9-3FC2-415F-BF1D-44405A410F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87D9673A-2466-4B59-97DA-8D42FD32308D}"/>
              </a:ext>
            </a:extLst>
          </p:cNvPr>
          <p:cNvGrpSpPr/>
          <p:nvPr/>
        </p:nvGrpSpPr>
        <p:grpSpPr>
          <a:xfrm>
            <a:off x="10375904" y="-3350"/>
            <a:ext cx="590550" cy="594360"/>
            <a:chOff x="5800725" y="3131820"/>
            <a:chExt cx="590550" cy="594360"/>
          </a:xfrm>
        </p:grpSpPr>
        <p:sp>
          <p:nvSpPr>
            <p:cNvPr id="173" name="Circle: Hollow 172">
              <a:extLst>
                <a:ext uri="{FF2B5EF4-FFF2-40B4-BE49-F238E27FC236}">
                  <a16:creationId xmlns:a16="http://schemas.microsoft.com/office/drawing/2014/main" id="{9313669C-2ADA-4426-A18D-7C6BFE856B1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B46FE606-AB41-43AB-A105-01B6C082D3E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C5B0E60-7210-4D2F-8200-E29FD1CB47C8}"/>
              </a:ext>
            </a:extLst>
          </p:cNvPr>
          <p:cNvGrpSpPr/>
          <p:nvPr/>
        </p:nvGrpSpPr>
        <p:grpSpPr>
          <a:xfrm>
            <a:off x="10520303" y="142954"/>
            <a:ext cx="301752" cy="301752"/>
            <a:chOff x="4084318" y="1418208"/>
            <a:chExt cx="4023359" cy="4021584"/>
          </a:xfrm>
        </p:grpSpPr>
        <p:sp>
          <p:nvSpPr>
            <p:cNvPr id="176" name="Sun 175">
              <a:extLst>
                <a:ext uri="{FF2B5EF4-FFF2-40B4-BE49-F238E27FC236}">
                  <a16:creationId xmlns:a16="http://schemas.microsoft.com/office/drawing/2014/main" id="{D3A9F441-1CFC-4815-AE44-5F4B6AA839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D0F63CEC-725C-47E6-BE11-A206AB2C37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AAF52F53-C254-4C06-84BC-EC7675C3298D}"/>
              </a:ext>
            </a:extLst>
          </p:cNvPr>
          <p:cNvGrpSpPr/>
          <p:nvPr/>
        </p:nvGrpSpPr>
        <p:grpSpPr>
          <a:xfrm>
            <a:off x="10789564" y="-3353"/>
            <a:ext cx="590550" cy="594360"/>
            <a:chOff x="5800725" y="3131820"/>
            <a:chExt cx="590550" cy="594360"/>
          </a:xfrm>
        </p:grpSpPr>
        <p:sp>
          <p:nvSpPr>
            <p:cNvPr id="179" name="Circle: Hollow 178">
              <a:extLst>
                <a:ext uri="{FF2B5EF4-FFF2-40B4-BE49-F238E27FC236}">
                  <a16:creationId xmlns:a16="http://schemas.microsoft.com/office/drawing/2014/main" id="{9FE3E152-184A-4949-AA9D-DB17AEA9642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DECCAADB-BF6E-4848-99F7-B460EF88ABC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24D36256-5DB7-4D16-B396-6AB7CBBB447F}"/>
              </a:ext>
            </a:extLst>
          </p:cNvPr>
          <p:cNvGrpSpPr/>
          <p:nvPr/>
        </p:nvGrpSpPr>
        <p:grpSpPr>
          <a:xfrm>
            <a:off x="10933963" y="142951"/>
            <a:ext cx="301752" cy="301752"/>
            <a:chOff x="4084318" y="1418208"/>
            <a:chExt cx="4023359" cy="4021584"/>
          </a:xfrm>
        </p:grpSpPr>
        <p:sp>
          <p:nvSpPr>
            <p:cNvPr id="182" name="Sun 181">
              <a:extLst>
                <a:ext uri="{FF2B5EF4-FFF2-40B4-BE49-F238E27FC236}">
                  <a16:creationId xmlns:a16="http://schemas.microsoft.com/office/drawing/2014/main" id="{4D69E39E-CC3E-4E4C-AC97-B481062F86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80D4F84D-760D-4EA5-B3F9-2E913F37D0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6B8DF19C-BA78-465F-BDAD-45B219AB6B10}"/>
              </a:ext>
            </a:extLst>
          </p:cNvPr>
          <p:cNvGrpSpPr/>
          <p:nvPr/>
        </p:nvGrpSpPr>
        <p:grpSpPr>
          <a:xfrm>
            <a:off x="11203224" y="-3356"/>
            <a:ext cx="590550" cy="594360"/>
            <a:chOff x="5800725" y="3131820"/>
            <a:chExt cx="590550" cy="594360"/>
          </a:xfrm>
        </p:grpSpPr>
        <p:sp>
          <p:nvSpPr>
            <p:cNvPr id="185" name="Circle: Hollow 184">
              <a:extLst>
                <a:ext uri="{FF2B5EF4-FFF2-40B4-BE49-F238E27FC236}">
                  <a16:creationId xmlns:a16="http://schemas.microsoft.com/office/drawing/2014/main" id="{89663B09-08FE-44A6-A1CE-9B04BFD8371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D45BA36D-73E6-4F02-BFD1-5A4FD548F3E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B3A9F9AE-42B1-464C-8DE7-8FA3E0BCAA63}"/>
              </a:ext>
            </a:extLst>
          </p:cNvPr>
          <p:cNvGrpSpPr/>
          <p:nvPr/>
        </p:nvGrpSpPr>
        <p:grpSpPr>
          <a:xfrm>
            <a:off x="11347623" y="142948"/>
            <a:ext cx="301752" cy="301752"/>
            <a:chOff x="4084318" y="1418208"/>
            <a:chExt cx="4023359" cy="4021584"/>
          </a:xfrm>
        </p:grpSpPr>
        <p:sp>
          <p:nvSpPr>
            <p:cNvPr id="188" name="Sun 187">
              <a:extLst>
                <a:ext uri="{FF2B5EF4-FFF2-40B4-BE49-F238E27FC236}">
                  <a16:creationId xmlns:a16="http://schemas.microsoft.com/office/drawing/2014/main" id="{17A4A70A-1B23-4F45-8782-64BAA9EEC7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4094C8B-708F-413A-AA25-ABC558D07B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489333BC-790D-43D3-971D-2B72A13F4F5C}"/>
              </a:ext>
            </a:extLst>
          </p:cNvPr>
          <p:cNvGrpSpPr/>
          <p:nvPr/>
        </p:nvGrpSpPr>
        <p:grpSpPr>
          <a:xfrm>
            <a:off x="11616884" y="-3359"/>
            <a:ext cx="590550" cy="594360"/>
            <a:chOff x="5800725" y="3131820"/>
            <a:chExt cx="590550" cy="594360"/>
          </a:xfrm>
        </p:grpSpPr>
        <p:sp>
          <p:nvSpPr>
            <p:cNvPr id="191" name="Circle: Hollow 190">
              <a:extLst>
                <a:ext uri="{FF2B5EF4-FFF2-40B4-BE49-F238E27FC236}">
                  <a16:creationId xmlns:a16="http://schemas.microsoft.com/office/drawing/2014/main" id="{2C4B04AE-DE5D-4FA2-8786-00F1ADFAF1B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67DD18C1-F5BE-4860-B3EC-57C9A4A5B60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098C1917-8125-4CD7-8A70-5F9ADEF86EF0}"/>
              </a:ext>
            </a:extLst>
          </p:cNvPr>
          <p:cNvGrpSpPr/>
          <p:nvPr/>
        </p:nvGrpSpPr>
        <p:grpSpPr>
          <a:xfrm>
            <a:off x="11761283" y="142945"/>
            <a:ext cx="301752" cy="301752"/>
            <a:chOff x="4084318" y="1418208"/>
            <a:chExt cx="4023359" cy="4021584"/>
          </a:xfrm>
        </p:grpSpPr>
        <p:sp>
          <p:nvSpPr>
            <p:cNvPr id="194" name="Sun 193">
              <a:extLst>
                <a:ext uri="{FF2B5EF4-FFF2-40B4-BE49-F238E27FC236}">
                  <a16:creationId xmlns:a16="http://schemas.microsoft.com/office/drawing/2014/main" id="{C1F0C544-3C79-4C12-9DBA-7048620E9F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273A5C77-F59A-433F-81F3-3BCD203ED3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627EC4B8-E6F2-4CF8-BE81-20E6ED32FCA7}"/>
              </a:ext>
            </a:extLst>
          </p:cNvPr>
          <p:cNvGrpSpPr/>
          <p:nvPr/>
        </p:nvGrpSpPr>
        <p:grpSpPr>
          <a:xfrm>
            <a:off x="34400" y="6288664"/>
            <a:ext cx="590550" cy="594360"/>
            <a:chOff x="5800725" y="3131820"/>
            <a:chExt cx="590550" cy="594360"/>
          </a:xfrm>
        </p:grpSpPr>
        <p:sp>
          <p:nvSpPr>
            <p:cNvPr id="197" name="Circle: Hollow 196">
              <a:extLst>
                <a:ext uri="{FF2B5EF4-FFF2-40B4-BE49-F238E27FC236}">
                  <a16:creationId xmlns:a16="http://schemas.microsoft.com/office/drawing/2014/main" id="{0484BC51-CBA8-4736-9262-3E0C481EF2E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91882B24-1079-4865-A2B2-E739FBBABFC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DBA434D-9F91-4D99-B738-AFDED888CD7C}"/>
              </a:ext>
            </a:extLst>
          </p:cNvPr>
          <p:cNvGrpSpPr/>
          <p:nvPr/>
        </p:nvGrpSpPr>
        <p:grpSpPr>
          <a:xfrm>
            <a:off x="178799" y="6434968"/>
            <a:ext cx="301752" cy="301752"/>
            <a:chOff x="4084318" y="1418208"/>
            <a:chExt cx="4023359" cy="4021584"/>
          </a:xfrm>
        </p:grpSpPr>
        <p:sp>
          <p:nvSpPr>
            <p:cNvPr id="200" name="Sun 199">
              <a:extLst>
                <a:ext uri="{FF2B5EF4-FFF2-40B4-BE49-F238E27FC236}">
                  <a16:creationId xmlns:a16="http://schemas.microsoft.com/office/drawing/2014/main" id="{DFDCF61F-24AD-417D-A4A0-D74D702E8B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21B56204-88C3-4E1A-A141-EDEDB5485D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705E020B-505F-4033-9853-C2B9BC029FBA}"/>
              </a:ext>
            </a:extLst>
          </p:cNvPr>
          <p:cNvGrpSpPr/>
          <p:nvPr/>
        </p:nvGrpSpPr>
        <p:grpSpPr>
          <a:xfrm>
            <a:off x="448060" y="6288661"/>
            <a:ext cx="590550" cy="594360"/>
            <a:chOff x="5800725" y="3131820"/>
            <a:chExt cx="590550" cy="594360"/>
          </a:xfrm>
        </p:grpSpPr>
        <p:sp>
          <p:nvSpPr>
            <p:cNvPr id="203" name="Circle: Hollow 202">
              <a:extLst>
                <a:ext uri="{FF2B5EF4-FFF2-40B4-BE49-F238E27FC236}">
                  <a16:creationId xmlns:a16="http://schemas.microsoft.com/office/drawing/2014/main" id="{D20FEAB4-C853-4D8B-82FA-A82A779A5D4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58AABB44-598F-48D4-A2DE-90B8F4F1C15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A1C14C8C-5B37-4818-9E1F-65938E21D1B6}"/>
              </a:ext>
            </a:extLst>
          </p:cNvPr>
          <p:cNvGrpSpPr/>
          <p:nvPr/>
        </p:nvGrpSpPr>
        <p:grpSpPr>
          <a:xfrm>
            <a:off x="592459" y="6434965"/>
            <a:ext cx="301752" cy="301752"/>
            <a:chOff x="4084318" y="1418208"/>
            <a:chExt cx="4023359" cy="4021584"/>
          </a:xfrm>
        </p:grpSpPr>
        <p:sp>
          <p:nvSpPr>
            <p:cNvPr id="206" name="Sun 205">
              <a:extLst>
                <a:ext uri="{FF2B5EF4-FFF2-40B4-BE49-F238E27FC236}">
                  <a16:creationId xmlns:a16="http://schemas.microsoft.com/office/drawing/2014/main" id="{0F6002F9-F9DA-4F22-BFD1-1F7C8B5DE9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9C1CDA6C-544F-43D3-9AC8-4EF0E974C4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628122DD-1FD7-4B6F-A1C8-DC79890E3760}"/>
              </a:ext>
            </a:extLst>
          </p:cNvPr>
          <p:cNvGrpSpPr/>
          <p:nvPr/>
        </p:nvGrpSpPr>
        <p:grpSpPr>
          <a:xfrm>
            <a:off x="861720" y="6288658"/>
            <a:ext cx="590550" cy="594360"/>
            <a:chOff x="5800725" y="3131820"/>
            <a:chExt cx="590550" cy="594360"/>
          </a:xfrm>
        </p:grpSpPr>
        <p:sp>
          <p:nvSpPr>
            <p:cNvPr id="209" name="Circle: Hollow 208">
              <a:extLst>
                <a:ext uri="{FF2B5EF4-FFF2-40B4-BE49-F238E27FC236}">
                  <a16:creationId xmlns:a16="http://schemas.microsoft.com/office/drawing/2014/main" id="{A406B27B-4D87-43A9-93C0-F62713F5F4B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E8BCC145-7B99-4040-AA82-10552097BE9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BEEC10D-DB82-4513-93B2-CFA06CB591DC}"/>
              </a:ext>
            </a:extLst>
          </p:cNvPr>
          <p:cNvGrpSpPr/>
          <p:nvPr/>
        </p:nvGrpSpPr>
        <p:grpSpPr>
          <a:xfrm>
            <a:off x="1006119" y="6434962"/>
            <a:ext cx="301752" cy="301752"/>
            <a:chOff x="4084318" y="1418208"/>
            <a:chExt cx="4023359" cy="4021584"/>
          </a:xfrm>
        </p:grpSpPr>
        <p:sp>
          <p:nvSpPr>
            <p:cNvPr id="212" name="Sun 211">
              <a:extLst>
                <a:ext uri="{FF2B5EF4-FFF2-40B4-BE49-F238E27FC236}">
                  <a16:creationId xmlns:a16="http://schemas.microsoft.com/office/drawing/2014/main" id="{A5B6C264-0765-4D06-B0FC-B05AA924B4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4B567B60-97A9-4A0B-B70A-9B414EF507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32DB2AF9-308B-48F7-9F65-D0FFB795AB18}"/>
              </a:ext>
            </a:extLst>
          </p:cNvPr>
          <p:cNvGrpSpPr/>
          <p:nvPr/>
        </p:nvGrpSpPr>
        <p:grpSpPr>
          <a:xfrm>
            <a:off x="1275380" y="6288655"/>
            <a:ext cx="590550" cy="594360"/>
            <a:chOff x="5800725" y="3131820"/>
            <a:chExt cx="590550" cy="594360"/>
          </a:xfrm>
        </p:grpSpPr>
        <p:sp>
          <p:nvSpPr>
            <p:cNvPr id="215" name="Circle: Hollow 214">
              <a:extLst>
                <a:ext uri="{FF2B5EF4-FFF2-40B4-BE49-F238E27FC236}">
                  <a16:creationId xmlns:a16="http://schemas.microsoft.com/office/drawing/2014/main" id="{07CF16BC-705E-4A06-8314-6FFFF64D023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52BD9A33-D3E9-4F1E-9F63-04983FEF1B4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0DF28DC-EF1E-477B-906C-CD76F083ACAD}"/>
              </a:ext>
            </a:extLst>
          </p:cNvPr>
          <p:cNvGrpSpPr/>
          <p:nvPr/>
        </p:nvGrpSpPr>
        <p:grpSpPr>
          <a:xfrm>
            <a:off x="1419779" y="6434959"/>
            <a:ext cx="301752" cy="301752"/>
            <a:chOff x="4084318" y="1418208"/>
            <a:chExt cx="4023359" cy="4021584"/>
          </a:xfrm>
        </p:grpSpPr>
        <p:sp>
          <p:nvSpPr>
            <p:cNvPr id="218" name="Sun 217">
              <a:extLst>
                <a:ext uri="{FF2B5EF4-FFF2-40B4-BE49-F238E27FC236}">
                  <a16:creationId xmlns:a16="http://schemas.microsoft.com/office/drawing/2014/main" id="{05692877-DF9F-44E0-8AF9-1C0EEEBF5F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80C4DFAC-7A54-496E-87B7-007735A0AE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892389C7-F2FC-4FBA-A99F-C8F52D9A6AED}"/>
              </a:ext>
            </a:extLst>
          </p:cNvPr>
          <p:cNvGrpSpPr/>
          <p:nvPr/>
        </p:nvGrpSpPr>
        <p:grpSpPr>
          <a:xfrm>
            <a:off x="1689040" y="6288652"/>
            <a:ext cx="590550" cy="594360"/>
            <a:chOff x="5800725" y="3131820"/>
            <a:chExt cx="590550" cy="594360"/>
          </a:xfrm>
        </p:grpSpPr>
        <p:sp>
          <p:nvSpPr>
            <p:cNvPr id="221" name="Circle: Hollow 220">
              <a:extLst>
                <a:ext uri="{FF2B5EF4-FFF2-40B4-BE49-F238E27FC236}">
                  <a16:creationId xmlns:a16="http://schemas.microsoft.com/office/drawing/2014/main" id="{01F43761-02B4-47A0-822F-047E9D71B48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8EE38612-7B10-473C-8AB2-8ADCB16086C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E8B9B719-E273-4FA3-BE5C-628A37F54F7D}"/>
              </a:ext>
            </a:extLst>
          </p:cNvPr>
          <p:cNvGrpSpPr/>
          <p:nvPr/>
        </p:nvGrpSpPr>
        <p:grpSpPr>
          <a:xfrm>
            <a:off x="1833439" y="6434956"/>
            <a:ext cx="301752" cy="301752"/>
            <a:chOff x="4084318" y="1418208"/>
            <a:chExt cx="4023359" cy="4021584"/>
          </a:xfrm>
        </p:grpSpPr>
        <p:sp>
          <p:nvSpPr>
            <p:cNvPr id="224" name="Sun 223">
              <a:extLst>
                <a:ext uri="{FF2B5EF4-FFF2-40B4-BE49-F238E27FC236}">
                  <a16:creationId xmlns:a16="http://schemas.microsoft.com/office/drawing/2014/main" id="{18DEFB52-9BB2-47E8-BC40-49FF8F3A3A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76AF8B70-81EF-4940-826E-F899387F5C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4FD332B7-9D81-48A9-900C-B4E1BB26CD39}"/>
              </a:ext>
            </a:extLst>
          </p:cNvPr>
          <p:cNvGrpSpPr/>
          <p:nvPr/>
        </p:nvGrpSpPr>
        <p:grpSpPr>
          <a:xfrm>
            <a:off x="2102700" y="6288649"/>
            <a:ext cx="590550" cy="594360"/>
            <a:chOff x="5800725" y="3131820"/>
            <a:chExt cx="590550" cy="594360"/>
          </a:xfrm>
        </p:grpSpPr>
        <p:sp>
          <p:nvSpPr>
            <p:cNvPr id="227" name="Circle: Hollow 226">
              <a:extLst>
                <a:ext uri="{FF2B5EF4-FFF2-40B4-BE49-F238E27FC236}">
                  <a16:creationId xmlns:a16="http://schemas.microsoft.com/office/drawing/2014/main" id="{94E4A66C-6F50-49B7-B2DA-558D8EF1F77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827AC4DB-AE79-499E-AEF0-319BF4E1E61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74318A47-3CB9-42E0-8977-D12A88360FB7}"/>
              </a:ext>
            </a:extLst>
          </p:cNvPr>
          <p:cNvGrpSpPr/>
          <p:nvPr/>
        </p:nvGrpSpPr>
        <p:grpSpPr>
          <a:xfrm>
            <a:off x="2247099" y="6434953"/>
            <a:ext cx="301752" cy="301752"/>
            <a:chOff x="4084318" y="1418208"/>
            <a:chExt cx="4023359" cy="4021584"/>
          </a:xfrm>
        </p:grpSpPr>
        <p:sp>
          <p:nvSpPr>
            <p:cNvPr id="230" name="Sun 229">
              <a:extLst>
                <a:ext uri="{FF2B5EF4-FFF2-40B4-BE49-F238E27FC236}">
                  <a16:creationId xmlns:a16="http://schemas.microsoft.com/office/drawing/2014/main" id="{FBAA598E-EE44-4844-A36C-FABEDE8610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4493221B-DB17-4645-8733-32788D6DB3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E1641EBE-F5BD-4AC2-A0E5-A284B2257F5D}"/>
              </a:ext>
            </a:extLst>
          </p:cNvPr>
          <p:cNvGrpSpPr/>
          <p:nvPr/>
        </p:nvGrpSpPr>
        <p:grpSpPr>
          <a:xfrm>
            <a:off x="2516360" y="6288646"/>
            <a:ext cx="590550" cy="594360"/>
            <a:chOff x="5800725" y="3131820"/>
            <a:chExt cx="590550" cy="594360"/>
          </a:xfrm>
        </p:grpSpPr>
        <p:sp>
          <p:nvSpPr>
            <p:cNvPr id="233" name="Circle: Hollow 232">
              <a:extLst>
                <a:ext uri="{FF2B5EF4-FFF2-40B4-BE49-F238E27FC236}">
                  <a16:creationId xmlns:a16="http://schemas.microsoft.com/office/drawing/2014/main" id="{9810F982-316F-4CF4-A13F-F84AE42105B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4A1B9B37-56C4-4944-B133-87E8A70C414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F9C1FE9A-3225-415E-B014-3C91E8A339EC}"/>
              </a:ext>
            </a:extLst>
          </p:cNvPr>
          <p:cNvGrpSpPr/>
          <p:nvPr/>
        </p:nvGrpSpPr>
        <p:grpSpPr>
          <a:xfrm>
            <a:off x="2660759" y="6434950"/>
            <a:ext cx="301752" cy="301752"/>
            <a:chOff x="4084318" y="1418208"/>
            <a:chExt cx="4023359" cy="4021584"/>
          </a:xfrm>
        </p:grpSpPr>
        <p:sp>
          <p:nvSpPr>
            <p:cNvPr id="236" name="Sun 235">
              <a:extLst>
                <a:ext uri="{FF2B5EF4-FFF2-40B4-BE49-F238E27FC236}">
                  <a16:creationId xmlns:a16="http://schemas.microsoft.com/office/drawing/2014/main" id="{8A5141D3-DC4F-4612-A374-F176C1EE8D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CFACDAF3-2E74-4678-9574-4A5AA147EC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C49BAE7F-5C2F-4B46-9D28-2E48A18819C2}"/>
              </a:ext>
            </a:extLst>
          </p:cNvPr>
          <p:cNvGrpSpPr/>
          <p:nvPr/>
        </p:nvGrpSpPr>
        <p:grpSpPr>
          <a:xfrm>
            <a:off x="2930020" y="6288643"/>
            <a:ext cx="590550" cy="594360"/>
            <a:chOff x="5800725" y="3131820"/>
            <a:chExt cx="590550" cy="594360"/>
          </a:xfrm>
        </p:grpSpPr>
        <p:sp>
          <p:nvSpPr>
            <p:cNvPr id="239" name="Circle: Hollow 238">
              <a:extLst>
                <a:ext uri="{FF2B5EF4-FFF2-40B4-BE49-F238E27FC236}">
                  <a16:creationId xmlns:a16="http://schemas.microsoft.com/office/drawing/2014/main" id="{A3E2ABC2-1240-4582-A2DA-91C8B965F3A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5C56CB78-908E-4460-8FC7-12CE38822D7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7CBF7976-0EA4-4EE0-B411-CEE8A99BDFCC}"/>
              </a:ext>
            </a:extLst>
          </p:cNvPr>
          <p:cNvGrpSpPr/>
          <p:nvPr/>
        </p:nvGrpSpPr>
        <p:grpSpPr>
          <a:xfrm>
            <a:off x="3074419" y="6434947"/>
            <a:ext cx="301752" cy="301752"/>
            <a:chOff x="4084318" y="1418208"/>
            <a:chExt cx="4023359" cy="4021584"/>
          </a:xfrm>
        </p:grpSpPr>
        <p:sp>
          <p:nvSpPr>
            <p:cNvPr id="242" name="Sun 241">
              <a:extLst>
                <a:ext uri="{FF2B5EF4-FFF2-40B4-BE49-F238E27FC236}">
                  <a16:creationId xmlns:a16="http://schemas.microsoft.com/office/drawing/2014/main" id="{783821CC-A401-4254-A6F2-56C8C05A03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588E5345-2BAE-48B2-9E35-78D331ECA6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88A9C57E-199F-4865-888B-AD04438D7D8A}"/>
              </a:ext>
            </a:extLst>
          </p:cNvPr>
          <p:cNvGrpSpPr/>
          <p:nvPr/>
        </p:nvGrpSpPr>
        <p:grpSpPr>
          <a:xfrm>
            <a:off x="3343680" y="6288640"/>
            <a:ext cx="590550" cy="594360"/>
            <a:chOff x="5800725" y="3131820"/>
            <a:chExt cx="590550" cy="594360"/>
          </a:xfrm>
        </p:grpSpPr>
        <p:sp>
          <p:nvSpPr>
            <p:cNvPr id="245" name="Circle: Hollow 244">
              <a:extLst>
                <a:ext uri="{FF2B5EF4-FFF2-40B4-BE49-F238E27FC236}">
                  <a16:creationId xmlns:a16="http://schemas.microsoft.com/office/drawing/2014/main" id="{39209264-B177-4FB8-AEFC-0B95BA83452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8171A305-1C5B-48D8-852B-8B845546C1D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61BBCC2A-BAAE-4BDE-8930-2376EB882C3F}"/>
              </a:ext>
            </a:extLst>
          </p:cNvPr>
          <p:cNvGrpSpPr/>
          <p:nvPr/>
        </p:nvGrpSpPr>
        <p:grpSpPr>
          <a:xfrm>
            <a:off x="3488079" y="6434944"/>
            <a:ext cx="301752" cy="301752"/>
            <a:chOff x="4084318" y="1418208"/>
            <a:chExt cx="4023359" cy="4021584"/>
          </a:xfrm>
        </p:grpSpPr>
        <p:sp>
          <p:nvSpPr>
            <p:cNvPr id="248" name="Sun 247">
              <a:extLst>
                <a:ext uri="{FF2B5EF4-FFF2-40B4-BE49-F238E27FC236}">
                  <a16:creationId xmlns:a16="http://schemas.microsoft.com/office/drawing/2014/main" id="{EF388E94-B171-4D53-8B3E-C59C35256B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C1296834-DEF0-4664-8712-471DF62525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9F897321-1C63-461A-9D3D-D217509DD264}"/>
              </a:ext>
            </a:extLst>
          </p:cNvPr>
          <p:cNvGrpSpPr/>
          <p:nvPr/>
        </p:nvGrpSpPr>
        <p:grpSpPr>
          <a:xfrm>
            <a:off x="3757340" y="6288637"/>
            <a:ext cx="590550" cy="594360"/>
            <a:chOff x="5800725" y="3131820"/>
            <a:chExt cx="590550" cy="594360"/>
          </a:xfrm>
        </p:grpSpPr>
        <p:sp>
          <p:nvSpPr>
            <p:cNvPr id="251" name="Circle: Hollow 250">
              <a:extLst>
                <a:ext uri="{FF2B5EF4-FFF2-40B4-BE49-F238E27FC236}">
                  <a16:creationId xmlns:a16="http://schemas.microsoft.com/office/drawing/2014/main" id="{3AE1AACA-138F-4C84-86F0-0EE0F3B5C28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4574D932-63E4-4B34-946C-266620FAE6D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B6A34F27-4DB8-451A-9DD0-01DF21D8EE13}"/>
              </a:ext>
            </a:extLst>
          </p:cNvPr>
          <p:cNvGrpSpPr/>
          <p:nvPr/>
        </p:nvGrpSpPr>
        <p:grpSpPr>
          <a:xfrm>
            <a:off x="3901739" y="6434941"/>
            <a:ext cx="301752" cy="301752"/>
            <a:chOff x="4084318" y="1418208"/>
            <a:chExt cx="4023359" cy="4021584"/>
          </a:xfrm>
        </p:grpSpPr>
        <p:sp>
          <p:nvSpPr>
            <p:cNvPr id="254" name="Sun 253">
              <a:extLst>
                <a:ext uri="{FF2B5EF4-FFF2-40B4-BE49-F238E27FC236}">
                  <a16:creationId xmlns:a16="http://schemas.microsoft.com/office/drawing/2014/main" id="{C086EEE2-807D-4129-BEDB-C14CE5CDDF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6A51F67A-47A0-4CE8-BC0E-8B235126C2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A8DB224A-E145-4AE0-BDFC-619048817642}"/>
              </a:ext>
            </a:extLst>
          </p:cNvPr>
          <p:cNvGrpSpPr/>
          <p:nvPr/>
        </p:nvGrpSpPr>
        <p:grpSpPr>
          <a:xfrm>
            <a:off x="4171000" y="6288634"/>
            <a:ext cx="590550" cy="594360"/>
            <a:chOff x="5800725" y="3131820"/>
            <a:chExt cx="590550" cy="594360"/>
          </a:xfrm>
        </p:grpSpPr>
        <p:sp>
          <p:nvSpPr>
            <p:cNvPr id="257" name="Circle: Hollow 256">
              <a:extLst>
                <a:ext uri="{FF2B5EF4-FFF2-40B4-BE49-F238E27FC236}">
                  <a16:creationId xmlns:a16="http://schemas.microsoft.com/office/drawing/2014/main" id="{D9E58868-1613-404E-A790-5C0C7E2399A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79BFB5BF-9AAF-41BF-98C4-9DF2B8E9911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6EEB786F-9E7B-4761-999B-949C34F77223}"/>
              </a:ext>
            </a:extLst>
          </p:cNvPr>
          <p:cNvGrpSpPr/>
          <p:nvPr/>
        </p:nvGrpSpPr>
        <p:grpSpPr>
          <a:xfrm>
            <a:off x="4315399" y="6434938"/>
            <a:ext cx="301752" cy="301752"/>
            <a:chOff x="4084318" y="1418208"/>
            <a:chExt cx="4023359" cy="4021584"/>
          </a:xfrm>
        </p:grpSpPr>
        <p:sp>
          <p:nvSpPr>
            <p:cNvPr id="260" name="Sun 259">
              <a:extLst>
                <a:ext uri="{FF2B5EF4-FFF2-40B4-BE49-F238E27FC236}">
                  <a16:creationId xmlns:a16="http://schemas.microsoft.com/office/drawing/2014/main" id="{2235F976-A71C-44CF-961C-5AAF1C483A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C5EB25AF-841E-4D68-87B8-58AEEDEFD6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52B37B0C-F098-44DE-9B4D-59B145E6F753}"/>
              </a:ext>
            </a:extLst>
          </p:cNvPr>
          <p:cNvGrpSpPr/>
          <p:nvPr/>
        </p:nvGrpSpPr>
        <p:grpSpPr>
          <a:xfrm>
            <a:off x="4584660" y="6288631"/>
            <a:ext cx="590550" cy="594360"/>
            <a:chOff x="5800725" y="3131820"/>
            <a:chExt cx="590550" cy="594360"/>
          </a:xfrm>
        </p:grpSpPr>
        <p:sp>
          <p:nvSpPr>
            <p:cNvPr id="263" name="Circle: Hollow 262">
              <a:extLst>
                <a:ext uri="{FF2B5EF4-FFF2-40B4-BE49-F238E27FC236}">
                  <a16:creationId xmlns:a16="http://schemas.microsoft.com/office/drawing/2014/main" id="{26E13674-E113-4C61-949B-3D8ECB4B7BB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A9C24554-CD4B-4DB1-919A-52C69EEB748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D44D212E-DBC0-421F-90A7-EAD3756921DF}"/>
              </a:ext>
            </a:extLst>
          </p:cNvPr>
          <p:cNvGrpSpPr/>
          <p:nvPr/>
        </p:nvGrpSpPr>
        <p:grpSpPr>
          <a:xfrm>
            <a:off x="4729059" y="6434935"/>
            <a:ext cx="301752" cy="301752"/>
            <a:chOff x="4084318" y="1418208"/>
            <a:chExt cx="4023359" cy="4021584"/>
          </a:xfrm>
        </p:grpSpPr>
        <p:sp>
          <p:nvSpPr>
            <p:cNvPr id="266" name="Sun 265">
              <a:extLst>
                <a:ext uri="{FF2B5EF4-FFF2-40B4-BE49-F238E27FC236}">
                  <a16:creationId xmlns:a16="http://schemas.microsoft.com/office/drawing/2014/main" id="{AB0440D5-BE24-4F75-879D-8952ED90E2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9ABCFE39-5D3D-4A97-A0B7-F13988C6B7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F0BA0F8D-6978-4A04-8314-AA3539A5BF24}"/>
              </a:ext>
            </a:extLst>
          </p:cNvPr>
          <p:cNvGrpSpPr/>
          <p:nvPr/>
        </p:nvGrpSpPr>
        <p:grpSpPr>
          <a:xfrm>
            <a:off x="4998320" y="6288628"/>
            <a:ext cx="590550" cy="594360"/>
            <a:chOff x="5800725" y="3131820"/>
            <a:chExt cx="590550" cy="594360"/>
          </a:xfrm>
        </p:grpSpPr>
        <p:sp>
          <p:nvSpPr>
            <p:cNvPr id="269" name="Circle: Hollow 268">
              <a:extLst>
                <a:ext uri="{FF2B5EF4-FFF2-40B4-BE49-F238E27FC236}">
                  <a16:creationId xmlns:a16="http://schemas.microsoft.com/office/drawing/2014/main" id="{39AF6435-2742-4393-B7D7-0B7661FA20B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504E8566-F0CE-49FD-85A3-EC12ED8CDE0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A07FE9ED-DE59-444E-868C-49E59F8EFE6B}"/>
              </a:ext>
            </a:extLst>
          </p:cNvPr>
          <p:cNvGrpSpPr/>
          <p:nvPr/>
        </p:nvGrpSpPr>
        <p:grpSpPr>
          <a:xfrm>
            <a:off x="5142719" y="6434932"/>
            <a:ext cx="301752" cy="301752"/>
            <a:chOff x="4084318" y="1418208"/>
            <a:chExt cx="4023359" cy="4021584"/>
          </a:xfrm>
        </p:grpSpPr>
        <p:sp>
          <p:nvSpPr>
            <p:cNvPr id="272" name="Sun 271">
              <a:extLst>
                <a:ext uri="{FF2B5EF4-FFF2-40B4-BE49-F238E27FC236}">
                  <a16:creationId xmlns:a16="http://schemas.microsoft.com/office/drawing/2014/main" id="{FD9DFAC0-F6D6-4DEF-9BCD-EAAF778708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1DE55D91-9E23-466A-B4EE-707C3B16F6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38EE6266-A9CE-47A9-BB5A-5B9CE6354672}"/>
              </a:ext>
            </a:extLst>
          </p:cNvPr>
          <p:cNvGrpSpPr/>
          <p:nvPr/>
        </p:nvGrpSpPr>
        <p:grpSpPr>
          <a:xfrm>
            <a:off x="5411980" y="6288625"/>
            <a:ext cx="590550" cy="594360"/>
            <a:chOff x="5800725" y="3131820"/>
            <a:chExt cx="590550" cy="594360"/>
          </a:xfrm>
        </p:grpSpPr>
        <p:sp>
          <p:nvSpPr>
            <p:cNvPr id="275" name="Circle: Hollow 274">
              <a:extLst>
                <a:ext uri="{FF2B5EF4-FFF2-40B4-BE49-F238E27FC236}">
                  <a16:creationId xmlns:a16="http://schemas.microsoft.com/office/drawing/2014/main" id="{862C72C2-84F5-4239-A006-32B21D6D1B8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F8943656-4A78-4417-94A5-3B446FB8ECE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15B11BF2-04F3-42D1-BC4F-A799C6D2AAEE}"/>
              </a:ext>
            </a:extLst>
          </p:cNvPr>
          <p:cNvGrpSpPr/>
          <p:nvPr/>
        </p:nvGrpSpPr>
        <p:grpSpPr>
          <a:xfrm>
            <a:off x="5556379" y="6434929"/>
            <a:ext cx="301752" cy="301752"/>
            <a:chOff x="4084318" y="1418208"/>
            <a:chExt cx="4023359" cy="4021584"/>
          </a:xfrm>
        </p:grpSpPr>
        <p:sp>
          <p:nvSpPr>
            <p:cNvPr id="278" name="Sun 277">
              <a:extLst>
                <a:ext uri="{FF2B5EF4-FFF2-40B4-BE49-F238E27FC236}">
                  <a16:creationId xmlns:a16="http://schemas.microsoft.com/office/drawing/2014/main" id="{3E2CCBAB-879A-48B3-AAC4-2E598FA826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55712DD9-EEE9-45CA-8DC6-3B34119F0C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9397F361-75AD-472A-89CF-16B48E0C2680}"/>
              </a:ext>
            </a:extLst>
          </p:cNvPr>
          <p:cNvGrpSpPr/>
          <p:nvPr/>
        </p:nvGrpSpPr>
        <p:grpSpPr>
          <a:xfrm>
            <a:off x="5825640" y="6288622"/>
            <a:ext cx="590550" cy="594360"/>
            <a:chOff x="5800725" y="3131820"/>
            <a:chExt cx="590550" cy="594360"/>
          </a:xfrm>
        </p:grpSpPr>
        <p:sp>
          <p:nvSpPr>
            <p:cNvPr id="281" name="Circle: Hollow 280">
              <a:extLst>
                <a:ext uri="{FF2B5EF4-FFF2-40B4-BE49-F238E27FC236}">
                  <a16:creationId xmlns:a16="http://schemas.microsoft.com/office/drawing/2014/main" id="{073C6F9C-E66B-4679-88E2-C61955F60A0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A1B9DD20-B872-4BEE-979B-2A5F5F64BE4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DD158600-BA94-432D-9FFA-3B5CEC91881E}"/>
              </a:ext>
            </a:extLst>
          </p:cNvPr>
          <p:cNvGrpSpPr/>
          <p:nvPr/>
        </p:nvGrpSpPr>
        <p:grpSpPr>
          <a:xfrm>
            <a:off x="5970039" y="6434926"/>
            <a:ext cx="301752" cy="301752"/>
            <a:chOff x="4084318" y="1418208"/>
            <a:chExt cx="4023359" cy="4021584"/>
          </a:xfrm>
        </p:grpSpPr>
        <p:sp>
          <p:nvSpPr>
            <p:cNvPr id="284" name="Sun 283">
              <a:extLst>
                <a:ext uri="{FF2B5EF4-FFF2-40B4-BE49-F238E27FC236}">
                  <a16:creationId xmlns:a16="http://schemas.microsoft.com/office/drawing/2014/main" id="{A986E710-12D6-4C11-8362-5B5B21608E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B7D624ED-04D0-4544-A2DD-E18FBC9B5E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70FC206A-2A47-4343-B96E-1F993918AB62}"/>
              </a:ext>
            </a:extLst>
          </p:cNvPr>
          <p:cNvGrpSpPr/>
          <p:nvPr/>
        </p:nvGrpSpPr>
        <p:grpSpPr>
          <a:xfrm>
            <a:off x="6239300" y="6288619"/>
            <a:ext cx="590550" cy="594360"/>
            <a:chOff x="5800725" y="3131820"/>
            <a:chExt cx="590550" cy="594360"/>
          </a:xfrm>
        </p:grpSpPr>
        <p:sp>
          <p:nvSpPr>
            <p:cNvPr id="287" name="Circle: Hollow 286">
              <a:extLst>
                <a:ext uri="{FF2B5EF4-FFF2-40B4-BE49-F238E27FC236}">
                  <a16:creationId xmlns:a16="http://schemas.microsoft.com/office/drawing/2014/main" id="{86B311E7-385F-4DD7-B8B3-8C23C771B60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90749E55-7F57-4F3E-AF16-C7060795271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158AFCAD-F8D8-4026-98A5-86108A70564C}"/>
              </a:ext>
            </a:extLst>
          </p:cNvPr>
          <p:cNvGrpSpPr/>
          <p:nvPr/>
        </p:nvGrpSpPr>
        <p:grpSpPr>
          <a:xfrm>
            <a:off x="6383699" y="6434923"/>
            <a:ext cx="301752" cy="301752"/>
            <a:chOff x="4084318" y="1418208"/>
            <a:chExt cx="4023359" cy="4021584"/>
          </a:xfrm>
        </p:grpSpPr>
        <p:sp>
          <p:nvSpPr>
            <p:cNvPr id="290" name="Sun 289">
              <a:extLst>
                <a:ext uri="{FF2B5EF4-FFF2-40B4-BE49-F238E27FC236}">
                  <a16:creationId xmlns:a16="http://schemas.microsoft.com/office/drawing/2014/main" id="{5CD299D4-5716-46BB-88E6-4BA0EF0C5E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2B5B28EB-8995-4500-822E-A671F51DF7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0EEE5EEC-039E-4708-843A-9A5C9CAFC980}"/>
              </a:ext>
            </a:extLst>
          </p:cNvPr>
          <p:cNvGrpSpPr/>
          <p:nvPr/>
        </p:nvGrpSpPr>
        <p:grpSpPr>
          <a:xfrm>
            <a:off x="6652960" y="6288616"/>
            <a:ext cx="590550" cy="594360"/>
            <a:chOff x="5800725" y="3131820"/>
            <a:chExt cx="590550" cy="594360"/>
          </a:xfrm>
        </p:grpSpPr>
        <p:sp>
          <p:nvSpPr>
            <p:cNvPr id="293" name="Circle: Hollow 292">
              <a:extLst>
                <a:ext uri="{FF2B5EF4-FFF2-40B4-BE49-F238E27FC236}">
                  <a16:creationId xmlns:a16="http://schemas.microsoft.com/office/drawing/2014/main" id="{FAB3DEEB-0A01-420E-B6C1-3110C3D92F6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6AB7FAA8-A27F-468C-8AD1-368E64D5461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2BD444AF-E281-4E9F-963D-815B43FE03FC}"/>
              </a:ext>
            </a:extLst>
          </p:cNvPr>
          <p:cNvGrpSpPr/>
          <p:nvPr/>
        </p:nvGrpSpPr>
        <p:grpSpPr>
          <a:xfrm>
            <a:off x="6797359" y="6434920"/>
            <a:ext cx="301752" cy="301752"/>
            <a:chOff x="4084318" y="1418208"/>
            <a:chExt cx="4023359" cy="4021584"/>
          </a:xfrm>
        </p:grpSpPr>
        <p:sp>
          <p:nvSpPr>
            <p:cNvPr id="296" name="Sun 295">
              <a:extLst>
                <a:ext uri="{FF2B5EF4-FFF2-40B4-BE49-F238E27FC236}">
                  <a16:creationId xmlns:a16="http://schemas.microsoft.com/office/drawing/2014/main" id="{864C0B43-F2EA-45F2-B5F1-755A4FC627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5F28C642-5AE6-4518-B35C-E37B83AB23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CAC3B3A0-2065-4DF2-AF8E-1E0AB0A900B6}"/>
              </a:ext>
            </a:extLst>
          </p:cNvPr>
          <p:cNvGrpSpPr/>
          <p:nvPr/>
        </p:nvGrpSpPr>
        <p:grpSpPr>
          <a:xfrm>
            <a:off x="7066620" y="6288613"/>
            <a:ext cx="590550" cy="594360"/>
            <a:chOff x="5800725" y="3131820"/>
            <a:chExt cx="590550" cy="594360"/>
          </a:xfrm>
        </p:grpSpPr>
        <p:sp>
          <p:nvSpPr>
            <p:cNvPr id="299" name="Circle: Hollow 298">
              <a:extLst>
                <a:ext uri="{FF2B5EF4-FFF2-40B4-BE49-F238E27FC236}">
                  <a16:creationId xmlns:a16="http://schemas.microsoft.com/office/drawing/2014/main" id="{30801441-DC2E-4FFA-B4CD-B79404E473D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E4103A2A-37DE-42D9-B7EB-333B8940691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CE9061CD-CBF9-46CE-BA21-2DF91CE86096}"/>
              </a:ext>
            </a:extLst>
          </p:cNvPr>
          <p:cNvGrpSpPr/>
          <p:nvPr/>
        </p:nvGrpSpPr>
        <p:grpSpPr>
          <a:xfrm>
            <a:off x="7211019" y="6434917"/>
            <a:ext cx="301752" cy="301752"/>
            <a:chOff x="4084318" y="1418208"/>
            <a:chExt cx="4023359" cy="4021584"/>
          </a:xfrm>
        </p:grpSpPr>
        <p:sp>
          <p:nvSpPr>
            <p:cNvPr id="302" name="Sun 301">
              <a:extLst>
                <a:ext uri="{FF2B5EF4-FFF2-40B4-BE49-F238E27FC236}">
                  <a16:creationId xmlns:a16="http://schemas.microsoft.com/office/drawing/2014/main" id="{A3C4AA8C-8814-4984-ACCD-D2D94559DB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7E0459E5-2B15-4228-9565-65BDA9496C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12B8B9FF-0270-48F4-95BF-9A64C6B3349D}"/>
              </a:ext>
            </a:extLst>
          </p:cNvPr>
          <p:cNvGrpSpPr/>
          <p:nvPr/>
        </p:nvGrpSpPr>
        <p:grpSpPr>
          <a:xfrm>
            <a:off x="7480280" y="6288610"/>
            <a:ext cx="590550" cy="594360"/>
            <a:chOff x="5800725" y="3131820"/>
            <a:chExt cx="590550" cy="594360"/>
          </a:xfrm>
        </p:grpSpPr>
        <p:sp>
          <p:nvSpPr>
            <p:cNvPr id="305" name="Circle: Hollow 304">
              <a:extLst>
                <a:ext uri="{FF2B5EF4-FFF2-40B4-BE49-F238E27FC236}">
                  <a16:creationId xmlns:a16="http://schemas.microsoft.com/office/drawing/2014/main" id="{309CEE31-F437-44F6-A9C6-95DB8C391EB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ED8993E7-B08E-43F4-848A-988ECA846D8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84F1CB42-0C67-4475-BCF0-3A6552A5A9ED}"/>
              </a:ext>
            </a:extLst>
          </p:cNvPr>
          <p:cNvGrpSpPr/>
          <p:nvPr/>
        </p:nvGrpSpPr>
        <p:grpSpPr>
          <a:xfrm>
            <a:off x="7624679" y="6434914"/>
            <a:ext cx="301752" cy="301752"/>
            <a:chOff x="4084318" y="1418208"/>
            <a:chExt cx="4023359" cy="4021584"/>
          </a:xfrm>
        </p:grpSpPr>
        <p:sp>
          <p:nvSpPr>
            <p:cNvPr id="308" name="Sun 307">
              <a:extLst>
                <a:ext uri="{FF2B5EF4-FFF2-40B4-BE49-F238E27FC236}">
                  <a16:creationId xmlns:a16="http://schemas.microsoft.com/office/drawing/2014/main" id="{21A03C68-CDE1-4129-90E0-16B60E874F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58768B4B-57BE-4648-80E1-D6D572DF67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45138894-B34E-468C-98C1-4518A98A6EB8}"/>
              </a:ext>
            </a:extLst>
          </p:cNvPr>
          <p:cNvGrpSpPr/>
          <p:nvPr/>
        </p:nvGrpSpPr>
        <p:grpSpPr>
          <a:xfrm>
            <a:off x="7893940" y="6288607"/>
            <a:ext cx="590550" cy="594360"/>
            <a:chOff x="5800725" y="3131820"/>
            <a:chExt cx="590550" cy="594360"/>
          </a:xfrm>
        </p:grpSpPr>
        <p:sp>
          <p:nvSpPr>
            <p:cNvPr id="311" name="Circle: Hollow 310">
              <a:extLst>
                <a:ext uri="{FF2B5EF4-FFF2-40B4-BE49-F238E27FC236}">
                  <a16:creationId xmlns:a16="http://schemas.microsoft.com/office/drawing/2014/main" id="{992D1EFB-4BB2-42CE-B0B5-C63C1981879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D6EB280C-3818-4F6C-A291-C360D2A9D7A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14218EFD-0001-4109-B06C-DCA054C2F6B8}"/>
              </a:ext>
            </a:extLst>
          </p:cNvPr>
          <p:cNvGrpSpPr/>
          <p:nvPr/>
        </p:nvGrpSpPr>
        <p:grpSpPr>
          <a:xfrm>
            <a:off x="8038339" y="6434911"/>
            <a:ext cx="301752" cy="301752"/>
            <a:chOff x="4084318" y="1418208"/>
            <a:chExt cx="4023359" cy="4021584"/>
          </a:xfrm>
        </p:grpSpPr>
        <p:sp>
          <p:nvSpPr>
            <p:cNvPr id="314" name="Sun 313">
              <a:extLst>
                <a:ext uri="{FF2B5EF4-FFF2-40B4-BE49-F238E27FC236}">
                  <a16:creationId xmlns:a16="http://schemas.microsoft.com/office/drawing/2014/main" id="{0930A6E5-7DC4-447D-AA7D-74C71DD516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13D35726-A623-41EF-80D6-F5B1FE8DCC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6FD12DAB-4083-4F4A-AFE2-DE7EA56F90E1}"/>
              </a:ext>
            </a:extLst>
          </p:cNvPr>
          <p:cNvGrpSpPr/>
          <p:nvPr/>
        </p:nvGrpSpPr>
        <p:grpSpPr>
          <a:xfrm>
            <a:off x="8307600" y="6288604"/>
            <a:ext cx="590550" cy="594360"/>
            <a:chOff x="5800725" y="3131820"/>
            <a:chExt cx="590550" cy="594360"/>
          </a:xfrm>
        </p:grpSpPr>
        <p:sp>
          <p:nvSpPr>
            <p:cNvPr id="317" name="Circle: Hollow 316">
              <a:extLst>
                <a:ext uri="{FF2B5EF4-FFF2-40B4-BE49-F238E27FC236}">
                  <a16:creationId xmlns:a16="http://schemas.microsoft.com/office/drawing/2014/main" id="{DEB99513-A8B2-47E9-8069-280B87BC031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C0115FA2-9C5E-4426-9383-9355314C5EA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E05D13CD-14FD-4CFC-8BB1-B732F69BD721}"/>
              </a:ext>
            </a:extLst>
          </p:cNvPr>
          <p:cNvGrpSpPr/>
          <p:nvPr/>
        </p:nvGrpSpPr>
        <p:grpSpPr>
          <a:xfrm>
            <a:off x="8451999" y="6434908"/>
            <a:ext cx="301752" cy="301752"/>
            <a:chOff x="4084318" y="1418208"/>
            <a:chExt cx="4023359" cy="4021584"/>
          </a:xfrm>
        </p:grpSpPr>
        <p:sp>
          <p:nvSpPr>
            <p:cNvPr id="320" name="Sun 319">
              <a:extLst>
                <a:ext uri="{FF2B5EF4-FFF2-40B4-BE49-F238E27FC236}">
                  <a16:creationId xmlns:a16="http://schemas.microsoft.com/office/drawing/2014/main" id="{0D7A2789-27E7-4970-ACCD-972484BDDE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A926D536-9F5B-4993-82B1-0B77E3D0E2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DF9C3FBF-FD69-4E7B-9F7A-FA1B903FE59B}"/>
              </a:ext>
            </a:extLst>
          </p:cNvPr>
          <p:cNvGrpSpPr/>
          <p:nvPr/>
        </p:nvGrpSpPr>
        <p:grpSpPr>
          <a:xfrm>
            <a:off x="8721260" y="6288601"/>
            <a:ext cx="590550" cy="594360"/>
            <a:chOff x="5800725" y="3131820"/>
            <a:chExt cx="590550" cy="594360"/>
          </a:xfrm>
        </p:grpSpPr>
        <p:sp>
          <p:nvSpPr>
            <p:cNvPr id="323" name="Circle: Hollow 322">
              <a:extLst>
                <a:ext uri="{FF2B5EF4-FFF2-40B4-BE49-F238E27FC236}">
                  <a16:creationId xmlns:a16="http://schemas.microsoft.com/office/drawing/2014/main" id="{53888DBF-CFC7-479F-9E5E-0FE5CF17C62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AA1E3CBF-5624-4565-9C25-7DE4AA954C7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39F047DD-1EC1-4800-A384-DA530BDC27DB}"/>
              </a:ext>
            </a:extLst>
          </p:cNvPr>
          <p:cNvGrpSpPr/>
          <p:nvPr/>
        </p:nvGrpSpPr>
        <p:grpSpPr>
          <a:xfrm>
            <a:off x="8865659" y="6434905"/>
            <a:ext cx="301752" cy="301752"/>
            <a:chOff x="4084318" y="1418208"/>
            <a:chExt cx="4023359" cy="4021584"/>
          </a:xfrm>
        </p:grpSpPr>
        <p:sp>
          <p:nvSpPr>
            <p:cNvPr id="326" name="Sun 325">
              <a:extLst>
                <a:ext uri="{FF2B5EF4-FFF2-40B4-BE49-F238E27FC236}">
                  <a16:creationId xmlns:a16="http://schemas.microsoft.com/office/drawing/2014/main" id="{CFEA6D17-8392-4065-90DE-722F66DD5A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2063C11B-1B5E-4FAD-900D-8B15D38297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839365CA-F704-4507-9E28-55A9EC52F816}"/>
              </a:ext>
            </a:extLst>
          </p:cNvPr>
          <p:cNvGrpSpPr/>
          <p:nvPr/>
        </p:nvGrpSpPr>
        <p:grpSpPr>
          <a:xfrm>
            <a:off x="9134920" y="6288598"/>
            <a:ext cx="590550" cy="594360"/>
            <a:chOff x="5800725" y="3131820"/>
            <a:chExt cx="590550" cy="594360"/>
          </a:xfrm>
        </p:grpSpPr>
        <p:sp>
          <p:nvSpPr>
            <p:cNvPr id="329" name="Circle: Hollow 328">
              <a:extLst>
                <a:ext uri="{FF2B5EF4-FFF2-40B4-BE49-F238E27FC236}">
                  <a16:creationId xmlns:a16="http://schemas.microsoft.com/office/drawing/2014/main" id="{F99B30BD-7699-42AB-A6BD-CBA6B34BBA6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B599172B-8079-4727-9B38-F16703E0BF8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9C8A0D3D-94FE-4A0F-9125-A34F6AD80079}"/>
              </a:ext>
            </a:extLst>
          </p:cNvPr>
          <p:cNvGrpSpPr/>
          <p:nvPr/>
        </p:nvGrpSpPr>
        <p:grpSpPr>
          <a:xfrm>
            <a:off x="9279319" y="6434902"/>
            <a:ext cx="301752" cy="301752"/>
            <a:chOff x="4084318" y="1418208"/>
            <a:chExt cx="4023359" cy="4021584"/>
          </a:xfrm>
        </p:grpSpPr>
        <p:sp>
          <p:nvSpPr>
            <p:cNvPr id="332" name="Sun 331">
              <a:extLst>
                <a:ext uri="{FF2B5EF4-FFF2-40B4-BE49-F238E27FC236}">
                  <a16:creationId xmlns:a16="http://schemas.microsoft.com/office/drawing/2014/main" id="{7A6DF882-566F-44D2-A530-24C6CD70FF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58F47945-E8E7-4CBD-9608-E86279BF23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C588D2C4-AE39-4C43-A767-D9B72C121453}"/>
              </a:ext>
            </a:extLst>
          </p:cNvPr>
          <p:cNvGrpSpPr/>
          <p:nvPr/>
        </p:nvGrpSpPr>
        <p:grpSpPr>
          <a:xfrm>
            <a:off x="9548580" y="6288595"/>
            <a:ext cx="590550" cy="594360"/>
            <a:chOff x="5800725" y="3131820"/>
            <a:chExt cx="590550" cy="594360"/>
          </a:xfrm>
        </p:grpSpPr>
        <p:sp>
          <p:nvSpPr>
            <p:cNvPr id="335" name="Circle: Hollow 334">
              <a:extLst>
                <a:ext uri="{FF2B5EF4-FFF2-40B4-BE49-F238E27FC236}">
                  <a16:creationId xmlns:a16="http://schemas.microsoft.com/office/drawing/2014/main" id="{3779E056-DEFA-4721-ADD6-EF2D0BD973D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BBE5ED61-5591-4C60-ABD6-62380403F52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C5E196DA-CD34-452A-958C-CD622C5E4826}"/>
              </a:ext>
            </a:extLst>
          </p:cNvPr>
          <p:cNvGrpSpPr/>
          <p:nvPr/>
        </p:nvGrpSpPr>
        <p:grpSpPr>
          <a:xfrm>
            <a:off x="9692979" y="6434899"/>
            <a:ext cx="301752" cy="301752"/>
            <a:chOff x="4084318" y="1418208"/>
            <a:chExt cx="4023359" cy="4021584"/>
          </a:xfrm>
        </p:grpSpPr>
        <p:sp>
          <p:nvSpPr>
            <p:cNvPr id="338" name="Sun 337">
              <a:extLst>
                <a:ext uri="{FF2B5EF4-FFF2-40B4-BE49-F238E27FC236}">
                  <a16:creationId xmlns:a16="http://schemas.microsoft.com/office/drawing/2014/main" id="{1DE4FA08-7822-43B9-A0A3-994A1B5A2E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D1D3011D-DFB9-493D-A7D1-5A19C84FFD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D53E721B-442E-40A5-A7D6-B17342EA878C}"/>
              </a:ext>
            </a:extLst>
          </p:cNvPr>
          <p:cNvGrpSpPr/>
          <p:nvPr/>
        </p:nvGrpSpPr>
        <p:grpSpPr>
          <a:xfrm>
            <a:off x="9962240" y="6288592"/>
            <a:ext cx="590550" cy="594360"/>
            <a:chOff x="5800725" y="3131820"/>
            <a:chExt cx="590550" cy="594360"/>
          </a:xfrm>
        </p:grpSpPr>
        <p:sp>
          <p:nvSpPr>
            <p:cNvPr id="341" name="Circle: Hollow 340">
              <a:extLst>
                <a:ext uri="{FF2B5EF4-FFF2-40B4-BE49-F238E27FC236}">
                  <a16:creationId xmlns:a16="http://schemas.microsoft.com/office/drawing/2014/main" id="{4A1F5915-1967-49B1-9D85-45F530B36FB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488BD7DF-37C1-4267-8A73-B876C6281AE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1313E198-A466-4A29-BCBF-562EC73CA7DA}"/>
              </a:ext>
            </a:extLst>
          </p:cNvPr>
          <p:cNvGrpSpPr/>
          <p:nvPr/>
        </p:nvGrpSpPr>
        <p:grpSpPr>
          <a:xfrm>
            <a:off x="10106639" y="6434896"/>
            <a:ext cx="301752" cy="301752"/>
            <a:chOff x="4084318" y="1418208"/>
            <a:chExt cx="4023359" cy="4021584"/>
          </a:xfrm>
        </p:grpSpPr>
        <p:sp>
          <p:nvSpPr>
            <p:cNvPr id="344" name="Sun 343">
              <a:extLst>
                <a:ext uri="{FF2B5EF4-FFF2-40B4-BE49-F238E27FC236}">
                  <a16:creationId xmlns:a16="http://schemas.microsoft.com/office/drawing/2014/main" id="{8480CFF8-D954-4392-B840-45E6DA0300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07735AAF-7E87-43FD-A81F-14C218E43B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72F5FBE0-5883-4581-9FFC-C46F783D1826}"/>
              </a:ext>
            </a:extLst>
          </p:cNvPr>
          <p:cNvGrpSpPr/>
          <p:nvPr/>
        </p:nvGrpSpPr>
        <p:grpSpPr>
          <a:xfrm>
            <a:off x="10375900" y="6288589"/>
            <a:ext cx="590550" cy="594360"/>
            <a:chOff x="5800725" y="3131820"/>
            <a:chExt cx="590550" cy="594360"/>
          </a:xfrm>
        </p:grpSpPr>
        <p:sp>
          <p:nvSpPr>
            <p:cNvPr id="347" name="Circle: Hollow 346">
              <a:extLst>
                <a:ext uri="{FF2B5EF4-FFF2-40B4-BE49-F238E27FC236}">
                  <a16:creationId xmlns:a16="http://schemas.microsoft.com/office/drawing/2014/main" id="{BB7B73D4-D4CC-4693-81B0-8440453B711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39122587-52A5-432D-8A92-96BE5A84A68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5915A052-1A4D-4EF0-A7D3-45F8FA6ABBEC}"/>
              </a:ext>
            </a:extLst>
          </p:cNvPr>
          <p:cNvGrpSpPr/>
          <p:nvPr/>
        </p:nvGrpSpPr>
        <p:grpSpPr>
          <a:xfrm>
            <a:off x="10520299" y="6434893"/>
            <a:ext cx="301752" cy="301752"/>
            <a:chOff x="4084318" y="1418208"/>
            <a:chExt cx="4023359" cy="4021584"/>
          </a:xfrm>
        </p:grpSpPr>
        <p:sp>
          <p:nvSpPr>
            <p:cNvPr id="350" name="Sun 349">
              <a:extLst>
                <a:ext uri="{FF2B5EF4-FFF2-40B4-BE49-F238E27FC236}">
                  <a16:creationId xmlns:a16="http://schemas.microsoft.com/office/drawing/2014/main" id="{EF9F915B-2F13-45EA-8748-C962F019FD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8E1C3162-D630-422A-8914-BBAEFA0936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102E60EF-8E3C-4F6A-A1DB-9903E4E99CB3}"/>
              </a:ext>
            </a:extLst>
          </p:cNvPr>
          <p:cNvGrpSpPr/>
          <p:nvPr/>
        </p:nvGrpSpPr>
        <p:grpSpPr>
          <a:xfrm>
            <a:off x="10789560" y="6288586"/>
            <a:ext cx="590550" cy="594360"/>
            <a:chOff x="5800725" y="3131820"/>
            <a:chExt cx="590550" cy="594360"/>
          </a:xfrm>
        </p:grpSpPr>
        <p:sp>
          <p:nvSpPr>
            <p:cNvPr id="353" name="Circle: Hollow 352">
              <a:extLst>
                <a:ext uri="{FF2B5EF4-FFF2-40B4-BE49-F238E27FC236}">
                  <a16:creationId xmlns:a16="http://schemas.microsoft.com/office/drawing/2014/main" id="{7F25477B-A4A6-4D6F-8934-A7EFB60D99E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5AAA643C-7F41-4182-B7D9-85DF3295523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5051B830-667E-4216-8751-19BB1B8E0A0F}"/>
              </a:ext>
            </a:extLst>
          </p:cNvPr>
          <p:cNvGrpSpPr/>
          <p:nvPr/>
        </p:nvGrpSpPr>
        <p:grpSpPr>
          <a:xfrm>
            <a:off x="10933959" y="6434890"/>
            <a:ext cx="301752" cy="301752"/>
            <a:chOff x="4084318" y="1418208"/>
            <a:chExt cx="4023359" cy="4021584"/>
          </a:xfrm>
        </p:grpSpPr>
        <p:sp>
          <p:nvSpPr>
            <p:cNvPr id="356" name="Sun 355">
              <a:extLst>
                <a:ext uri="{FF2B5EF4-FFF2-40B4-BE49-F238E27FC236}">
                  <a16:creationId xmlns:a16="http://schemas.microsoft.com/office/drawing/2014/main" id="{AB0D128B-1E78-47F7-9C87-71CCF23A95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DA1E8059-EF53-417F-BA3C-198AD5B500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EB229DBF-248C-4FDF-9012-4DA1F5E42A17}"/>
              </a:ext>
            </a:extLst>
          </p:cNvPr>
          <p:cNvGrpSpPr/>
          <p:nvPr/>
        </p:nvGrpSpPr>
        <p:grpSpPr>
          <a:xfrm>
            <a:off x="11203220" y="6288583"/>
            <a:ext cx="590550" cy="594360"/>
            <a:chOff x="5800725" y="3131820"/>
            <a:chExt cx="590550" cy="594360"/>
          </a:xfrm>
        </p:grpSpPr>
        <p:sp>
          <p:nvSpPr>
            <p:cNvPr id="359" name="Circle: Hollow 358">
              <a:extLst>
                <a:ext uri="{FF2B5EF4-FFF2-40B4-BE49-F238E27FC236}">
                  <a16:creationId xmlns:a16="http://schemas.microsoft.com/office/drawing/2014/main" id="{6F99CE33-E95B-4A2A-AF4A-F7074BEB384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58AE75B5-F1C6-4470-9177-77DE57B594C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91909D5E-6579-4418-81FB-466021D3C5A6}"/>
              </a:ext>
            </a:extLst>
          </p:cNvPr>
          <p:cNvGrpSpPr/>
          <p:nvPr/>
        </p:nvGrpSpPr>
        <p:grpSpPr>
          <a:xfrm>
            <a:off x="11347619" y="6434887"/>
            <a:ext cx="301752" cy="301752"/>
            <a:chOff x="4084318" y="1418208"/>
            <a:chExt cx="4023359" cy="4021584"/>
          </a:xfrm>
        </p:grpSpPr>
        <p:sp>
          <p:nvSpPr>
            <p:cNvPr id="362" name="Sun 361">
              <a:extLst>
                <a:ext uri="{FF2B5EF4-FFF2-40B4-BE49-F238E27FC236}">
                  <a16:creationId xmlns:a16="http://schemas.microsoft.com/office/drawing/2014/main" id="{BECBB1B7-72F7-4577-AAA8-79F70CBE95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95DBA3F0-0593-4F65-875F-4BBC9464B2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4" name="Group 363">
            <a:extLst>
              <a:ext uri="{FF2B5EF4-FFF2-40B4-BE49-F238E27FC236}">
                <a16:creationId xmlns:a16="http://schemas.microsoft.com/office/drawing/2014/main" id="{F3ED9B24-099C-4348-B38B-F92CF16356FE}"/>
              </a:ext>
            </a:extLst>
          </p:cNvPr>
          <p:cNvGrpSpPr/>
          <p:nvPr/>
        </p:nvGrpSpPr>
        <p:grpSpPr>
          <a:xfrm>
            <a:off x="11616880" y="6288580"/>
            <a:ext cx="590550" cy="594360"/>
            <a:chOff x="5800725" y="3131820"/>
            <a:chExt cx="590550" cy="594360"/>
          </a:xfrm>
        </p:grpSpPr>
        <p:sp>
          <p:nvSpPr>
            <p:cNvPr id="365" name="Circle: Hollow 364">
              <a:extLst>
                <a:ext uri="{FF2B5EF4-FFF2-40B4-BE49-F238E27FC236}">
                  <a16:creationId xmlns:a16="http://schemas.microsoft.com/office/drawing/2014/main" id="{C8F19EC4-A88E-47ED-B0A0-5F4438A4F90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BCDF111C-D195-40E2-8F8B-63A6B942B90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63DEF32E-47ED-41B0-A48A-E02B6326803E}"/>
              </a:ext>
            </a:extLst>
          </p:cNvPr>
          <p:cNvGrpSpPr/>
          <p:nvPr/>
        </p:nvGrpSpPr>
        <p:grpSpPr>
          <a:xfrm>
            <a:off x="11761279" y="6434884"/>
            <a:ext cx="301752" cy="301752"/>
            <a:chOff x="4084318" y="1418208"/>
            <a:chExt cx="4023359" cy="4021584"/>
          </a:xfrm>
        </p:grpSpPr>
        <p:sp>
          <p:nvSpPr>
            <p:cNvPr id="368" name="Sun 367">
              <a:extLst>
                <a:ext uri="{FF2B5EF4-FFF2-40B4-BE49-F238E27FC236}">
                  <a16:creationId xmlns:a16="http://schemas.microsoft.com/office/drawing/2014/main" id="{C8E571C3-151E-4F5E-9612-C83D149563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A17EDED2-C82F-40CD-B3CF-E38136B4FA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0B79BC03-82E2-4404-A058-3C3228210F99}"/>
              </a:ext>
            </a:extLst>
          </p:cNvPr>
          <p:cNvGrpSpPr/>
          <p:nvPr/>
        </p:nvGrpSpPr>
        <p:grpSpPr>
          <a:xfrm>
            <a:off x="34404" y="377726"/>
            <a:ext cx="590550" cy="594360"/>
            <a:chOff x="5800725" y="3131820"/>
            <a:chExt cx="590550" cy="594360"/>
          </a:xfrm>
        </p:grpSpPr>
        <p:sp>
          <p:nvSpPr>
            <p:cNvPr id="371" name="Circle: Hollow 370">
              <a:extLst>
                <a:ext uri="{FF2B5EF4-FFF2-40B4-BE49-F238E27FC236}">
                  <a16:creationId xmlns:a16="http://schemas.microsoft.com/office/drawing/2014/main" id="{A0F367ED-E414-4F8C-B998-BA3237597B7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951DB7C7-39E8-40E6-BF7B-C5783B69A1D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0580CFF7-5B00-4E6B-AB93-BA7EB277FDCF}"/>
              </a:ext>
            </a:extLst>
          </p:cNvPr>
          <p:cNvGrpSpPr/>
          <p:nvPr/>
        </p:nvGrpSpPr>
        <p:grpSpPr>
          <a:xfrm>
            <a:off x="178803" y="524030"/>
            <a:ext cx="301752" cy="301752"/>
            <a:chOff x="4084318" y="1418208"/>
            <a:chExt cx="4023359" cy="4021584"/>
          </a:xfrm>
        </p:grpSpPr>
        <p:sp>
          <p:nvSpPr>
            <p:cNvPr id="374" name="Sun 373">
              <a:extLst>
                <a:ext uri="{FF2B5EF4-FFF2-40B4-BE49-F238E27FC236}">
                  <a16:creationId xmlns:a16="http://schemas.microsoft.com/office/drawing/2014/main" id="{9A88FB51-F65C-4DB5-9305-49EB8ED29A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65BCACC7-873D-4F2F-A80C-FBC7DAC9F28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8060E71F-0B37-4790-B22D-17C9285631CE}"/>
              </a:ext>
            </a:extLst>
          </p:cNvPr>
          <p:cNvGrpSpPr/>
          <p:nvPr/>
        </p:nvGrpSpPr>
        <p:grpSpPr>
          <a:xfrm>
            <a:off x="34405" y="769613"/>
            <a:ext cx="590550" cy="594360"/>
            <a:chOff x="5800725" y="3131820"/>
            <a:chExt cx="590550" cy="594360"/>
          </a:xfrm>
        </p:grpSpPr>
        <p:sp>
          <p:nvSpPr>
            <p:cNvPr id="377" name="Circle: Hollow 376">
              <a:extLst>
                <a:ext uri="{FF2B5EF4-FFF2-40B4-BE49-F238E27FC236}">
                  <a16:creationId xmlns:a16="http://schemas.microsoft.com/office/drawing/2014/main" id="{BB638565-FB45-4E4B-B56F-C1618D4A769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12657F51-AFCD-4CD8-94F5-9B343B14496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ACC6C1B3-0391-4DA8-87EF-508555F640CA}"/>
              </a:ext>
            </a:extLst>
          </p:cNvPr>
          <p:cNvGrpSpPr/>
          <p:nvPr/>
        </p:nvGrpSpPr>
        <p:grpSpPr>
          <a:xfrm>
            <a:off x="178804" y="915917"/>
            <a:ext cx="301752" cy="301752"/>
            <a:chOff x="4084318" y="1418208"/>
            <a:chExt cx="4023359" cy="4021584"/>
          </a:xfrm>
        </p:grpSpPr>
        <p:sp>
          <p:nvSpPr>
            <p:cNvPr id="380" name="Sun 379">
              <a:extLst>
                <a:ext uri="{FF2B5EF4-FFF2-40B4-BE49-F238E27FC236}">
                  <a16:creationId xmlns:a16="http://schemas.microsoft.com/office/drawing/2014/main" id="{BF615BAA-5FF6-4E9F-998A-BA73C7652E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Oval 380">
              <a:extLst>
                <a:ext uri="{FF2B5EF4-FFF2-40B4-BE49-F238E27FC236}">
                  <a16:creationId xmlns:a16="http://schemas.microsoft.com/office/drawing/2014/main" id="{59F8B7FD-C876-4122-8BFB-2A3042070A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4EA5A338-797D-4F8C-A146-02A7CD02C56E}"/>
              </a:ext>
            </a:extLst>
          </p:cNvPr>
          <p:cNvGrpSpPr/>
          <p:nvPr/>
        </p:nvGrpSpPr>
        <p:grpSpPr>
          <a:xfrm>
            <a:off x="34406" y="1161500"/>
            <a:ext cx="590550" cy="594360"/>
            <a:chOff x="5800725" y="3131820"/>
            <a:chExt cx="590550" cy="594360"/>
          </a:xfrm>
        </p:grpSpPr>
        <p:sp>
          <p:nvSpPr>
            <p:cNvPr id="383" name="Circle: Hollow 382">
              <a:extLst>
                <a:ext uri="{FF2B5EF4-FFF2-40B4-BE49-F238E27FC236}">
                  <a16:creationId xmlns:a16="http://schemas.microsoft.com/office/drawing/2014/main" id="{C2B6587E-4569-4E13-B057-1B80616487E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4" name="Oval 383">
              <a:extLst>
                <a:ext uri="{FF2B5EF4-FFF2-40B4-BE49-F238E27FC236}">
                  <a16:creationId xmlns:a16="http://schemas.microsoft.com/office/drawing/2014/main" id="{82255EF1-1AD8-4877-8484-9C24E2F9C3D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5" name="Group 384">
            <a:extLst>
              <a:ext uri="{FF2B5EF4-FFF2-40B4-BE49-F238E27FC236}">
                <a16:creationId xmlns:a16="http://schemas.microsoft.com/office/drawing/2014/main" id="{E3F76F5B-6C05-493F-B330-FB01F08A2854}"/>
              </a:ext>
            </a:extLst>
          </p:cNvPr>
          <p:cNvGrpSpPr/>
          <p:nvPr/>
        </p:nvGrpSpPr>
        <p:grpSpPr>
          <a:xfrm>
            <a:off x="178805" y="1307804"/>
            <a:ext cx="301752" cy="301752"/>
            <a:chOff x="4084318" y="1418208"/>
            <a:chExt cx="4023359" cy="4021584"/>
          </a:xfrm>
        </p:grpSpPr>
        <p:sp>
          <p:nvSpPr>
            <p:cNvPr id="386" name="Sun 385">
              <a:extLst>
                <a:ext uri="{FF2B5EF4-FFF2-40B4-BE49-F238E27FC236}">
                  <a16:creationId xmlns:a16="http://schemas.microsoft.com/office/drawing/2014/main" id="{F9C85A6C-1C37-41B9-BB21-0432FA674B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C478C20F-6FED-481C-9CE0-E89AA1F787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7261845C-2D3C-4304-B5A3-CC62801837DF}"/>
              </a:ext>
            </a:extLst>
          </p:cNvPr>
          <p:cNvGrpSpPr/>
          <p:nvPr/>
        </p:nvGrpSpPr>
        <p:grpSpPr>
          <a:xfrm>
            <a:off x="34407" y="1553387"/>
            <a:ext cx="590550" cy="594360"/>
            <a:chOff x="5800725" y="3131820"/>
            <a:chExt cx="590550" cy="594360"/>
          </a:xfrm>
        </p:grpSpPr>
        <p:sp>
          <p:nvSpPr>
            <p:cNvPr id="389" name="Circle: Hollow 388">
              <a:extLst>
                <a:ext uri="{FF2B5EF4-FFF2-40B4-BE49-F238E27FC236}">
                  <a16:creationId xmlns:a16="http://schemas.microsoft.com/office/drawing/2014/main" id="{F598D156-838E-4BF5-9CA3-E705EEE46C4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0" name="Oval 389">
              <a:extLst>
                <a:ext uri="{FF2B5EF4-FFF2-40B4-BE49-F238E27FC236}">
                  <a16:creationId xmlns:a16="http://schemas.microsoft.com/office/drawing/2014/main" id="{FD740C61-3B3E-416C-AE4F-7058B31025B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2A5BA951-A030-4F86-91A1-E26918192329}"/>
              </a:ext>
            </a:extLst>
          </p:cNvPr>
          <p:cNvGrpSpPr/>
          <p:nvPr/>
        </p:nvGrpSpPr>
        <p:grpSpPr>
          <a:xfrm>
            <a:off x="178806" y="1699691"/>
            <a:ext cx="301752" cy="301752"/>
            <a:chOff x="4084318" y="1418208"/>
            <a:chExt cx="4023359" cy="4021584"/>
          </a:xfrm>
        </p:grpSpPr>
        <p:sp>
          <p:nvSpPr>
            <p:cNvPr id="392" name="Sun 391">
              <a:extLst>
                <a:ext uri="{FF2B5EF4-FFF2-40B4-BE49-F238E27FC236}">
                  <a16:creationId xmlns:a16="http://schemas.microsoft.com/office/drawing/2014/main" id="{507BCFF8-5685-4183-84A6-20A70A4729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688D8458-042B-4401-A366-A4CE8F3A05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BD36E11D-122E-4C30-BB0B-5CAE1B7AE2D7}"/>
              </a:ext>
            </a:extLst>
          </p:cNvPr>
          <p:cNvGrpSpPr/>
          <p:nvPr/>
        </p:nvGrpSpPr>
        <p:grpSpPr>
          <a:xfrm>
            <a:off x="34408" y="1945274"/>
            <a:ext cx="590550" cy="594360"/>
            <a:chOff x="5800725" y="3131820"/>
            <a:chExt cx="590550" cy="594360"/>
          </a:xfrm>
        </p:grpSpPr>
        <p:sp>
          <p:nvSpPr>
            <p:cNvPr id="395" name="Circle: Hollow 394">
              <a:extLst>
                <a:ext uri="{FF2B5EF4-FFF2-40B4-BE49-F238E27FC236}">
                  <a16:creationId xmlns:a16="http://schemas.microsoft.com/office/drawing/2014/main" id="{163FBBF6-975A-4358-9590-4EFE0FDADC7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6D15BB5A-0E55-4BB7-89C0-205FE286C89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20ACB8AC-778E-4F9B-B49C-24E37798729E}"/>
              </a:ext>
            </a:extLst>
          </p:cNvPr>
          <p:cNvGrpSpPr/>
          <p:nvPr/>
        </p:nvGrpSpPr>
        <p:grpSpPr>
          <a:xfrm>
            <a:off x="178807" y="2091578"/>
            <a:ext cx="301752" cy="301752"/>
            <a:chOff x="4084318" y="1418208"/>
            <a:chExt cx="4023359" cy="4021584"/>
          </a:xfrm>
        </p:grpSpPr>
        <p:sp>
          <p:nvSpPr>
            <p:cNvPr id="398" name="Sun 397">
              <a:extLst>
                <a:ext uri="{FF2B5EF4-FFF2-40B4-BE49-F238E27FC236}">
                  <a16:creationId xmlns:a16="http://schemas.microsoft.com/office/drawing/2014/main" id="{EA689037-A9B3-4C28-B4A6-2FA8BC9CBC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E4ACA842-2BF8-464E-B1A6-3BE53F2085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E110E3E-D496-4520-92C6-F401EBB58288}"/>
              </a:ext>
            </a:extLst>
          </p:cNvPr>
          <p:cNvGrpSpPr/>
          <p:nvPr/>
        </p:nvGrpSpPr>
        <p:grpSpPr>
          <a:xfrm>
            <a:off x="34409" y="2337161"/>
            <a:ext cx="590550" cy="594360"/>
            <a:chOff x="5800725" y="3131820"/>
            <a:chExt cx="590550" cy="594360"/>
          </a:xfrm>
        </p:grpSpPr>
        <p:sp>
          <p:nvSpPr>
            <p:cNvPr id="401" name="Circle: Hollow 400">
              <a:extLst>
                <a:ext uri="{FF2B5EF4-FFF2-40B4-BE49-F238E27FC236}">
                  <a16:creationId xmlns:a16="http://schemas.microsoft.com/office/drawing/2014/main" id="{885A5D8C-4BDC-4836-8A75-56431BC4006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524FFB59-B77F-4CEE-B483-243C532312A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3C3AEFF5-A51F-4B29-BD81-8C9178323CD7}"/>
              </a:ext>
            </a:extLst>
          </p:cNvPr>
          <p:cNvGrpSpPr/>
          <p:nvPr/>
        </p:nvGrpSpPr>
        <p:grpSpPr>
          <a:xfrm>
            <a:off x="178808" y="2483465"/>
            <a:ext cx="301752" cy="301752"/>
            <a:chOff x="4084318" y="1418208"/>
            <a:chExt cx="4023359" cy="4021584"/>
          </a:xfrm>
        </p:grpSpPr>
        <p:sp>
          <p:nvSpPr>
            <p:cNvPr id="404" name="Sun 403">
              <a:extLst>
                <a:ext uri="{FF2B5EF4-FFF2-40B4-BE49-F238E27FC236}">
                  <a16:creationId xmlns:a16="http://schemas.microsoft.com/office/drawing/2014/main" id="{8359162F-1915-435B-A78F-A51AEA83B4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54373FA7-F0DB-463F-9CE7-8872549D36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90415593-DDA5-46F9-B84B-52B77C0E9977}"/>
              </a:ext>
            </a:extLst>
          </p:cNvPr>
          <p:cNvGrpSpPr/>
          <p:nvPr/>
        </p:nvGrpSpPr>
        <p:grpSpPr>
          <a:xfrm>
            <a:off x="34410" y="2729048"/>
            <a:ext cx="590550" cy="594360"/>
            <a:chOff x="5800725" y="3131820"/>
            <a:chExt cx="590550" cy="594360"/>
          </a:xfrm>
        </p:grpSpPr>
        <p:sp>
          <p:nvSpPr>
            <p:cNvPr id="407" name="Circle: Hollow 406">
              <a:extLst>
                <a:ext uri="{FF2B5EF4-FFF2-40B4-BE49-F238E27FC236}">
                  <a16:creationId xmlns:a16="http://schemas.microsoft.com/office/drawing/2014/main" id="{233304F1-A3BD-420C-B720-A2003BC64F2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13BB802E-30B4-4AA2-8CD6-1599685A2D4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CBCE1BE2-23FF-4869-883C-98721AD4DF2C}"/>
              </a:ext>
            </a:extLst>
          </p:cNvPr>
          <p:cNvGrpSpPr/>
          <p:nvPr/>
        </p:nvGrpSpPr>
        <p:grpSpPr>
          <a:xfrm>
            <a:off x="178809" y="2875352"/>
            <a:ext cx="301752" cy="301752"/>
            <a:chOff x="4084318" y="1418208"/>
            <a:chExt cx="4023359" cy="4021584"/>
          </a:xfrm>
        </p:grpSpPr>
        <p:sp>
          <p:nvSpPr>
            <p:cNvPr id="410" name="Sun 409">
              <a:extLst>
                <a:ext uri="{FF2B5EF4-FFF2-40B4-BE49-F238E27FC236}">
                  <a16:creationId xmlns:a16="http://schemas.microsoft.com/office/drawing/2014/main" id="{771A391A-B468-4A21-A662-1280303E02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52298422-5DE6-46E6-AB58-C8A5B3E9BE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B4A5D3E1-BD05-4886-944B-5F4E1ADEFFA2}"/>
              </a:ext>
            </a:extLst>
          </p:cNvPr>
          <p:cNvGrpSpPr/>
          <p:nvPr/>
        </p:nvGrpSpPr>
        <p:grpSpPr>
          <a:xfrm>
            <a:off x="34411" y="3120935"/>
            <a:ext cx="590550" cy="594360"/>
            <a:chOff x="5800725" y="3131820"/>
            <a:chExt cx="590550" cy="594360"/>
          </a:xfrm>
        </p:grpSpPr>
        <p:sp>
          <p:nvSpPr>
            <p:cNvPr id="413" name="Circle: Hollow 412">
              <a:extLst>
                <a:ext uri="{FF2B5EF4-FFF2-40B4-BE49-F238E27FC236}">
                  <a16:creationId xmlns:a16="http://schemas.microsoft.com/office/drawing/2014/main" id="{EE968307-BA1D-4E5F-936C-A64903FD419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A1ACC44F-8131-409C-8243-7B18D6F68FA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5EE55605-2F0A-48BE-A79B-691415FEF850}"/>
              </a:ext>
            </a:extLst>
          </p:cNvPr>
          <p:cNvGrpSpPr/>
          <p:nvPr/>
        </p:nvGrpSpPr>
        <p:grpSpPr>
          <a:xfrm>
            <a:off x="178810" y="3267239"/>
            <a:ext cx="301752" cy="301752"/>
            <a:chOff x="4084318" y="1418208"/>
            <a:chExt cx="4023359" cy="4021584"/>
          </a:xfrm>
        </p:grpSpPr>
        <p:sp>
          <p:nvSpPr>
            <p:cNvPr id="416" name="Sun 415">
              <a:extLst>
                <a:ext uri="{FF2B5EF4-FFF2-40B4-BE49-F238E27FC236}">
                  <a16:creationId xmlns:a16="http://schemas.microsoft.com/office/drawing/2014/main" id="{24984275-8A51-48CD-A5A5-0586B9CBE4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7" name="Oval 416">
              <a:extLst>
                <a:ext uri="{FF2B5EF4-FFF2-40B4-BE49-F238E27FC236}">
                  <a16:creationId xmlns:a16="http://schemas.microsoft.com/office/drawing/2014/main" id="{9C6920C8-4E5C-4494-B203-1DF62A591F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8" name="Group 417">
            <a:extLst>
              <a:ext uri="{FF2B5EF4-FFF2-40B4-BE49-F238E27FC236}">
                <a16:creationId xmlns:a16="http://schemas.microsoft.com/office/drawing/2014/main" id="{6FDA7342-7C9C-44AD-9FE0-84B2156E4999}"/>
              </a:ext>
            </a:extLst>
          </p:cNvPr>
          <p:cNvGrpSpPr/>
          <p:nvPr/>
        </p:nvGrpSpPr>
        <p:grpSpPr>
          <a:xfrm>
            <a:off x="34412" y="3512822"/>
            <a:ext cx="590550" cy="594360"/>
            <a:chOff x="5800725" y="3131820"/>
            <a:chExt cx="590550" cy="594360"/>
          </a:xfrm>
        </p:grpSpPr>
        <p:sp>
          <p:nvSpPr>
            <p:cNvPr id="419" name="Circle: Hollow 418">
              <a:extLst>
                <a:ext uri="{FF2B5EF4-FFF2-40B4-BE49-F238E27FC236}">
                  <a16:creationId xmlns:a16="http://schemas.microsoft.com/office/drawing/2014/main" id="{9636A34C-45F9-41E5-97AC-FEC5ED0CF88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0" name="Oval 419">
              <a:extLst>
                <a:ext uri="{FF2B5EF4-FFF2-40B4-BE49-F238E27FC236}">
                  <a16:creationId xmlns:a16="http://schemas.microsoft.com/office/drawing/2014/main" id="{A1E53D8D-428E-4B4B-9A4F-6B3FAFDD819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44575E00-A4F5-4488-B0E2-9012AFFDE095}"/>
              </a:ext>
            </a:extLst>
          </p:cNvPr>
          <p:cNvGrpSpPr/>
          <p:nvPr/>
        </p:nvGrpSpPr>
        <p:grpSpPr>
          <a:xfrm>
            <a:off x="178811" y="3659126"/>
            <a:ext cx="301752" cy="301752"/>
            <a:chOff x="4084318" y="1418208"/>
            <a:chExt cx="4023359" cy="4021584"/>
          </a:xfrm>
        </p:grpSpPr>
        <p:sp>
          <p:nvSpPr>
            <p:cNvPr id="422" name="Sun 421">
              <a:extLst>
                <a:ext uri="{FF2B5EF4-FFF2-40B4-BE49-F238E27FC236}">
                  <a16:creationId xmlns:a16="http://schemas.microsoft.com/office/drawing/2014/main" id="{42A1B45A-585D-4575-B24D-A5AEE12BCC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7AF04477-B7CA-4198-BF0D-5AF364FC73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CDF0A1B4-C894-4B55-B482-74F2A1070372}"/>
              </a:ext>
            </a:extLst>
          </p:cNvPr>
          <p:cNvGrpSpPr/>
          <p:nvPr/>
        </p:nvGrpSpPr>
        <p:grpSpPr>
          <a:xfrm>
            <a:off x="34413" y="3904709"/>
            <a:ext cx="590550" cy="594360"/>
            <a:chOff x="5800725" y="3131820"/>
            <a:chExt cx="590550" cy="594360"/>
          </a:xfrm>
        </p:grpSpPr>
        <p:sp>
          <p:nvSpPr>
            <p:cNvPr id="425" name="Circle: Hollow 424">
              <a:extLst>
                <a:ext uri="{FF2B5EF4-FFF2-40B4-BE49-F238E27FC236}">
                  <a16:creationId xmlns:a16="http://schemas.microsoft.com/office/drawing/2014/main" id="{EF8CA49A-1E59-418A-A52A-7E95B473590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643C6060-168E-4C2C-BDD6-215BC9A1745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6901A6D1-806D-4C9B-B39F-054BF3490C22}"/>
              </a:ext>
            </a:extLst>
          </p:cNvPr>
          <p:cNvGrpSpPr/>
          <p:nvPr/>
        </p:nvGrpSpPr>
        <p:grpSpPr>
          <a:xfrm>
            <a:off x="178812" y="4051013"/>
            <a:ext cx="301752" cy="301752"/>
            <a:chOff x="4084318" y="1418208"/>
            <a:chExt cx="4023359" cy="4021584"/>
          </a:xfrm>
        </p:grpSpPr>
        <p:sp>
          <p:nvSpPr>
            <p:cNvPr id="428" name="Sun 427">
              <a:extLst>
                <a:ext uri="{FF2B5EF4-FFF2-40B4-BE49-F238E27FC236}">
                  <a16:creationId xmlns:a16="http://schemas.microsoft.com/office/drawing/2014/main" id="{8FE2CF2D-809B-4732-847B-FFA11C7A81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9" name="Oval 428">
              <a:extLst>
                <a:ext uri="{FF2B5EF4-FFF2-40B4-BE49-F238E27FC236}">
                  <a16:creationId xmlns:a16="http://schemas.microsoft.com/office/drawing/2014/main" id="{295142FD-5325-4D04-9247-ECC998BF7B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0" name="Group 429">
            <a:extLst>
              <a:ext uri="{FF2B5EF4-FFF2-40B4-BE49-F238E27FC236}">
                <a16:creationId xmlns:a16="http://schemas.microsoft.com/office/drawing/2014/main" id="{46C45941-EA9B-427C-9AC2-D89DC672B4F3}"/>
              </a:ext>
            </a:extLst>
          </p:cNvPr>
          <p:cNvGrpSpPr/>
          <p:nvPr/>
        </p:nvGrpSpPr>
        <p:grpSpPr>
          <a:xfrm>
            <a:off x="34414" y="4296596"/>
            <a:ext cx="590550" cy="594360"/>
            <a:chOff x="5800725" y="3131820"/>
            <a:chExt cx="590550" cy="594360"/>
          </a:xfrm>
        </p:grpSpPr>
        <p:sp>
          <p:nvSpPr>
            <p:cNvPr id="431" name="Circle: Hollow 430">
              <a:extLst>
                <a:ext uri="{FF2B5EF4-FFF2-40B4-BE49-F238E27FC236}">
                  <a16:creationId xmlns:a16="http://schemas.microsoft.com/office/drawing/2014/main" id="{412EABFF-B904-4EC1-A9D8-A93233C3F37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5E146D00-48F4-4432-B6A3-EFC7F058C88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86D8F52E-23DF-4086-93D1-72E22E029918}"/>
              </a:ext>
            </a:extLst>
          </p:cNvPr>
          <p:cNvGrpSpPr/>
          <p:nvPr/>
        </p:nvGrpSpPr>
        <p:grpSpPr>
          <a:xfrm>
            <a:off x="178813" y="4442900"/>
            <a:ext cx="301752" cy="301752"/>
            <a:chOff x="4084318" y="1418208"/>
            <a:chExt cx="4023359" cy="4021584"/>
          </a:xfrm>
        </p:grpSpPr>
        <p:sp>
          <p:nvSpPr>
            <p:cNvPr id="434" name="Sun 433">
              <a:extLst>
                <a:ext uri="{FF2B5EF4-FFF2-40B4-BE49-F238E27FC236}">
                  <a16:creationId xmlns:a16="http://schemas.microsoft.com/office/drawing/2014/main" id="{D56D5FEB-44A2-400D-A63D-E616A0B88C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E75DA8EC-E762-411B-BE6A-1CC7381EC9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66BAB715-8FA3-4FF2-B5DA-24930DEB79E6}"/>
              </a:ext>
            </a:extLst>
          </p:cNvPr>
          <p:cNvGrpSpPr/>
          <p:nvPr/>
        </p:nvGrpSpPr>
        <p:grpSpPr>
          <a:xfrm>
            <a:off x="34415" y="4688483"/>
            <a:ext cx="590550" cy="594360"/>
            <a:chOff x="5800725" y="3131820"/>
            <a:chExt cx="590550" cy="594360"/>
          </a:xfrm>
        </p:grpSpPr>
        <p:sp>
          <p:nvSpPr>
            <p:cNvPr id="437" name="Circle: Hollow 436">
              <a:extLst>
                <a:ext uri="{FF2B5EF4-FFF2-40B4-BE49-F238E27FC236}">
                  <a16:creationId xmlns:a16="http://schemas.microsoft.com/office/drawing/2014/main" id="{9B03C5B5-2673-44CF-B067-0D0C09D91E8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9E4299AD-2207-48DB-B7FF-A733870AA3A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2B1974B4-65DB-4E76-9DF4-CF7E7DC22929}"/>
              </a:ext>
            </a:extLst>
          </p:cNvPr>
          <p:cNvGrpSpPr/>
          <p:nvPr/>
        </p:nvGrpSpPr>
        <p:grpSpPr>
          <a:xfrm>
            <a:off x="178814" y="4834787"/>
            <a:ext cx="301752" cy="301752"/>
            <a:chOff x="4084318" y="1418208"/>
            <a:chExt cx="4023359" cy="4021584"/>
          </a:xfrm>
        </p:grpSpPr>
        <p:sp>
          <p:nvSpPr>
            <p:cNvPr id="440" name="Sun 439">
              <a:extLst>
                <a:ext uri="{FF2B5EF4-FFF2-40B4-BE49-F238E27FC236}">
                  <a16:creationId xmlns:a16="http://schemas.microsoft.com/office/drawing/2014/main" id="{2807EDA6-FAD5-4979-A31A-7A66013D5D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CB6E747F-C073-4246-9FD1-503065DFE1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2" name="Group 441">
            <a:extLst>
              <a:ext uri="{FF2B5EF4-FFF2-40B4-BE49-F238E27FC236}">
                <a16:creationId xmlns:a16="http://schemas.microsoft.com/office/drawing/2014/main" id="{9F0189F2-96E9-4AF5-9280-4DDFC5E56E0E}"/>
              </a:ext>
            </a:extLst>
          </p:cNvPr>
          <p:cNvGrpSpPr/>
          <p:nvPr/>
        </p:nvGrpSpPr>
        <p:grpSpPr>
          <a:xfrm>
            <a:off x="34416" y="5080370"/>
            <a:ext cx="590550" cy="594360"/>
            <a:chOff x="5800725" y="3131820"/>
            <a:chExt cx="590550" cy="594360"/>
          </a:xfrm>
        </p:grpSpPr>
        <p:sp>
          <p:nvSpPr>
            <p:cNvPr id="443" name="Circle: Hollow 442">
              <a:extLst>
                <a:ext uri="{FF2B5EF4-FFF2-40B4-BE49-F238E27FC236}">
                  <a16:creationId xmlns:a16="http://schemas.microsoft.com/office/drawing/2014/main" id="{A7227A7F-AA81-4B42-81AC-85AF02F300C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DC63E9B6-083B-4ABF-86C7-D9D323E6453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8E10191F-5B20-47F8-848D-B6B4F52A1EBA}"/>
              </a:ext>
            </a:extLst>
          </p:cNvPr>
          <p:cNvGrpSpPr/>
          <p:nvPr/>
        </p:nvGrpSpPr>
        <p:grpSpPr>
          <a:xfrm>
            <a:off x="178815" y="5226674"/>
            <a:ext cx="301752" cy="301752"/>
            <a:chOff x="4084318" y="1418208"/>
            <a:chExt cx="4023359" cy="4021584"/>
          </a:xfrm>
        </p:grpSpPr>
        <p:sp>
          <p:nvSpPr>
            <p:cNvPr id="446" name="Sun 445">
              <a:extLst>
                <a:ext uri="{FF2B5EF4-FFF2-40B4-BE49-F238E27FC236}">
                  <a16:creationId xmlns:a16="http://schemas.microsoft.com/office/drawing/2014/main" id="{D0AF7612-035C-43F0-B560-7698FDD2A3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211EBD64-9FA8-40D5-84A1-FA39AA4972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A716F3F8-A3A7-4517-97ED-61D19969FD04}"/>
              </a:ext>
            </a:extLst>
          </p:cNvPr>
          <p:cNvGrpSpPr/>
          <p:nvPr/>
        </p:nvGrpSpPr>
        <p:grpSpPr>
          <a:xfrm>
            <a:off x="34417" y="5472257"/>
            <a:ext cx="590550" cy="594360"/>
            <a:chOff x="5800725" y="3131820"/>
            <a:chExt cx="590550" cy="594360"/>
          </a:xfrm>
        </p:grpSpPr>
        <p:sp>
          <p:nvSpPr>
            <p:cNvPr id="449" name="Circle: Hollow 448">
              <a:extLst>
                <a:ext uri="{FF2B5EF4-FFF2-40B4-BE49-F238E27FC236}">
                  <a16:creationId xmlns:a16="http://schemas.microsoft.com/office/drawing/2014/main" id="{6DB2F740-D398-4C99-9615-C3B695B6878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74EDA95B-37FA-486A-9127-839BF810B76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1359A4A8-987F-48C3-800D-878A7E8C9118}"/>
              </a:ext>
            </a:extLst>
          </p:cNvPr>
          <p:cNvGrpSpPr/>
          <p:nvPr/>
        </p:nvGrpSpPr>
        <p:grpSpPr>
          <a:xfrm>
            <a:off x="178816" y="5618561"/>
            <a:ext cx="301752" cy="301752"/>
            <a:chOff x="4084318" y="1418208"/>
            <a:chExt cx="4023359" cy="4021584"/>
          </a:xfrm>
        </p:grpSpPr>
        <p:sp>
          <p:nvSpPr>
            <p:cNvPr id="452" name="Sun 451">
              <a:extLst>
                <a:ext uri="{FF2B5EF4-FFF2-40B4-BE49-F238E27FC236}">
                  <a16:creationId xmlns:a16="http://schemas.microsoft.com/office/drawing/2014/main" id="{A323A1BA-6D1C-4FA3-8B2D-91E6DEE158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761F1ACB-80E0-4752-8DE7-9F3D718919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B286901F-ACB0-4EC8-B694-014BD92CC0C5}"/>
              </a:ext>
            </a:extLst>
          </p:cNvPr>
          <p:cNvGrpSpPr/>
          <p:nvPr/>
        </p:nvGrpSpPr>
        <p:grpSpPr>
          <a:xfrm>
            <a:off x="34418" y="5864144"/>
            <a:ext cx="590550" cy="594360"/>
            <a:chOff x="5800725" y="3131820"/>
            <a:chExt cx="590550" cy="594360"/>
          </a:xfrm>
        </p:grpSpPr>
        <p:sp>
          <p:nvSpPr>
            <p:cNvPr id="455" name="Circle: Hollow 454">
              <a:extLst>
                <a:ext uri="{FF2B5EF4-FFF2-40B4-BE49-F238E27FC236}">
                  <a16:creationId xmlns:a16="http://schemas.microsoft.com/office/drawing/2014/main" id="{789ABE7E-41E1-42AA-A491-7FBF3464F28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8800AFA8-2635-4AE6-BFB0-EEBA6F532DF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CE6B95EB-C70F-48BB-816A-6748AF499FDD}"/>
              </a:ext>
            </a:extLst>
          </p:cNvPr>
          <p:cNvGrpSpPr/>
          <p:nvPr/>
        </p:nvGrpSpPr>
        <p:grpSpPr>
          <a:xfrm>
            <a:off x="178817" y="6010448"/>
            <a:ext cx="301752" cy="301752"/>
            <a:chOff x="4084318" y="1418208"/>
            <a:chExt cx="4023359" cy="4021584"/>
          </a:xfrm>
        </p:grpSpPr>
        <p:sp>
          <p:nvSpPr>
            <p:cNvPr id="458" name="Sun 457">
              <a:extLst>
                <a:ext uri="{FF2B5EF4-FFF2-40B4-BE49-F238E27FC236}">
                  <a16:creationId xmlns:a16="http://schemas.microsoft.com/office/drawing/2014/main" id="{16614BC0-9459-4988-828B-1676EEB0AB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D80C3758-A286-477D-8894-F11AC76348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1B83F4BA-575E-4FC1-85EA-2DC090E224F7}"/>
              </a:ext>
            </a:extLst>
          </p:cNvPr>
          <p:cNvGrpSpPr/>
          <p:nvPr/>
        </p:nvGrpSpPr>
        <p:grpSpPr>
          <a:xfrm>
            <a:off x="11605994" y="377642"/>
            <a:ext cx="590550" cy="594360"/>
            <a:chOff x="5800725" y="3131820"/>
            <a:chExt cx="590550" cy="594360"/>
          </a:xfrm>
        </p:grpSpPr>
        <p:sp>
          <p:nvSpPr>
            <p:cNvPr id="461" name="Circle: Hollow 460">
              <a:extLst>
                <a:ext uri="{FF2B5EF4-FFF2-40B4-BE49-F238E27FC236}">
                  <a16:creationId xmlns:a16="http://schemas.microsoft.com/office/drawing/2014/main" id="{129C8D8B-217C-4853-B3C3-5E96F0FCF15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77C9FDE1-A662-4D2A-B622-1F3E5748905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8123B1C4-D93A-462F-9D36-AE74B439B986}"/>
              </a:ext>
            </a:extLst>
          </p:cNvPr>
          <p:cNvGrpSpPr/>
          <p:nvPr/>
        </p:nvGrpSpPr>
        <p:grpSpPr>
          <a:xfrm>
            <a:off x="11750393" y="523946"/>
            <a:ext cx="301752" cy="301752"/>
            <a:chOff x="4084318" y="1418208"/>
            <a:chExt cx="4023359" cy="4021584"/>
          </a:xfrm>
        </p:grpSpPr>
        <p:sp>
          <p:nvSpPr>
            <p:cNvPr id="464" name="Sun 463">
              <a:extLst>
                <a:ext uri="{FF2B5EF4-FFF2-40B4-BE49-F238E27FC236}">
                  <a16:creationId xmlns:a16="http://schemas.microsoft.com/office/drawing/2014/main" id="{A3328592-EF28-486D-A6AB-B25B8B27A1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A2AA1B7C-7F93-4E12-BE63-6E4EAEB45D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997D7C8B-5081-4406-9356-344E399F62C7}"/>
              </a:ext>
            </a:extLst>
          </p:cNvPr>
          <p:cNvGrpSpPr/>
          <p:nvPr/>
        </p:nvGrpSpPr>
        <p:grpSpPr>
          <a:xfrm>
            <a:off x="11605993" y="769534"/>
            <a:ext cx="590550" cy="594360"/>
            <a:chOff x="5800725" y="3131820"/>
            <a:chExt cx="590550" cy="594360"/>
          </a:xfrm>
        </p:grpSpPr>
        <p:sp>
          <p:nvSpPr>
            <p:cNvPr id="467" name="Circle: Hollow 466">
              <a:extLst>
                <a:ext uri="{FF2B5EF4-FFF2-40B4-BE49-F238E27FC236}">
                  <a16:creationId xmlns:a16="http://schemas.microsoft.com/office/drawing/2014/main" id="{1974AE3A-EA64-4627-AA4C-4B5011C245E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EC3ABD82-0284-4537-91A2-A156ABC6801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A962554C-D86F-4D76-89C6-33CBA44437C5}"/>
              </a:ext>
            </a:extLst>
          </p:cNvPr>
          <p:cNvGrpSpPr/>
          <p:nvPr/>
        </p:nvGrpSpPr>
        <p:grpSpPr>
          <a:xfrm>
            <a:off x="11750392" y="915838"/>
            <a:ext cx="301752" cy="301752"/>
            <a:chOff x="4084318" y="1418208"/>
            <a:chExt cx="4023359" cy="4021584"/>
          </a:xfrm>
        </p:grpSpPr>
        <p:sp>
          <p:nvSpPr>
            <p:cNvPr id="470" name="Sun 469">
              <a:extLst>
                <a:ext uri="{FF2B5EF4-FFF2-40B4-BE49-F238E27FC236}">
                  <a16:creationId xmlns:a16="http://schemas.microsoft.com/office/drawing/2014/main" id="{C90707CC-16A3-4C51-AF87-715063D00D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id="{6716863A-CFE4-4092-B80C-084F8BB106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2" name="Group 471">
            <a:extLst>
              <a:ext uri="{FF2B5EF4-FFF2-40B4-BE49-F238E27FC236}">
                <a16:creationId xmlns:a16="http://schemas.microsoft.com/office/drawing/2014/main" id="{A2C137CA-B987-4AA4-9DED-9F7B6B3DC061}"/>
              </a:ext>
            </a:extLst>
          </p:cNvPr>
          <p:cNvGrpSpPr/>
          <p:nvPr/>
        </p:nvGrpSpPr>
        <p:grpSpPr>
          <a:xfrm>
            <a:off x="11605992" y="1161426"/>
            <a:ext cx="590550" cy="594360"/>
            <a:chOff x="5800725" y="3131820"/>
            <a:chExt cx="590550" cy="594360"/>
          </a:xfrm>
        </p:grpSpPr>
        <p:sp>
          <p:nvSpPr>
            <p:cNvPr id="473" name="Circle: Hollow 472">
              <a:extLst>
                <a:ext uri="{FF2B5EF4-FFF2-40B4-BE49-F238E27FC236}">
                  <a16:creationId xmlns:a16="http://schemas.microsoft.com/office/drawing/2014/main" id="{ED28EF05-9A0E-4A23-88D6-A64A8F6A313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15EE77ED-C353-4C69-ABEB-3F47BF00B24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4BFDDDB9-FF8A-4E9B-89B4-17527D471338}"/>
              </a:ext>
            </a:extLst>
          </p:cNvPr>
          <p:cNvGrpSpPr/>
          <p:nvPr/>
        </p:nvGrpSpPr>
        <p:grpSpPr>
          <a:xfrm>
            <a:off x="11750391" y="1307730"/>
            <a:ext cx="301752" cy="301752"/>
            <a:chOff x="4084318" y="1418208"/>
            <a:chExt cx="4023359" cy="4021584"/>
          </a:xfrm>
        </p:grpSpPr>
        <p:sp>
          <p:nvSpPr>
            <p:cNvPr id="476" name="Sun 475">
              <a:extLst>
                <a:ext uri="{FF2B5EF4-FFF2-40B4-BE49-F238E27FC236}">
                  <a16:creationId xmlns:a16="http://schemas.microsoft.com/office/drawing/2014/main" id="{8D935F22-FE25-4C60-87FF-9F7D2DADFC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D887C8F3-875C-47F5-848D-1096A48306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8" name="Group 477">
            <a:extLst>
              <a:ext uri="{FF2B5EF4-FFF2-40B4-BE49-F238E27FC236}">
                <a16:creationId xmlns:a16="http://schemas.microsoft.com/office/drawing/2014/main" id="{FB1D968F-E4E6-4E86-B9E9-D9E90BD1438B}"/>
              </a:ext>
            </a:extLst>
          </p:cNvPr>
          <p:cNvGrpSpPr/>
          <p:nvPr/>
        </p:nvGrpSpPr>
        <p:grpSpPr>
          <a:xfrm>
            <a:off x="11605991" y="1553318"/>
            <a:ext cx="590550" cy="594360"/>
            <a:chOff x="5800725" y="3131820"/>
            <a:chExt cx="590550" cy="594360"/>
          </a:xfrm>
        </p:grpSpPr>
        <p:sp>
          <p:nvSpPr>
            <p:cNvPr id="479" name="Circle: Hollow 478">
              <a:extLst>
                <a:ext uri="{FF2B5EF4-FFF2-40B4-BE49-F238E27FC236}">
                  <a16:creationId xmlns:a16="http://schemas.microsoft.com/office/drawing/2014/main" id="{022D6E9E-86FC-44FD-834B-595148C3607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DC3CE056-E91B-4CB1-9292-165ABEEFD75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Group 480">
            <a:extLst>
              <a:ext uri="{FF2B5EF4-FFF2-40B4-BE49-F238E27FC236}">
                <a16:creationId xmlns:a16="http://schemas.microsoft.com/office/drawing/2014/main" id="{CF68FD6B-2CF7-4DEA-A5C8-5E1BEC35ABC3}"/>
              </a:ext>
            </a:extLst>
          </p:cNvPr>
          <p:cNvGrpSpPr/>
          <p:nvPr/>
        </p:nvGrpSpPr>
        <p:grpSpPr>
          <a:xfrm>
            <a:off x="11750390" y="1699622"/>
            <a:ext cx="301752" cy="301752"/>
            <a:chOff x="4084318" y="1418208"/>
            <a:chExt cx="4023359" cy="4021584"/>
          </a:xfrm>
        </p:grpSpPr>
        <p:sp>
          <p:nvSpPr>
            <p:cNvPr id="482" name="Sun 481">
              <a:extLst>
                <a:ext uri="{FF2B5EF4-FFF2-40B4-BE49-F238E27FC236}">
                  <a16:creationId xmlns:a16="http://schemas.microsoft.com/office/drawing/2014/main" id="{F9EEA8DB-A65C-487B-B540-61D161156B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E813B0E5-C9E7-4B4B-9A48-333D722108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4" name="Group 483">
            <a:extLst>
              <a:ext uri="{FF2B5EF4-FFF2-40B4-BE49-F238E27FC236}">
                <a16:creationId xmlns:a16="http://schemas.microsoft.com/office/drawing/2014/main" id="{221B8785-5429-413D-BC9F-C4ED721DCA52}"/>
              </a:ext>
            </a:extLst>
          </p:cNvPr>
          <p:cNvGrpSpPr/>
          <p:nvPr/>
        </p:nvGrpSpPr>
        <p:grpSpPr>
          <a:xfrm>
            <a:off x="11605990" y="1945210"/>
            <a:ext cx="590550" cy="594360"/>
            <a:chOff x="5800725" y="3131820"/>
            <a:chExt cx="590550" cy="594360"/>
          </a:xfrm>
        </p:grpSpPr>
        <p:sp>
          <p:nvSpPr>
            <p:cNvPr id="485" name="Circle: Hollow 484">
              <a:extLst>
                <a:ext uri="{FF2B5EF4-FFF2-40B4-BE49-F238E27FC236}">
                  <a16:creationId xmlns:a16="http://schemas.microsoft.com/office/drawing/2014/main" id="{52B1C414-04FE-41A7-A394-DA083691B95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DED39208-682D-4663-97EE-955E74790E4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6647487B-E574-4CC1-843D-E50E3B367235}"/>
              </a:ext>
            </a:extLst>
          </p:cNvPr>
          <p:cNvGrpSpPr/>
          <p:nvPr/>
        </p:nvGrpSpPr>
        <p:grpSpPr>
          <a:xfrm>
            <a:off x="11750389" y="2091514"/>
            <a:ext cx="301752" cy="301752"/>
            <a:chOff x="4084318" y="1418208"/>
            <a:chExt cx="4023359" cy="4021584"/>
          </a:xfrm>
        </p:grpSpPr>
        <p:sp>
          <p:nvSpPr>
            <p:cNvPr id="488" name="Sun 487">
              <a:extLst>
                <a:ext uri="{FF2B5EF4-FFF2-40B4-BE49-F238E27FC236}">
                  <a16:creationId xmlns:a16="http://schemas.microsoft.com/office/drawing/2014/main" id="{A758805E-9A8B-4760-8ABF-7E0199CEF6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0DAE3507-EFBC-4387-8E1A-77B76FA73F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8070625A-16BB-4E31-9F56-72901024D2D6}"/>
              </a:ext>
            </a:extLst>
          </p:cNvPr>
          <p:cNvGrpSpPr/>
          <p:nvPr/>
        </p:nvGrpSpPr>
        <p:grpSpPr>
          <a:xfrm>
            <a:off x="11605989" y="2337102"/>
            <a:ext cx="590550" cy="594360"/>
            <a:chOff x="5800725" y="3131820"/>
            <a:chExt cx="590550" cy="594360"/>
          </a:xfrm>
        </p:grpSpPr>
        <p:sp>
          <p:nvSpPr>
            <p:cNvPr id="491" name="Circle: Hollow 490">
              <a:extLst>
                <a:ext uri="{FF2B5EF4-FFF2-40B4-BE49-F238E27FC236}">
                  <a16:creationId xmlns:a16="http://schemas.microsoft.com/office/drawing/2014/main" id="{0FAF667A-3468-477B-A3A1-78A5E1EB269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D3F834EF-4521-462F-ACB5-DA7F9463414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3" name="Group 492">
            <a:extLst>
              <a:ext uri="{FF2B5EF4-FFF2-40B4-BE49-F238E27FC236}">
                <a16:creationId xmlns:a16="http://schemas.microsoft.com/office/drawing/2014/main" id="{5403B98D-140E-4464-B947-A3A1164C983B}"/>
              </a:ext>
            </a:extLst>
          </p:cNvPr>
          <p:cNvGrpSpPr/>
          <p:nvPr/>
        </p:nvGrpSpPr>
        <p:grpSpPr>
          <a:xfrm>
            <a:off x="11750388" y="2483406"/>
            <a:ext cx="301752" cy="301752"/>
            <a:chOff x="4084318" y="1418208"/>
            <a:chExt cx="4023359" cy="4021584"/>
          </a:xfrm>
        </p:grpSpPr>
        <p:sp>
          <p:nvSpPr>
            <p:cNvPr id="494" name="Sun 493">
              <a:extLst>
                <a:ext uri="{FF2B5EF4-FFF2-40B4-BE49-F238E27FC236}">
                  <a16:creationId xmlns:a16="http://schemas.microsoft.com/office/drawing/2014/main" id="{56764A70-941D-4E45-AD5A-DD797F6CB2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C1C429DE-6575-4BE8-AA60-D96B4EE7FB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1A25A054-C4C6-4257-9365-C8EB54896CE2}"/>
              </a:ext>
            </a:extLst>
          </p:cNvPr>
          <p:cNvGrpSpPr/>
          <p:nvPr/>
        </p:nvGrpSpPr>
        <p:grpSpPr>
          <a:xfrm>
            <a:off x="11605988" y="2728994"/>
            <a:ext cx="590550" cy="594360"/>
            <a:chOff x="5800725" y="3131820"/>
            <a:chExt cx="590550" cy="594360"/>
          </a:xfrm>
        </p:grpSpPr>
        <p:sp>
          <p:nvSpPr>
            <p:cNvPr id="497" name="Circle: Hollow 496">
              <a:extLst>
                <a:ext uri="{FF2B5EF4-FFF2-40B4-BE49-F238E27FC236}">
                  <a16:creationId xmlns:a16="http://schemas.microsoft.com/office/drawing/2014/main" id="{A2E045C2-FB8B-4B69-BD2A-B35DFB1D450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0D148E86-47DB-4F0D-B441-0D25BD137C2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EA64A8CE-C55A-45EB-98CB-C12196F1B3EE}"/>
              </a:ext>
            </a:extLst>
          </p:cNvPr>
          <p:cNvGrpSpPr/>
          <p:nvPr/>
        </p:nvGrpSpPr>
        <p:grpSpPr>
          <a:xfrm>
            <a:off x="11750387" y="2875298"/>
            <a:ext cx="301752" cy="301752"/>
            <a:chOff x="4084318" y="1418208"/>
            <a:chExt cx="4023359" cy="4021584"/>
          </a:xfrm>
        </p:grpSpPr>
        <p:sp>
          <p:nvSpPr>
            <p:cNvPr id="500" name="Sun 499">
              <a:extLst>
                <a:ext uri="{FF2B5EF4-FFF2-40B4-BE49-F238E27FC236}">
                  <a16:creationId xmlns:a16="http://schemas.microsoft.com/office/drawing/2014/main" id="{EEB2568F-5EC9-46A0-BC3E-4FC2BC3A70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B21F95CC-E849-4E55-9588-F113324709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ECD5D85D-B777-4043-96E2-973A212ACA84}"/>
              </a:ext>
            </a:extLst>
          </p:cNvPr>
          <p:cNvGrpSpPr/>
          <p:nvPr/>
        </p:nvGrpSpPr>
        <p:grpSpPr>
          <a:xfrm>
            <a:off x="11605987" y="3120886"/>
            <a:ext cx="590550" cy="594360"/>
            <a:chOff x="5800725" y="3131820"/>
            <a:chExt cx="590550" cy="594360"/>
          </a:xfrm>
        </p:grpSpPr>
        <p:sp>
          <p:nvSpPr>
            <p:cNvPr id="503" name="Circle: Hollow 502">
              <a:extLst>
                <a:ext uri="{FF2B5EF4-FFF2-40B4-BE49-F238E27FC236}">
                  <a16:creationId xmlns:a16="http://schemas.microsoft.com/office/drawing/2014/main" id="{A9002293-DF50-435C-9F60-D11F944592B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4" name="Oval 503">
              <a:extLst>
                <a:ext uri="{FF2B5EF4-FFF2-40B4-BE49-F238E27FC236}">
                  <a16:creationId xmlns:a16="http://schemas.microsoft.com/office/drawing/2014/main" id="{D59EEF07-40D6-4605-A5BD-E7A606BE6D0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DAAEF821-E03E-4EBD-9F4C-0573B09A26EE}"/>
              </a:ext>
            </a:extLst>
          </p:cNvPr>
          <p:cNvGrpSpPr/>
          <p:nvPr/>
        </p:nvGrpSpPr>
        <p:grpSpPr>
          <a:xfrm>
            <a:off x="11750386" y="3267190"/>
            <a:ext cx="301752" cy="301752"/>
            <a:chOff x="4084318" y="1418208"/>
            <a:chExt cx="4023359" cy="4021584"/>
          </a:xfrm>
        </p:grpSpPr>
        <p:sp>
          <p:nvSpPr>
            <p:cNvPr id="506" name="Sun 505">
              <a:extLst>
                <a:ext uri="{FF2B5EF4-FFF2-40B4-BE49-F238E27FC236}">
                  <a16:creationId xmlns:a16="http://schemas.microsoft.com/office/drawing/2014/main" id="{F302E7F4-4E73-4094-8C63-E73FBC74DE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83D0E751-04F5-461D-AE49-2C6D717A28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05509CD6-2DBF-4C5B-A84F-108723599A3B}"/>
              </a:ext>
            </a:extLst>
          </p:cNvPr>
          <p:cNvGrpSpPr/>
          <p:nvPr/>
        </p:nvGrpSpPr>
        <p:grpSpPr>
          <a:xfrm>
            <a:off x="11605986" y="3512778"/>
            <a:ext cx="590550" cy="594360"/>
            <a:chOff x="5800725" y="3131820"/>
            <a:chExt cx="590550" cy="594360"/>
          </a:xfrm>
        </p:grpSpPr>
        <p:sp>
          <p:nvSpPr>
            <p:cNvPr id="509" name="Circle: Hollow 508">
              <a:extLst>
                <a:ext uri="{FF2B5EF4-FFF2-40B4-BE49-F238E27FC236}">
                  <a16:creationId xmlns:a16="http://schemas.microsoft.com/office/drawing/2014/main" id="{153D43D1-2C9E-4923-9BF6-1B003936B25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BEE811E8-9A6C-4E96-B9F5-45300060D9A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3EA9A0C4-D53F-44B9-986E-9DE18B684388}"/>
              </a:ext>
            </a:extLst>
          </p:cNvPr>
          <p:cNvGrpSpPr/>
          <p:nvPr/>
        </p:nvGrpSpPr>
        <p:grpSpPr>
          <a:xfrm>
            <a:off x="11750385" y="3659082"/>
            <a:ext cx="301752" cy="301752"/>
            <a:chOff x="4084318" y="1418208"/>
            <a:chExt cx="4023359" cy="4021584"/>
          </a:xfrm>
        </p:grpSpPr>
        <p:sp>
          <p:nvSpPr>
            <p:cNvPr id="512" name="Sun 511">
              <a:extLst>
                <a:ext uri="{FF2B5EF4-FFF2-40B4-BE49-F238E27FC236}">
                  <a16:creationId xmlns:a16="http://schemas.microsoft.com/office/drawing/2014/main" id="{31AE9E61-3667-45A9-857C-DCA9B1ED37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DC46F34D-DAA2-4622-A971-3ECDCA8E32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F4B0A70B-AD0E-4575-AEA7-3F5FB0AC5F44}"/>
              </a:ext>
            </a:extLst>
          </p:cNvPr>
          <p:cNvGrpSpPr/>
          <p:nvPr/>
        </p:nvGrpSpPr>
        <p:grpSpPr>
          <a:xfrm>
            <a:off x="11605985" y="3904670"/>
            <a:ext cx="590550" cy="594360"/>
            <a:chOff x="5800725" y="3131820"/>
            <a:chExt cx="590550" cy="594360"/>
          </a:xfrm>
        </p:grpSpPr>
        <p:sp>
          <p:nvSpPr>
            <p:cNvPr id="515" name="Circle: Hollow 514">
              <a:extLst>
                <a:ext uri="{FF2B5EF4-FFF2-40B4-BE49-F238E27FC236}">
                  <a16:creationId xmlns:a16="http://schemas.microsoft.com/office/drawing/2014/main" id="{D19616E7-39B6-4A39-8888-6CD3D5A1897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6" name="Oval 515">
              <a:extLst>
                <a:ext uri="{FF2B5EF4-FFF2-40B4-BE49-F238E27FC236}">
                  <a16:creationId xmlns:a16="http://schemas.microsoft.com/office/drawing/2014/main" id="{6DE32C92-9601-4639-91F7-15F6BAFC1D8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7" name="Group 516">
            <a:extLst>
              <a:ext uri="{FF2B5EF4-FFF2-40B4-BE49-F238E27FC236}">
                <a16:creationId xmlns:a16="http://schemas.microsoft.com/office/drawing/2014/main" id="{ACCA5860-875D-4D81-AA82-3D7939563672}"/>
              </a:ext>
            </a:extLst>
          </p:cNvPr>
          <p:cNvGrpSpPr/>
          <p:nvPr/>
        </p:nvGrpSpPr>
        <p:grpSpPr>
          <a:xfrm>
            <a:off x="11750384" y="4050974"/>
            <a:ext cx="301752" cy="301752"/>
            <a:chOff x="4084318" y="1418208"/>
            <a:chExt cx="4023359" cy="4021584"/>
          </a:xfrm>
        </p:grpSpPr>
        <p:sp>
          <p:nvSpPr>
            <p:cNvPr id="518" name="Sun 517">
              <a:extLst>
                <a:ext uri="{FF2B5EF4-FFF2-40B4-BE49-F238E27FC236}">
                  <a16:creationId xmlns:a16="http://schemas.microsoft.com/office/drawing/2014/main" id="{6999C6A2-CB70-4BB4-BD8F-46102A29BE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9" name="Oval 518">
              <a:extLst>
                <a:ext uri="{FF2B5EF4-FFF2-40B4-BE49-F238E27FC236}">
                  <a16:creationId xmlns:a16="http://schemas.microsoft.com/office/drawing/2014/main" id="{255EC804-0D97-4538-B2CF-952EAA4DBD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0" name="Group 519">
            <a:extLst>
              <a:ext uri="{FF2B5EF4-FFF2-40B4-BE49-F238E27FC236}">
                <a16:creationId xmlns:a16="http://schemas.microsoft.com/office/drawing/2014/main" id="{F98D594F-40A8-4AFF-B49F-F8A1FB28104F}"/>
              </a:ext>
            </a:extLst>
          </p:cNvPr>
          <p:cNvGrpSpPr/>
          <p:nvPr/>
        </p:nvGrpSpPr>
        <p:grpSpPr>
          <a:xfrm>
            <a:off x="11605984" y="4296562"/>
            <a:ext cx="590550" cy="594360"/>
            <a:chOff x="5800725" y="3131820"/>
            <a:chExt cx="590550" cy="594360"/>
          </a:xfrm>
        </p:grpSpPr>
        <p:sp>
          <p:nvSpPr>
            <p:cNvPr id="521" name="Circle: Hollow 520">
              <a:extLst>
                <a:ext uri="{FF2B5EF4-FFF2-40B4-BE49-F238E27FC236}">
                  <a16:creationId xmlns:a16="http://schemas.microsoft.com/office/drawing/2014/main" id="{0EBD2114-634D-40CD-9C6C-E37E54E104B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2" name="Oval 521">
              <a:extLst>
                <a:ext uri="{FF2B5EF4-FFF2-40B4-BE49-F238E27FC236}">
                  <a16:creationId xmlns:a16="http://schemas.microsoft.com/office/drawing/2014/main" id="{23D74D9D-3EF0-4FFD-A14B-14DCB7C41F2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ADDF4206-447E-4259-8B0F-AB24F991ECBD}"/>
              </a:ext>
            </a:extLst>
          </p:cNvPr>
          <p:cNvGrpSpPr/>
          <p:nvPr/>
        </p:nvGrpSpPr>
        <p:grpSpPr>
          <a:xfrm>
            <a:off x="11750383" y="4442866"/>
            <a:ext cx="301752" cy="301752"/>
            <a:chOff x="4084318" y="1418208"/>
            <a:chExt cx="4023359" cy="4021584"/>
          </a:xfrm>
        </p:grpSpPr>
        <p:sp>
          <p:nvSpPr>
            <p:cNvPr id="524" name="Sun 523">
              <a:extLst>
                <a:ext uri="{FF2B5EF4-FFF2-40B4-BE49-F238E27FC236}">
                  <a16:creationId xmlns:a16="http://schemas.microsoft.com/office/drawing/2014/main" id="{6387EA12-48C2-465F-9C8E-A90698C641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5" name="Oval 524">
              <a:extLst>
                <a:ext uri="{FF2B5EF4-FFF2-40B4-BE49-F238E27FC236}">
                  <a16:creationId xmlns:a16="http://schemas.microsoft.com/office/drawing/2014/main" id="{53F27598-6F34-446E-93E6-0872B2206C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6" name="Group 525">
            <a:extLst>
              <a:ext uri="{FF2B5EF4-FFF2-40B4-BE49-F238E27FC236}">
                <a16:creationId xmlns:a16="http://schemas.microsoft.com/office/drawing/2014/main" id="{76405AE6-6AFC-4072-B827-971495BB5E49}"/>
              </a:ext>
            </a:extLst>
          </p:cNvPr>
          <p:cNvGrpSpPr/>
          <p:nvPr/>
        </p:nvGrpSpPr>
        <p:grpSpPr>
          <a:xfrm>
            <a:off x="11605983" y="4688454"/>
            <a:ext cx="590550" cy="594360"/>
            <a:chOff x="5800725" y="3131820"/>
            <a:chExt cx="590550" cy="594360"/>
          </a:xfrm>
        </p:grpSpPr>
        <p:sp>
          <p:nvSpPr>
            <p:cNvPr id="527" name="Circle: Hollow 526">
              <a:extLst>
                <a:ext uri="{FF2B5EF4-FFF2-40B4-BE49-F238E27FC236}">
                  <a16:creationId xmlns:a16="http://schemas.microsoft.com/office/drawing/2014/main" id="{93C6027B-F98D-43A2-A778-70163960C71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8366C44F-22C6-4A88-9B7E-6095BCFE79D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D2B98163-7A14-4685-B601-F7CA790D8C55}"/>
              </a:ext>
            </a:extLst>
          </p:cNvPr>
          <p:cNvGrpSpPr/>
          <p:nvPr/>
        </p:nvGrpSpPr>
        <p:grpSpPr>
          <a:xfrm>
            <a:off x="11750382" y="4834758"/>
            <a:ext cx="301752" cy="301752"/>
            <a:chOff x="4084318" y="1418208"/>
            <a:chExt cx="4023359" cy="4021584"/>
          </a:xfrm>
        </p:grpSpPr>
        <p:sp>
          <p:nvSpPr>
            <p:cNvPr id="530" name="Sun 529">
              <a:extLst>
                <a:ext uri="{FF2B5EF4-FFF2-40B4-BE49-F238E27FC236}">
                  <a16:creationId xmlns:a16="http://schemas.microsoft.com/office/drawing/2014/main" id="{49C1E29A-95A8-49CA-B1C2-1A1F2D2956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1" name="Oval 530">
              <a:extLst>
                <a:ext uri="{FF2B5EF4-FFF2-40B4-BE49-F238E27FC236}">
                  <a16:creationId xmlns:a16="http://schemas.microsoft.com/office/drawing/2014/main" id="{9E20B846-D5BF-4606-8DBE-BCB7A5623B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337F4088-7682-4ABF-9460-60755162FDEF}"/>
              </a:ext>
            </a:extLst>
          </p:cNvPr>
          <p:cNvGrpSpPr/>
          <p:nvPr/>
        </p:nvGrpSpPr>
        <p:grpSpPr>
          <a:xfrm>
            <a:off x="11605982" y="5080346"/>
            <a:ext cx="590550" cy="594360"/>
            <a:chOff x="5800725" y="3131820"/>
            <a:chExt cx="590550" cy="594360"/>
          </a:xfrm>
        </p:grpSpPr>
        <p:sp>
          <p:nvSpPr>
            <p:cNvPr id="533" name="Circle: Hollow 532">
              <a:extLst>
                <a:ext uri="{FF2B5EF4-FFF2-40B4-BE49-F238E27FC236}">
                  <a16:creationId xmlns:a16="http://schemas.microsoft.com/office/drawing/2014/main" id="{DAC088F6-B524-44E1-B503-C81B257AA56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4" name="Oval 533">
              <a:extLst>
                <a:ext uri="{FF2B5EF4-FFF2-40B4-BE49-F238E27FC236}">
                  <a16:creationId xmlns:a16="http://schemas.microsoft.com/office/drawing/2014/main" id="{A40DFD69-2D5A-4895-8E04-F99A2BA6579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624D2846-3507-4F2F-B77A-DA252E75C00B}"/>
              </a:ext>
            </a:extLst>
          </p:cNvPr>
          <p:cNvGrpSpPr/>
          <p:nvPr/>
        </p:nvGrpSpPr>
        <p:grpSpPr>
          <a:xfrm>
            <a:off x="11750381" y="5226650"/>
            <a:ext cx="301752" cy="301752"/>
            <a:chOff x="4084318" y="1418208"/>
            <a:chExt cx="4023359" cy="4021584"/>
          </a:xfrm>
        </p:grpSpPr>
        <p:sp>
          <p:nvSpPr>
            <p:cNvPr id="536" name="Sun 535">
              <a:extLst>
                <a:ext uri="{FF2B5EF4-FFF2-40B4-BE49-F238E27FC236}">
                  <a16:creationId xmlns:a16="http://schemas.microsoft.com/office/drawing/2014/main" id="{DF4547C0-2617-4E5F-ACF5-66B8715520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7" name="Oval 536">
              <a:extLst>
                <a:ext uri="{FF2B5EF4-FFF2-40B4-BE49-F238E27FC236}">
                  <a16:creationId xmlns:a16="http://schemas.microsoft.com/office/drawing/2014/main" id="{D938DE53-CA61-4C9B-91CA-77E539967D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FDBFB211-B899-4AFE-8054-A299E1C66A9D}"/>
              </a:ext>
            </a:extLst>
          </p:cNvPr>
          <p:cNvGrpSpPr/>
          <p:nvPr/>
        </p:nvGrpSpPr>
        <p:grpSpPr>
          <a:xfrm>
            <a:off x="11605981" y="5472238"/>
            <a:ext cx="590550" cy="594360"/>
            <a:chOff x="5800725" y="3131820"/>
            <a:chExt cx="590550" cy="594360"/>
          </a:xfrm>
        </p:grpSpPr>
        <p:sp>
          <p:nvSpPr>
            <p:cNvPr id="539" name="Circle: Hollow 538">
              <a:extLst>
                <a:ext uri="{FF2B5EF4-FFF2-40B4-BE49-F238E27FC236}">
                  <a16:creationId xmlns:a16="http://schemas.microsoft.com/office/drawing/2014/main" id="{1AFCDC3F-DFFD-400E-A6D9-EB2AD0A0B15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0" name="Oval 539">
              <a:extLst>
                <a:ext uri="{FF2B5EF4-FFF2-40B4-BE49-F238E27FC236}">
                  <a16:creationId xmlns:a16="http://schemas.microsoft.com/office/drawing/2014/main" id="{E13101DF-3FC6-489C-BB53-E6A12474234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1FCD085B-3458-4892-BE48-22533A4E1D6A}"/>
              </a:ext>
            </a:extLst>
          </p:cNvPr>
          <p:cNvGrpSpPr/>
          <p:nvPr/>
        </p:nvGrpSpPr>
        <p:grpSpPr>
          <a:xfrm>
            <a:off x="11750380" y="5618542"/>
            <a:ext cx="301752" cy="301752"/>
            <a:chOff x="4084318" y="1418208"/>
            <a:chExt cx="4023359" cy="4021584"/>
          </a:xfrm>
        </p:grpSpPr>
        <p:sp>
          <p:nvSpPr>
            <p:cNvPr id="542" name="Sun 541">
              <a:extLst>
                <a:ext uri="{FF2B5EF4-FFF2-40B4-BE49-F238E27FC236}">
                  <a16:creationId xmlns:a16="http://schemas.microsoft.com/office/drawing/2014/main" id="{B91CAFDC-0EB4-4BE0-B63F-820A468F7D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3" name="Oval 542">
              <a:extLst>
                <a:ext uri="{FF2B5EF4-FFF2-40B4-BE49-F238E27FC236}">
                  <a16:creationId xmlns:a16="http://schemas.microsoft.com/office/drawing/2014/main" id="{6D4A1A5F-AADC-4CDE-AE41-33A43F8178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4" name="Group 543">
            <a:extLst>
              <a:ext uri="{FF2B5EF4-FFF2-40B4-BE49-F238E27FC236}">
                <a16:creationId xmlns:a16="http://schemas.microsoft.com/office/drawing/2014/main" id="{DEC62708-448C-4348-9A2C-15C6C7F6B221}"/>
              </a:ext>
            </a:extLst>
          </p:cNvPr>
          <p:cNvGrpSpPr/>
          <p:nvPr/>
        </p:nvGrpSpPr>
        <p:grpSpPr>
          <a:xfrm>
            <a:off x="11605980" y="5864130"/>
            <a:ext cx="590550" cy="594360"/>
            <a:chOff x="5800725" y="3131820"/>
            <a:chExt cx="590550" cy="594360"/>
          </a:xfrm>
        </p:grpSpPr>
        <p:sp>
          <p:nvSpPr>
            <p:cNvPr id="545" name="Circle: Hollow 544">
              <a:extLst>
                <a:ext uri="{FF2B5EF4-FFF2-40B4-BE49-F238E27FC236}">
                  <a16:creationId xmlns:a16="http://schemas.microsoft.com/office/drawing/2014/main" id="{4FD82FC4-4068-44EC-B071-3A52C96DD4F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6" name="Oval 545">
              <a:extLst>
                <a:ext uri="{FF2B5EF4-FFF2-40B4-BE49-F238E27FC236}">
                  <a16:creationId xmlns:a16="http://schemas.microsoft.com/office/drawing/2014/main" id="{37EBBECA-1195-4EE3-8BB3-97FAF1CAED2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7" name="Group 546">
            <a:extLst>
              <a:ext uri="{FF2B5EF4-FFF2-40B4-BE49-F238E27FC236}">
                <a16:creationId xmlns:a16="http://schemas.microsoft.com/office/drawing/2014/main" id="{153FDA5B-7A9D-4201-8E33-B8DEC95AC2E1}"/>
              </a:ext>
            </a:extLst>
          </p:cNvPr>
          <p:cNvGrpSpPr/>
          <p:nvPr/>
        </p:nvGrpSpPr>
        <p:grpSpPr>
          <a:xfrm>
            <a:off x="11750379" y="6010434"/>
            <a:ext cx="301752" cy="301752"/>
            <a:chOff x="4084318" y="1418208"/>
            <a:chExt cx="4023359" cy="4021584"/>
          </a:xfrm>
        </p:grpSpPr>
        <p:sp>
          <p:nvSpPr>
            <p:cNvPr id="548" name="Sun 547">
              <a:extLst>
                <a:ext uri="{FF2B5EF4-FFF2-40B4-BE49-F238E27FC236}">
                  <a16:creationId xmlns:a16="http://schemas.microsoft.com/office/drawing/2014/main" id="{B106DEC1-7DBD-47D3-B2F0-600A94BE7D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9" name="Oval 548">
              <a:extLst>
                <a:ext uri="{FF2B5EF4-FFF2-40B4-BE49-F238E27FC236}">
                  <a16:creationId xmlns:a16="http://schemas.microsoft.com/office/drawing/2014/main" id="{4F2C99B1-A98E-4A4F-B4BC-D0E4ED4528F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3621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2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5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5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4" dur="5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" dur="5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2" dur="5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6" dur="5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0" dur="5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4" dur="5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" dur="5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2" dur="5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5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" dur="5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5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" dur="5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2" dur="5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6" dur="5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0" dur="5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" dur="5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8" dur="5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2" dur="5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6" dur="5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0" dur="5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4" dur="5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8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2" dur="5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6" dur="5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0" dur="5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4" dur="5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8" dur="5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2" dur="5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6" dur="5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0" dur="5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4" dur="5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8" dur="5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2" dur="5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6" dur="5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0" dur="5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4" dur="5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8" dur="5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2" dur="5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6" dur="5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0" dur="5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4" dur="5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8" dur="5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2" dur="5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6" dur="5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0" dur="5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4" dur="5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8" dur="5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2" dur="5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6" dur="5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0" dur="5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4" dur="5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8" dur="5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2" dur="5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6" dur="5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0" dur="5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4" dur="5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8" dur="5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2" dur="5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6" dur="5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0" dur="50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4" dur="5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8" dur="5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2" dur="5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6" dur="5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0" dur="5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4" dur="5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2000"/>
                            </p:stCondLst>
                            <p:childTnLst>
                              <p:par>
                                <p:cTn id="365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1" grpId="0"/>
      <p:bldP spid="12" grpId="0"/>
      <p:bldP spid="13" grpId="0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8AEFDC-3DFC-4AA4-B2D9-BF69DEB04EA7}"/>
              </a:ext>
            </a:extLst>
          </p:cNvPr>
          <p:cNvSpPr txBox="1"/>
          <p:nvPr/>
        </p:nvSpPr>
        <p:spPr>
          <a:xfrm>
            <a:off x="2948259" y="1830954"/>
            <a:ext cx="8564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C0C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ত্রিকোণীর সমকোণ ভিন্ন অপর দুই কোণের সমষ্টি কত</a:t>
            </a:r>
            <a:r>
              <a:rPr lang="en-US" sz="3600" dirty="0">
                <a:solidFill>
                  <a:srgbClr val="FC0C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FC0C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ডিগ্রি?</a:t>
            </a:r>
            <a:endParaRPr lang="en-US" sz="3600" dirty="0">
              <a:solidFill>
                <a:srgbClr val="FC0CA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4E41B6-BE30-4E75-A741-28A7B3FE2DE3}"/>
              </a:ext>
            </a:extLst>
          </p:cNvPr>
          <p:cNvSpPr txBox="1"/>
          <p:nvPr/>
        </p:nvSpPr>
        <p:spPr>
          <a:xfrm>
            <a:off x="1399593" y="891178"/>
            <a:ext cx="513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70DB14-79B8-4614-B5B3-EB39E79E8E96}"/>
              </a:ext>
            </a:extLst>
          </p:cNvPr>
          <p:cNvSpPr txBox="1"/>
          <p:nvPr/>
        </p:nvSpPr>
        <p:spPr>
          <a:xfrm>
            <a:off x="2960700" y="2487208"/>
            <a:ext cx="1116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৪০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A631D4-89DE-49A8-90EE-0D6C40317C70}"/>
              </a:ext>
            </a:extLst>
          </p:cNvPr>
          <p:cNvSpPr txBox="1"/>
          <p:nvPr/>
        </p:nvSpPr>
        <p:spPr>
          <a:xfrm>
            <a:off x="4652655" y="2499648"/>
            <a:ext cx="1116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খ) ৫০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F73454-F2DC-4C79-9CE7-79D04E192D97}"/>
              </a:ext>
            </a:extLst>
          </p:cNvPr>
          <p:cNvSpPr txBox="1"/>
          <p:nvPr/>
        </p:nvSpPr>
        <p:spPr>
          <a:xfrm>
            <a:off x="6503226" y="2493425"/>
            <a:ext cx="1116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গ) ৯০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4EE91C-A504-4322-9B1E-380D8251D6B8}"/>
              </a:ext>
            </a:extLst>
          </p:cNvPr>
          <p:cNvSpPr txBox="1"/>
          <p:nvPr/>
        </p:nvSpPr>
        <p:spPr>
          <a:xfrm>
            <a:off x="8213835" y="2515195"/>
            <a:ext cx="1555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ঘ) ১০০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F5A6A5-C446-4068-93BA-54A3DA74DEDC}"/>
              </a:ext>
            </a:extLst>
          </p:cNvPr>
          <p:cNvSpPr txBox="1"/>
          <p:nvPr/>
        </p:nvSpPr>
        <p:spPr>
          <a:xfrm>
            <a:off x="2979361" y="3364284"/>
            <a:ext cx="8285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সরলরেখায় সন্নিহিত কোণের সমষ্ট ২ সমকোণ হলে প্রত্যেকটি কোণকে কী বলে?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D7AD79-7932-49EE-9DC7-868D97EAB6EA}"/>
              </a:ext>
            </a:extLst>
          </p:cNvPr>
          <p:cNvSpPr txBox="1"/>
          <p:nvPr/>
        </p:nvSpPr>
        <p:spPr>
          <a:xfrm>
            <a:off x="3057114" y="4552390"/>
            <a:ext cx="127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লম্ব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154907-8543-4CBE-87F2-DD29C775AECC}"/>
              </a:ext>
            </a:extLst>
          </p:cNvPr>
          <p:cNvSpPr txBox="1"/>
          <p:nvPr/>
        </p:nvSpPr>
        <p:spPr>
          <a:xfrm>
            <a:off x="4814386" y="4564830"/>
            <a:ext cx="1978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খ) স্থূল কোণ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D285B1-F323-4008-ADC3-69148D58E475}"/>
              </a:ext>
            </a:extLst>
          </p:cNvPr>
          <p:cNvSpPr txBox="1"/>
          <p:nvPr/>
        </p:nvSpPr>
        <p:spPr>
          <a:xfrm>
            <a:off x="6963544" y="4558607"/>
            <a:ext cx="239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গ) সরল কোণ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A83B3E-672A-467A-AF39-A8CC2A3A958C}"/>
              </a:ext>
            </a:extLst>
          </p:cNvPr>
          <p:cNvSpPr txBox="1"/>
          <p:nvPr/>
        </p:nvSpPr>
        <p:spPr>
          <a:xfrm>
            <a:off x="9233982" y="4571046"/>
            <a:ext cx="204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ঘ) সমকোণ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FB141F-9AE7-41DB-A6E1-E9FEE6F68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805" y="1871249"/>
            <a:ext cx="922759" cy="4673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35A2D06-7944-4E3E-9EB1-EF6AE115F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882" y="3441902"/>
            <a:ext cx="922759" cy="467332"/>
          </a:xfrm>
          <a:prstGeom prst="rect">
            <a:avLst/>
          </a:prstGeom>
        </p:spPr>
      </p:pic>
      <p:sp>
        <p:nvSpPr>
          <p:cNvPr id="15" name="Frame 14">
            <a:extLst>
              <a:ext uri="{FF2B5EF4-FFF2-40B4-BE49-F238E27FC236}">
                <a16:creationId xmlns:a16="http://schemas.microsoft.com/office/drawing/2014/main" id="{14FF8B60-012A-40FF-8D78-712A5F59EDF7}"/>
              </a:ext>
            </a:extLst>
          </p:cNvPr>
          <p:cNvSpPr/>
          <p:nvPr/>
        </p:nvSpPr>
        <p:spPr>
          <a:xfrm>
            <a:off x="25400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63111429-F025-4EA3-99C3-840B6DAC979B}"/>
              </a:ext>
            </a:extLst>
          </p:cNvPr>
          <p:cNvSpPr/>
          <p:nvPr/>
        </p:nvSpPr>
        <p:spPr>
          <a:xfrm>
            <a:off x="566057" y="522515"/>
            <a:ext cx="11103429" cy="5856514"/>
          </a:xfrm>
          <a:prstGeom prst="frame">
            <a:avLst>
              <a:gd name="adj1" fmla="val 643"/>
            </a:avLst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02F921E-86DB-43B2-B785-1FAF250A2DAF}"/>
              </a:ext>
            </a:extLst>
          </p:cNvPr>
          <p:cNvGrpSpPr/>
          <p:nvPr/>
        </p:nvGrpSpPr>
        <p:grpSpPr>
          <a:xfrm>
            <a:off x="34404" y="-3275"/>
            <a:ext cx="590550" cy="594360"/>
            <a:chOff x="5800725" y="3131820"/>
            <a:chExt cx="590550" cy="594360"/>
          </a:xfrm>
        </p:grpSpPr>
        <p:sp>
          <p:nvSpPr>
            <p:cNvPr id="18" name="Circle: Hollow 17">
              <a:extLst>
                <a:ext uri="{FF2B5EF4-FFF2-40B4-BE49-F238E27FC236}">
                  <a16:creationId xmlns:a16="http://schemas.microsoft.com/office/drawing/2014/main" id="{E7664161-F678-479B-A310-7AB838C1BBB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64AF1A7-49BC-4995-BF80-1143B350BE7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4F89601-CC2B-4801-857C-856F03EEB167}"/>
              </a:ext>
            </a:extLst>
          </p:cNvPr>
          <p:cNvGrpSpPr/>
          <p:nvPr/>
        </p:nvGrpSpPr>
        <p:grpSpPr>
          <a:xfrm>
            <a:off x="178803" y="143029"/>
            <a:ext cx="301752" cy="301752"/>
            <a:chOff x="4084318" y="1418208"/>
            <a:chExt cx="4023359" cy="4021584"/>
          </a:xfrm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3F7EAADF-63A7-4E72-8296-6C864FAF63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0993E72-76F0-4791-8FD3-E182D5B557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BEC9CE7-CA02-46F4-A500-9BC6856BE7E6}"/>
              </a:ext>
            </a:extLst>
          </p:cNvPr>
          <p:cNvGrpSpPr/>
          <p:nvPr/>
        </p:nvGrpSpPr>
        <p:grpSpPr>
          <a:xfrm>
            <a:off x="448064" y="-3278"/>
            <a:ext cx="590550" cy="594360"/>
            <a:chOff x="5800725" y="3131820"/>
            <a:chExt cx="590550" cy="594360"/>
          </a:xfrm>
        </p:grpSpPr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E20997F2-F0D6-4BEF-9A05-EB75BA662C4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B24CCF8-2BB9-49EF-B02B-E71EA71772A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0648D63-5C18-4289-98E4-13E2A458EF9A}"/>
              </a:ext>
            </a:extLst>
          </p:cNvPr>
          <p:cNvGrpSpPr/>
          <p:nvPr/>
        </p:nvGrpSpPr>
        <p:grpSpPr>
          <a:xfrm>
            <a:off x="592463" y="143026"/>
            <a:ext cx="301752" cy="301752"/>
            <a:chOff x="4084318" y="1418208"/>
            <a:chExt cx="4023359" cy="4021584"/>
          </a:xfrm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23EA0528-9E53-4D4E-B69B-47C430F2176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6D1A75A-FDC6-4512-81F8-B58EAD3487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7E8749D-9EA5-407F-9084-88CB342489DA}"/>
              </a:ext>
            </a:extLst>
          </p:cNvPr>
          <p:cNvGrpSpPr/>
          <p:nvPr/>
        </p:nvGrpSpPr>
        <p:grpSpPr>
          <a:xfrm>
            <a:off x="861724" y="-3281"/>
            <a:ext cx="590550" cy="594360"/>
            <a:chOff x="5800725" y="3131820"/>
            <a:chExt cx="590550" cy="594360"/>
          </a:xfrm>
        </p:grpSpPr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47F584FA-2EC6-4374-8556-69DD0363805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A97D22D-F385-40C3-BB3C-AFA9DAE91BF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0E14283-3C71-4AD0-ADF6-4E3ECC13AB78}"/>
              </a:ext>
            </a:extLst>
          </p:cNvPr>
          <p:cNvGrpSpPr/>
          <p:nvPr/>
        </p:nvGrpSpPr>
        <p:grpSpPr>
          <a:xfrm>
            <a:off x="1006123" y="143023"/>
            <a:ext cx="301752" cy="301752"/>
            <a:chOff x="4084318" y="1418208"/>
            <a:chExt cx="4023359" cy="4021584"/>
          </a:xfrm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0E821DD8-7C76-44B5-80FD-B4445BA1FD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2ABDE8E-DD21-4001-9087-68588B3764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6450C27-4823-4FD7-81A0-CF12DC17045B}"/>
              </a:ext>
            </a:extLst>
          </p:cNvPr>
          <p:cNvGrpSpPr/>
          <p:nvPr/>
        </p:nvGrpSpPr>
        <p:grpSpPr>
          <a:xfrm>
            <a:off x="1275384" y="-3284"/>
            <a:ext cx="590550" cy="594360"/>
            <a:chOff x="5800725" y="3131820"/>
            <a:chExt cx="590550" cy="594360"/>
          </a:xfrm>
        </p:grpSpPr>
        <p:sp>
          <p:nvSpPr>
            <p:cNvPr id="36" name="Circle: Hollow 35">
              <a:extLst>
                <a:ext uri="{FF2B5EF4-FFF2-40B4-BE49-F238E27FC236}">
                  <a16:creationId xmlns:a16="http://schemas.microsoft.com/office/drawing/2014/main" id="{4D159C08-5AE0-4E18-B4D7-BA863DFF781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0F2A1DE-185E-4A88-A478-695DBD34136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146DD00-9BCC-489A-B2F7-351178D2558E}"/>
              </a:ext>
            </a:extLst>
          </p:cNvPr>
          <p:cNvGrpSpPr/>
          <p:nvPr/>
        </p:nvGrpSpPr>
        <p:grpSpPr>
          <a:xfrm>
            <a:off x="1419783" y="143020"/>
            <a:ext cx="301752" cy="301752"/>
            <a:chOff x="4084318" y="1418208"/>
            <a:chExt cx="4023359" cy="4021584"/>
          </a:xfrm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CD0731B7-5C36-401D-B3A8-9A849773F8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07D15FE-E58B-4359-A73C-D53E157ADC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4C8D121-58E7-44E4-B585-D77C73F322E0}"/>
              </a:ext>
            </a:extLst>
          </p:cNvPr>
          <p:cNvGrpSpPr/>
          <p:nvPr/>
        </p:nvGrpSpPr>
        <p:grpSpPr>
          <a:xfrm>
            <a:off x="1689044" y="-3287"/>
            <a:ext cx="590550" cy="594360"/>
            <a:chOff x="5800725" y="3131820"/>
            <a:chExt cx="590550" cy="594360"/>
          </a:xfrm>
        </p:grpSpPr>
        <p:sp>
          <p:nvSpPr>
            <p:cNvPr id="42" name="Circle: Hollow 41">
              <a:extLst>
                <a:ext uri="{FF2B5EF4-FFF2-40B4-BE49-F238E27FC236}">
                  <a16:creationId xmlns:a16="http://schemas.microsoft.com/office/drawing/2014/main" id="{0C10E412-82F0-44D7-8FCC-0CE015E258B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962D79F-4D6F-4F49-AA7A-8FF662D1D13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687DB75-4E84-47D1-8B5A-E303CC702567}"/>
              </a:ext>
            </a:extLst>
          </p:cNvPr>
          <p:cNvGrpSpPr/>
          <p:nvPr/>
        </p:nvGrpSpPr>
        <p:grpSpPr>
          <a:xfrm>
            <a:off x="1833443" y="143017"/>
            <a:ext cx="301752" cy="301752"/>
            <a:chOff x="4084318" y="1418208"/>
            <a:chExt cx="4023359" cy="4021584"/>
          </a:xfrm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66D3206E-4B58-4734-B638-D4788205CB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C5D4CC3-AEE1-4859-B175-EBA4D14B9E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6005CEF-8966-4562-A2FA-03DBBFA4FDCA}"/>
              </a:ext>
            </a:extLst>
          </p:cNvPr>
          <p:cNvGrpSpPr/>
          <p:nvPr/>
        </p:nvGrpSpPr>
        <p:grpSpPr>
          <a:xfrm>
            <a:off x="2102704" y="-3290"/>
            <a:ext cx="590550" cy="594360"/>
            <a:chOff x="5800725" y="3131820"/>
            <a:chExt cx="590550" cy="594360"/>
          </a:xfrm>
        </p:grpSpPr>
        <p:sp>
          <p:nvSpPr>
            <p:cNvPr id="48" name="Circle: Hollow 47">
              <a:extLst>
                <a:ext uri="{FF2B5EF4-FFF2-40B4-BE49-F238E27FC236}">
                  <a16:creationId xmlns:a16="http://schemas.microsoft.com/office/drawing/2014/main" id="{B3D1B610-B086-4D71-9C03-9EDBC6D8F74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24A2C58-2D51-46D0-BE7A-113484FFC8D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A8A127B-56F5-4CF4-A436-8DAF17E902C5}"/>
              </a:ext>
            </a:extLst>
          </p:cNvPr>
          <p:cNvGrpSpPr/>
          <p:nvPr/>
        </p:nvGrpSpPr>
        <p:grpSpPr>
          <a:xfrm>
            <a:off x="2247103" y="143014"/>
            <a:ext cx="301752" cy="301752"/>
            <a:chOff x="4084318" y="1418208"/>
            <a:chExt cx="4023359" cy="4021584"/>
          </a:xfrm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960D43CA-E3BF-4FBA-8A5C-885F759C12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0A52F1C-873E-4872-816F-A5C3A3CE40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48FBD19-ADE2-4E56-A38E-DC355E87BEE9}"/>
              </a:ext>
            </a:extLst>
          </p:cNvPr>
          <p:cNvGrpSpPr/>
          <p:nvPr/>
        </p:nvGrpSpPr>
        <p:grpSpPr>
          <a:xfrm>
            <a:off x="2516364" y="-3293"/>
            <a:ext cx="590550" cy="594360"/>
            <a:chOff x="5800725" y="3131820"/>
            <a:chExt cx="590550" cy="594360"/>
          </a:xfrm>
        </p:grpSpPr>
        <p:sp>
          <p:nvSpPr>
            <p:cNvPr id="54" name="Circle: Hollow 53">
              <a:extLst>
                <a:ext uri="{FF2B5EF4-FFF2-40B4-BE49-F238E27FC236}">
                  <a16:creationId xmlns:a16="http://schemas.microsoft.com/office/drawing/2014/main" id="{86D1427A-B04B-4A7C-9E5A-73601CB8FB2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1BED48F4-70F8-4AE9-8035-18C82B3E67B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5E31AF5-5BF6-481A-A8D6-717EF775800F}"/>
              </a:ext>
            </a:extLst>
          </p:cNvPr>
          <p:cNvGrpSpPr/>
          <p:nvPr/>
        </p:nvGrpSpPr>
        <p:grpSpPr>
          <a:xfrm>
            <a:off x="2660763" y="143011"/>
            <a:ext cx="301752" cy="301752"/>
            <a:chOff x="4084318" y="1418208"/>
            <a:chExt cx="4023359" cy="4021584"/>
          </a:xfrm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3BBFC538-DCC5-433B-B22C-84A0EC78DE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37A65F1-4AE9-4217-A07F-6B390D83F5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7104A4-2212-475F-9CE0-5DCD9EB1865D}"/>
              </a:ext>
            </a:extLst>
          </p:cNvPr>
          <p:cNvGrpSpPr/>
          <p:nvPr/>
        </p:nvGrpSpPr>
        <p:grpSpPr>
          <a:xfrm>
            <a:off x="2930024" y="-3296"/>
            <a:ext cx="590550" cy="594360"/>
            <a:chOff x="5800725" y="3131820"/>
            <a:chExt cx="590550" cy="594360"/>
          </a:xfrm>
        </p:grpSpPr>
        <p:sp>
          <p:nvSpPr>
            <p:cNvPr id="60" name="Circle: Hollow 59">
              <a:extLst>
                <a:ext uri="{FF2B5EF4-FFF2-40B4-BE49-F238E27FC236}">
                  <a16:creationId xmlns:a16="http://schemas.microsoft.com/office/drawing/2014/main" id="{937A85B1-BFAA-4664-84FA-86F52CF4466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F146200-1887-45DF-A17A-1543DB73D0E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C3C54D0-475E-4E8D-90F7-86FFDEE77C65}"/>
              </a:ext>
            </a:extLst>
          </p:cNvPr>
          <p:cNvGrpSpPr/>
          <p:nvPr/>
        </p:nvGrpSpPr>
        <p:grpSpPr>
          <a:xfrm>
            <a:off x="3074423" y="143008"/>
            <a:ext cx="301752" cy="301752"/>
            <a:chOff x="4084318" y="1418208"/>
            <a:chExt cx="4023359" cy="4021584"/>
          </a:xfrm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65C45E33-1634-4D41-A339-4F5A059ED6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ADA4569-D017-4A3B-939A-047001AF4F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CFEB57E-769F-4A66-9B45-99C8BE7D6928}"/>
              </a:ext>
            </a:extLst>
          </p:cNvPr>
          <p:cNvGrpSpPr/>
          <p:nvPr/>
        </p:nvGrpSpPr>
        <p:grpSpPr>
          <a:xfrm>
            <a:off x="3343684" y="-3299"/>
            <a:ext cx="590550" cy="594360"/>
            <a:chOff x="5800725" y="3131820"/>
            <a:chExt cx="590550" cy="594360"/>
          </a:xfrm>
        </p:grpSpPr>
        <p:sp>
          <p:nvSpPr>
            <p:cNvPr id="66" name="Circle: Hollow 65">
              <a:extLst>
                <a:ext uri="{FF2B5EF4-FFF2-40B4-BE49-F238E27FC236}">
                  <a16:creationId xmlns:a16="http://schemas.microsoft.com/office/drawing/2014/main" id="{0B614500-B92A-404A-BA0B-9CBF3582695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020FA21-FC64-4A64-BFA1-329554FB310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799233D-E9F2-48F3-B04B-231B95BA3D02}"/>
              </a:ext>
            </a:extLst>
          </p:cNvPr>
          <p:cNvGrpSpPr/>
          <p:nvPr/>
        </p:nvGrpSpPr>
        <p:grpSpPr>
          <a:xfrm>
            <a:off x="3488083" y="143005"/>
            <a:ext cx="301752" cy="301752"/>
            <a:chOff x="4084318" y="1418208"/>
            <a:chExt cx="4023359" cy="4021584"/>
          </a:xfrm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5749CB56-87C0-4499-956B-380CE1D8AD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ED4BB1E-1DEB-49E2-B946-41BA809EA3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820BB0F-2ABF-4F92-B160-E12E87D2C8BB}"/>
              </a:ext>
            </a:extLst>
          </p:cNvPr>
          <p:cNvGrpSpPr/>
          <p:nvPr/>
        </p:nvGrpSpPr>
        <p:grpSpPr>
          <a:xfrm>
            <a:off x="3757344" y="-3302"/>
            <a:ext cx="590550" cy="594360"/>
            <a:chOff x="5800725" y="3131820"/>
            <a:chExt cx="590550" cy="594360"/>
          </a:xfrm>
        </p:grpSpPr>
        <p:sp>
          <p:nvSpPr>
            <p:cNvPr id="72" name="Circle: Hollow 71">
              <a:extLst>
                <a:ext uri="{FF2B5EF4-FFF2-40B4-BE49-F238E27FC236}">
                  <a16:creationId xmlns:a16="http://schemas.microsoft.com/office/drawing/2014/main" id="{67A42D57-7D26-4A7F-85E8-4353A6734A1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C7EFA2D-6020-466E-9BC1-B14CB4E8E4D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6F88AB9-E69F-43D4-87FC-D9B7A9CDC2F8}"/>
              </a:ext>
            </a:extLst>
          </p:cNvPr>
          <p:cNvGrpSpPr/>
          <p:nvPr/>
        </p:nvGrpSpPr>
        <p:grpSpPr>
          <a:xfrm>
            <a:off x="3901743" y="143002"/>
            <a:ext cx="301752" cy="301752"/>
            <a:chOff x="4084318" y="1418208"/>
            <a:chExt cx="4023359" cy="4021584"/>
          </a:xfrm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A92DC651-FAF4-4BDB-808C-4C5A514535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784EF9C-E6FE-440B-B83C-0F7249FD7D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7594C86-4438-4A3C-8C7C-B37581ABA60A}"/>
              </a:ext>
            </a:extLst>
          </p:cNvPr>
          <p:cNvGrpSpPr/>
          <p:nvPr/>
        </p:nvGrpSpPr>
        <p:grpSpPr>
          <a:xfrm>
            <a:off x="4171004" y="-3305"/>
            <a:ext cx="590550" cy="594360"/>
            <a:chOff x="5800725" y="3131820"/>
            <a:chExt cx="590550" cy="594360"/>
          </a:xfrm>
        </p:grpSpPr>
        <p:sp>
          <p:nvSpPr>
            <p:cNvPr id="78" name="Circle: Hollow 77">
              <a:extLst>
                <a:ext uri="{FF2B5EF4-FFF2-40B4-BE49-F238E27FC236}">
                  <a16:creationId xmlns:a16="http://schemas.microsoft.com/office/drawing/2014/main" id="{F48050F7-9AAB-4406-91E8-1883964CA53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95B414D-E8D3-4380-A5C2-66D8710BE5F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06FF1BE-3894-4534-BB44-811401D2089D}"/>
              </a:ext>
            </a:extLst>
          </p:cNvPr>
          <p:cNvGrpSpPr/>
          <p:nvPr/>
        </p:nvGrpSpPr>
        <p:grpSpPr>
          <a:xfrm>
            <a:off x="4315403" y="142999"/>
            <a:ext cx="301752" cy="301752"/>
            <a:chOff x="4084318" y="1418208"/>
            <a:chExt cx="4023359" cy="4021584"/>
          </a:xfrm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D0CD05A5-D6AE-44EC-838F-9D51FBC46E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26918CCF-09BB-47E9-A827-AA338DA7E7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7A3D9BF-FD9E-4EC0-B32F-EB6F64CE27F1}"/>
              </a:ext>
            </a:extLst>
          </p:cNvPr>
          <p:cNvGrpSpPr/>
          <p:nvPr/>
        </p:nvGrpSpPr>
        <p:grpSpPr>
          <a:xfrm>
            <a:off x="4584664" y="-3308"/>
            <a:ext cx="590550" cy="594360"/>
            <a:chOff x="5800725" y="3131820"/>
            <a:chExt cx="590550" cy="594360"/>
          </a:xfrm>
        </p:grpSpPr>
        <p:sp>
          <p:nvSpPr>
            <p:cNvPr id="84" name="Circle: Hollow 83">
              <a:extLst>
                <a:ext uri="{FF2B5EF4-FFF2-40B4-BE49-F238E27FC236}">
                  <a16:creationId xmlns:a16="http://schemas.microsoft.com/office/drawing/2014/main" id="{BCD5383B-9FC1-4009-AA18-9F39D34B1EE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30197A6-75B8-4366-A52F-10909E8E812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3D7A075-A518-41F8-960D-59C79F36AC1D}"/>
              </a:ext>
            </a:extLst>
          </p:cNvPr>
          <p:cNvGrpSpPr/>
          <p:nvPr/>
        </p:nvGrpSpPr>
        <p:grpSpPr>
          <a:xfrm>
            <a:off x="4729063" y="142996"/>
            <a:ext cx="301752" cy="301752"/>
            <a:chOff x="4084318" y="1418208"/>
            <a:chExt cx="4023359" cy="4021584"/>
          </a:xfrm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CF89ADA3-F6AD-46EC-8981-6E90685316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7D2D809-42DF-4B22-A8A1-76AEE98625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68EE1E7-C9FC-4DA7-BB61-FAD22A478304}"/>
              </a:ext>
            </a:extLst>
          </p:cNvPr>
          <p:cNvGrpSpPr/>
          <p:nvPr/>
        </p:nvGrpSpPr>
        <p:grpSpPr>
          <a:xfrm>
            <a:off x="4998324" y="-3311"/>
            <a:ext cx="590550" cy="594360"/>
            <a:chOff x="5800725" y="3131820"/>
            <a:chExt cx="590550" cy="594360"/>
          </a:xfrm>
        </p:grpSpPr>
        <p:sp>
          <p:nvSpPr>
            <p:cNvPr id="90" name="Circle: Hollow 89">
              <a:extLst>
                <a:ext uri="{FF2B5EF4-FFF2-40B4-BE49-F238E27FC236}">
                  <a16:creationId xmlns:a16="http://schemas.microsoft.com/office/drawing/2014/main" id="{EB00B9C9-4C1B-4824-AD75-BBEE0A46BA7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B8189E53-C14C-4681-95D0-6E692F01DFF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D5195BD-EB65-49BE-B8BB-8B1C2D7B0DAB}"/>
              </a:ext>
            </a:extLst>
          </p:cNvPr>
          <p:cNvGrpSpPr/>
          <p:nvPr/>
        </p:nvGrpSpPr>
        <p:grpSpPr>
          <a:xfrm>
            <a:off x="5142723" y="142993"/>
            <a:ext cx="301752" cy="301752"/>
            <a:chOff x="4084318" y="1418208"/>
            <a:chExt cx="4023359" cy="4021584"/>
          </a:xfrm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55C7A365-AB4C-4054-A6EE-FC49293C66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331194E-F2B9-4DA6-811F-CF486FA410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28D7987-B69F-4F54-A66B-EDDDE67D535B}"/>
              </a:ext>
            </a:extLst>
          </p:cNvPr>
          <p:cNvGrpSpPr/>
          <p:nvPr/>
        </p:nvGrpSpPr>
        <p:grpSpPr>
          <a:xfrm>
            <a:off x="5411984" y="-3314"/>
            <a:ext cx="590550" cy="594360"/>
            <a:chOff x="5800725" y="3131820"/>
            <a:chExt cx="590550" cy="594360"/>
          </a:xfrm>
        </p:grpSpPr>
        <p:sp>
          <p:nvSpPr>
            <p:cNvPr id="96" name="Circle: Hollow 95">
              <a:extLst>
                <a:ext uri="{FF2B5EF4-FFF2-40B4-BE49-F238E27FC236}">
                  <a16:creationId xmlns:a16="http://schemas.microsoft.com/office/drawing/2014/main" id="{1BFD863F-DF65-4171-AE70-C80FC312F4E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CC469CA7-F513-4D5C-8C80-5A2D88F7B51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697EC43-2D17-432F-A9D1-D3CEE8E60E4E}"/>
              </a:ext>
            </a:extLst>
          </p:cNvPr>
          <p:cNvGrpSpPr/>
          <p:nvPr/>
        </p:nvGrpSpPr>
        <p:grpSpPr>
          <a:xfrm>
            <a:off x="5556383" y="142990"/>
            <a:ext cx="301752" cy="301752"/>
            <a:chOff x="4084318" y="1418208"/>
            <a:chExt cx="4023359" cy="4021584"/>
          </a:xfrm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F31F3523-3FEF-4372-A96F-BE1D081A10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375C673-0BDF-439C-BC07-2911601751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852B9E5-8625-4D3E-8955-1EDE739FADCF}"/>
              </a:ext>
            </a:extLst>
          </p:cNvPr>
          <p:cNvGrpSpPr/>
          <p:nvPr/>
        </p:nvGrpSpPr>
        <p:grpSpPr>
          <a:xfrm>
            <a:off x="5825644" y="-3317"/>
            <a:ext cx="590550" cy="594360"/>
            <a:chOff x="5800725" y="3131820"/>
            <a:chExt cx="590550" cy="594360"/>
          </a:xfrm>
        </p:grpSpPr>
        <p:sp>
          <p:nvSpPr>
            <p:cNvPr id="102" name="Circle: Hollow 101">
              <a:extLst>
                <a:ext uri="{FF2B5EF4-FFF2-40B4-BE49-F238E27FC236}">
                  <a16:creationId xmlns:a16="http://schemas.microsoft.com/office/drawing/2014/main" id="{C0744541-2A93-4E0E-8573-39CA7686F88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908F018-0489-4F47-A8B9-F385C16EF5B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F43415E-80AB-4F89-A515-359D5AFAE478}"/>
              </a:ext>
            </a:extLst>
          </p:cNvPr>
          <p:cNvGrpSpPr/>
          <p:nvPr/>
        </p:nvGrpSpPr>
        <p:grpSpPr>
          <a:xfrm>
            <a:off x="5970043" y="142987"/>
            <a:ext cx="301752" cy="301752"/>
            <a:chOff x="4084318" y="1418208"/>
            <a:chExt cx="4023359" cy="4021584"/>
          </a:xfrm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DAC64EBD-2DA5-4B6A-B3C4-6780D70A53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F7084C68-11F5-4DFB-8106-6990C0FB07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29ADA6D9-25B4-4B2F-9BDB-90E7FD3A5087}"/>
              </a:ext>
            </a:extLst>
          </p:cNvPr>
          <p:cNvGrpSpPr/>
          <p:nvPr/>
        </p:nvGrpSpPr>
        <p:grpSpPr>
          <a:xfrm>
            <a:off x="6239304" y="-3320"/>
            <a:ext cx="590550" cy="594360"/>
            <a:chOff x="5800725" y="3131820"/>
            <a:chExt cx="590550" cy="594360"/>
          </a:xfrm>
        </p:grpSpPr>
        <p:sp>
          <p:nvSpPr>
            <p:cNvPr id="108" name="Circle: Hollow 107">
              <a:extLst>
                <a:ext uri="{FF2B5EF4-FFF2-40B4-BE49-F238E27FC236}">
                  <a16:creationId xmlns:a16="http://schemas.microsoft.com/office/drawing/2014/main" id="{E721FF35-CA4D-43EB-9019-D05C756F5E0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BE2A54A7-C610-47D6-8E56-782B688536D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67405CC-F7F8-47FE-B700-AFD7F765D93A}"/>
              </a:ext>
            </a:extLst>
          </p:cNvPr>
          <p:cNvGrpSpPr/>
          <p:nvPr/>
        </p:nvGrpSpPr>
        <p:grpSpPr>
          <a:xfrm>
            <a:off x="6383703" y="142984"/>
            <a:ext cx="301752" cy="301752"/>
            <a:chOff x="4084318" y="1418208"/>
            <a:chExt cx="4023359" cy="4021584"/>
          </a:xfrm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912B60A5-6946-4508-B8CA-D0BFB34965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355427D8-95A8-461A-847A-D5005801D9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BDFDC536-B02E-48E0-BF40-82B3FC560E0C}"/>
              </a:ext>
            </a:extLst>
          </p:cNvPr>
          <p:cNvGrpSpPr/>
          <p:nvPr/>
        </p:nvGrpSpPr>
        <p:grpSpPr>
          <a:xfrm>
            <a:off x="6652964" y="-3323"/>
            <a:ext cx="590550" cy="594360"/>
            <a:chOff x="5800725" y="3131820"/>
            <a:chExt cx="590550" cy="594360"/>
          </a:xfrm>
        </p:grpSpPr>
        <p:sp>
          <p:nvSpPr>
            <p:cNvPr id="114" name="Circle: Hollow 113">
              <a:extLst>
                <a:ext uri="{FF2B5EF4-FFF2-40B4-BE49-F238E27FC236}">
                  <a16:creationId xmlns:a16="http://schemas.microsoft.com/office/drawing/2014/main" id="{43D86423-3CBE-41B4-BA41-91A799C9032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3ECFC1A8-98DA-4731-9452-5AE7E2A8C15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4846FBA-5E88-4815-B722-9F1F9FB4F682}"/>
              </a:ext>
            </a:extLst>
          </p:cNvPr>
          <p:cNvGrpSpPr/>
          <p:nvPr/>
        </p:nvGrpSpPr>
        <p:grpSpPr>
          <a:xfrm>
            <a:off x="6797363" y="142981"/>
            <a:ext cx="301752" cy="301752"/>
            <a:chOff x="4084318" y="1418208"/>
            <a:chExt cx="4023359" cy="4021584"/>
          </a:xfrm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0EC5DF90-B218-45A5-B8CB-2837D29328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F226C94A-278D-47F0-963B-D4B880642A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2740160-30CD-4D4C-BE4E-2A221AE89616}"/>
              </a:ext>
            </a:extLst>
          </p:cNvPr>
          <p:cNvGrpSpPr/>
          <p:nvPr/>
        </p:nvGrpSpPr>
        <p:grpSpPr>
          <a:xfrm>
            <a:off x="7066624" y="-3326"/>
            <a:ext cx="590550" cy="594360"/>
            <a:chOff x="5800725" y="3131820"/>
            <a:chExt cx="590550" cy="594360"/>
          </a:xfrm>
        </p:grpSpPr>
        <p:sp>
          <p:nvSpPr>
            <p:cNvPr id="120" name="Circle: Hollow 119">
              <a:extLst>
                <a:ext uri="{FF2B5EF4-FFF2-40B4-BE49-F238E27FC236}">
                  <a16:creationId xmlns:a16="http://schemas.microsoft.com/office/drawing/2014/main" id="{36E79B1A-AD9B-4126-8FB2-4FBA54268BD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B07DEB15-C3B5-4440-A0F1-208D67D7F75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7057E695-9250-471D-BA58-C34BC3A2C9A5}"/>
              </a:ext>
            </a:extLst>
          </p:cNvPr>
          <p:cNvGrpSpPr/>
          <p:nvPr/>
        </p:nvGrpSpPr>
        <p:grpSpPr>
          <a:xfrm>
            <a:off x="7211023" y="142978"/>
            <a:ext cx="301752" cy="301752"/>
            <a:chOff x="4084318" y="1418208"/>
            <a:chExt cx="4023359" cy="4021584"/>
          </a:xfrm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FDF740EA-579A-4FC0-9112-8ABC72F3A0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8A1A7C1-B45B-45DF-8A97-525AC8FA2E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65899EF-5093-4A46-B4F8-27EE1C066525}"/>
              </a:ext>
            </a:extLst>
          </p:cNvPr>
          <p:cNvGrpSpPr/>
          <p:nvPr/>
        </p:nvGrpSpPr>
        <p:grpSpPr>
          <a:xfrm>
            <a:off x="7480284" y="-3329"/>
            <a:ext cx="590550" cy="594360"/>
            <a:chOff x="5800725" y="3131820"/>
            <a:chExt cx="590550" cy="594360"/>
          </a:xfrm>
        </p:grpSpPr>
        <p:sp>
          <p:nvSpPr>
            <p:cNvPr id="126" name="Circle: Hollow 125">
              <a:extLst>
                <a:ext uri="{FF2B5EF4-FFF2-40B4-BE49-F238E27FC236}">
                  <a16:creationId xmlns:a16="http://schemas.microsoft.com/office/drawing/2014/main" id="{42483FCA-FC0D-4C7C-B510-9FB265A40F9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52E0EFDA-4ACF-421C-A32A-1BBB6A5642C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70A3C8E-6134-418B-9493-6AC31961189A}"/>
              </a:ext>
            </a:extLst>
          </p:cNvPr>
          <p:cNvGrpSpPr/>
          <p:nvPr/>
        </p:nvGrpSpPr>
        <p:grpSpPr>
          <a:xfrm>
            <a:off x="7624683" y="142975"/>
            <a:ext cx="301752" cy="301752"/>
            <a:chOff x="4084318" y="1418208"/>
            <a:chExt cx="4023359" cy="4021584"/>
          </a:xfrm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6C341A20-2645-4A66-AC63-D8C1F5264C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84D60169-2A12-42CE-A028-98C04D9455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C351D0F-C2BB-4C44-8B82-23440E8FA5B6}"/>
              </a:ext>
            </a:extLst>
          </p:cNvPr>
          <p:cNvGrpSpPr/>
          <p:nvPr/>
        </p:nvGrpSpPr>
        <p:grpSpPr>
          <a:xfrm>
            <a:off x="7893944" y="-3332"/>
            <a:ext cx="590550" cy="594360"/>
            <a:chOff x="5800725" y="3131820"/>
            <a:chExt cx="590550" cy="594360"/>
          </a:xfrm>
        </p:grpSpPr>
        <p:sp>
          <p:nvSpPr>
            <p:cNvPr id="132" name="Circle: Hollow 131">
              <a:extLst>
                <a:ext uri="{FF2B5EF4-FFF2-40B4-BE49-F238E27FC236}">
                  <a16:creationId xmlns:a16="http://schemas.microsoft.com/office/drawing/2014/main" id="{A199499B-4A83-4C36-A823-2EA7E6B78C8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017EABBE-17CC-429F-B312-A645F5FD166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54CB2F87-9066-4182-9E89-F1D977495695}"/>
              </a:ext>
            </a:extLst>
          </p:cNvPr>
          <p:cNvGrpSpPr/>
          <p:nvPr/>
        </p:nvGrpSpPr>
        <p:grpSpPr>
          <a:xfrm>
            <a:off x="8038343" y="142972"/>
            <a:ext cx="301752" cy="301752"/>
            <a:chOff x="4084318" y="1418208"/>
            <a:chExt cx="4023359" cy="4021584"/>
          </a:xfrm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36E45FD8-7779-48F5-92C7-451A08AB66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797B3BBB-CC28-45C8-A88D-0CE5318B08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785B348-6C45-45EC-ADB1-3723AA0BF131}"/>
              </a:ext>
            </a:extLst>
          </p:cNvPr>
          <p:cNvGrpSpPr/>
          <p:nvPr/>
        </p:nvGrpSpPr>
        <p:grpSpPr>
          <a:xfrm>
            <a:off x="8307604" y="-3335"/>
            <a:ext cx="590550" cy="594360"/>
            <a:chOff x="5800725" y="3131820"/>
            <a:chExt cx="590550" cy="594360"/>
          </a:xfrm>
        </p:grpSpPr>
        <p:sp>
          <p:nvSpPr>
            <p:cNvPr id="138" name="Circle: Hollow 137">
              <a:extLst>
                <a:ext uri="{FF2B5EF4-FFF2-40B4-BE49-F238E27FC236}">
                  <a16:creationId xmlns:a16="http://schemas.microsoft.com/office/drawing/2014/main" id="{10020837-C2F9-476A-A5F2-3C65FC0DB59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A3A906C8-10AC-4FEC-AF00-77C803022CF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F3D53151-9959-4E25-894F-265E242B48E9}"/>
              </a:ext>
            </a:extLst>
          </p:cNvPr>
          <p:cNvGrpSpPr/>
          <p:nvPr/>
        </p:nvGrpSpPr>
        <p:grpSpPr>
          <a:xfrm>
            <a:off x="8452003" y="142969"/>
            <a:ext cx="301752" cy="301752"/>
            <a:chOff x="4084318" y="1418208"/>
            <a:chExt cx="4023359" cy="4021584"/>
          </a:xfrm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B17F80E2-979B-4C95-8EDE-4DCAF06D47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999AA904-60DD-4C3F-B332-666E667C95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33C2E7E-2199-4961-A00E-EB5D8E48F871}"/>
              </a:ext>
            </a:extLst>
          </p:cNvPr>
          <p:cNvGrpSpPr/>
          <p:nvPr/>
        </p:nvGrpSpPr>
        <p:grpSpPr>
          <a:xfrm>
            <a:off x="8721264" y="-3338"/>
            <a:ext cx="590550" cy="594360"/>
            <a:chOff x="5800725" y="3131820"/>
            <a:chExt cx="590550" cy="594360"/>
          </a:xfrm>
        </p:grpSpPr>
        <p:sp>
          <p:nvSpPr>
            <p:cNvPr id="144" name="Circle: Hollow 143">
              <a:extLst>
                <a:ext uri="{FF2B5EF4-FFF2-40B4-BE49-F238E27FC236}">
                  <a16:creationId xmlns:a16="http://schemas.microsoft.com/office/drawing/2014/main" id="{2CAB285F-1C97-45B9-A3D7-D324BC2174E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527D2A6D-91E7-4C93-99C0-67B270BECDD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61AA8C9B-B4AC-40F5-9544-1F9EB12E6EBF}"/>
              </a:ext>
            </a:extLst>
          </p:cNvPr>
          <p:cNvGrpSpPr/>
          <p:nvPr/>
        </p:nvGrpSpPr>
        <p:grpSpPr>
          <a:xfrm>
            <a:off x="8865663" y="142966"/>
            <a:ext cx="301752" cy="301752"/>
            <a:chOff x="4084318" y="1418208"/>
            <a:chExt cx="4023359" cy="4021584"/>
          </a:xfrm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D5329987-15F4-404C-8FC8-094887AF7C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05E10912-3D95-4563-B20E-0D05753F56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D26DCC63-1759-4A7A-B4DD-C047CAEDC8A0}"/>
              </a:ext>
            </a:extLst>
          </p:cNvPr>
          <p:cNvGrpSpPr/>
          <p:nvPr/>
        </p:nvGrpSpPr>
        <p:grpSpPr>
          <a:xfrm>
            <a:off x="9134924" y="-3341"/>
            <a:ext cx="590550" cy="594360"/>
            <a:chOff x="5800725" y="3131820"/>
            <a:chExt cx="590550" cy="594360"/>
          </a:xfrm>
        </p:grpSpPr>
        <p:sp>
          <p:nvSpPr>
            <p:cNvPr id="150" name="Circle: Hollow 149">
              <a:extLst>
                <a:ext uri="{FF2B5EF4-FFF2-40B4-BE49-F238E27FC236}">
                  <a16:creationId xmlns:a16="http://schemas.microsoft.com/office/drawing/2014/main" id="{3AE62884-1252-4AB6-A74D-4A8FC343B00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4FE3920-5111-4399-B980-661F2C00DB0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93B7088-F19B-4279-829D-9C68E6F6CF5B}"/>
              </a:ext>
            </a:extLst>
          </p:cNvPr>
          <p:cNvGrpSpPr/>
          <p:nvPr/>
        </p:nvGrpSpPr>
        <p:grpSpPr>
          <a:xfrm>
            <a:off x="9279323" y="142963"/>
            <a:ext cx="301752" cy="301752"/>
            <a:chOff x="4084318" y="1418208"/>
            <a:chExt cx="4023359" cy="4021584"/>
          </a:xfrm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3AC45E0A-CF99-43DA-A9F4-21D13EED3B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D94F9619-9D1C-4B31-A405-92C98AD9F7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21F43E7-DBB6-47B9-A1D8-2FE9CEF07FDF}"/>
              </a:ext>
            </a:extLst>
          </p:cNvPr>
          <p:cNvGrpSpPr/>
          <p:nvPr/>
        </p:nvGrpSpPr>
        <p:grpSpPr>
          <a:xfrm>
            <a:off x="9548584" y="-3344"/>
            <a:ext cx="590550" cy="594360"/>
            <a:chOff x="5800725" y="3131820"/>
            <a:chExt cx="590550" cy="594360"/>
          </a:xfrm>
        </p:grpSpPr>
        <p:sp>
          <p:nvSpPr>
            <p:cNvPr id="156" name="Circle: Hollow 155">
              <a:extLst>
                <a:ext uri="{FF2B5EF4-FFF2-40B4-BE49-F238E27FC236}">
                  <a16:creationId xmlns:a16="http://schemas.microsoft.com/office/drawing/2014/main" id="{F227D74E-3315-4D0E-90D4-08A0B74A4AB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7FDFB6F5-DE0D-457C-8B10-153DD63C65D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BC122EAD-8371-44E3-9F85-D424884ED13F}"/>
              </a:ext>
            </a:extLst>
          </p:cNvPr>
          <p:cNvGrpSpPr/>
          <p:nvPr/>
        </p:nvGrpSpPr>
        <p:grpSpPr>
          <a:xfrm>
            <a:off x="9692983" y="142960"/>
            <a:ext cx="301752" cy="301752"/>
            <a:chOff x="4084318" y="1418208"/>
            <a:chExt cx="4023359" cy="4021584"/>
          </a:xfrm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A5B1E86D-95C5-4E5F-ACF1-365EB15D76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4D71D8D2-49E5-45AC-B183-63C8F798D6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7E88ADE5-A205-4295-8F94-F2ECB6FB8FA5}"/>
              </a:ext>
            </a:extLst>
          </p:cNvPr>
          <p:cNvGrpSpPr/>
          <p:nvPr/>
        </p:nvGrpSpPr>
        <p:grpSpPr>
          <a:xfrm>
            <a:off x="9962244" y="-3347"/>
            <a:ext cx="590550" cy="594360"/>
            <a:chOff x="5800725" y="3131820"/>
            <a:chExt cx="590550" cy="594360"/>
          </a:xfrm>
        </p:grpSpPr>
        <p:sp>
          <p:nvSpPr>
            <p:cNvPr id="162" name="Circle: Hollow 161">
              <a:extLst>
                <a:ext uri="{FF2B5EF4-FFF2-40B4-BE49-F238E27FC236}">
                  <a16:creationId xmlns:a16="http://schemas.microsoft.com/office/drawing/2014/main" id="{8BE57658-9835-4E1D-9C7E-C3EAD2AE5C2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09AC340A-D295-40E5-9CA6-0A4EBED844C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8E88E4B0-BC4B-43D5-8921-E5AE7027680C}"/>
              </a:ext>
            </a:extLst>
          </p:cNvPr>
          <p:cNvGrpSpPr/>
          <p:nvPr/>
        </p:nvGrpSpPr>
        <p:grpSpPr>
          <a:xfrm>
            <a:off x="10106643" y="142957"/>
            <a:ext cx="301752" cy="301752"/>
            <a:chOff x="4084318" y="1418208"/>
            <a:chExt cx="4023359" cy="4021584"/>
          </a:xfrm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6C7724D2-F4FF-448D-8B19-57A1F08518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F0EAD73-7085-4023-9A8E-FF43BD7027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3771EAC-CEB7-473B-9760-0AA5F6C00B11}"/>
              </a:ext>
            </a:extLst>
          </p:cNvPr>
          <p:cNvGrpSpPr/>
          <p:nvPr/>
        </p:nvGrpSpPr>
        <p:grpSpPr>
          <a:xfrm>
            <a:off x="10375904" y="-3350"/>
            <a:ext cx="590550" cy="594360"/>
            <a:chOff x="5800725" y="3131820"/>
            <a:chExt cx="590550" cy="594360"/>
          </a:xfrm>
        </p:grpSpPr>
        <p:sp>
          <p:nvSpPr>
            <p:cNvPr id="168" name="Circle: Hollow 167">
              <a:extLst>
                <a:ext uri="{FF2B5EF4-FFF2-40B4-BE49-F238E27FC236}">
                  <a16:creationId xmlns:a16="http://schemas.microsoft.com/office/drawing/2014/main" id="{1B6FA76A-7C50-4CDE-A571-E0B1B10A5A0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A1FE463-9974-487B-BA56-95B2DEF2537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B638CD07-1C2A-4A65-8748-796BD31B94F1}"/>
              </a:ext>
            </a:extLst>
          </p:cNvPr>
          <p:cNvGrpSpPr/>
          <p:nvPr/>
        </p:nvGrpSpPr>
        <p:grpSpPr>
          <a:xfrm>
            <a:off x="10520303" y="142954"/>
            <a:ext cx="301752" cy="301752"/>
            <a:chOff x="4084318" y="1418208"/>
            <a:chExt cx="4023359" cy="4021584"/>
          </a:xfrm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E4ABBE45-063B-4416-A3BD-E465E900B8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15C29CA2-7077-48D4-BEE5-5F1C4A4F55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EFC8537E-AD8B-4794-821F-09B6B074CC48}"/>
              </a:ext>
            </a:extLst>
          </p:cNvPr>
          <p:cNvGrpSpPr/>
          <p:nvPr/>
        </p:nvGrpSpPr>
        <p:grpSpPr>
          <a:xfrm>
            <a:off x="10789564" y="-3353"/>
            <a:ext cx="590550" cy="594360"/>
            <a:chOff x="5800725" y="3131820"/>
            <a:chExt cx="590550" cy="594360"/>
          </a:xfrm>
        </p:grpSpPr>
        <p:sp>
          <p:nvSpPr>
            <p:cNvPr id="174" name="Circle: Hollow 173">
              <a:extLst>
                <a:ext uri="{FF2B5EF4-FFF2-40B4-BE49-F238E27FC236}">
                  <a16:creationId xmlns:a16="http://schemas.microsoft.com/office/drawing/2014/main" id="{B69F3E06-473A-4800-BC33-7329E270B50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A9E42FD8-2F67-4082-AD7B-33813F64FEC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45ECC0D-471F-4316-8907-043B1AB00E34}"/>
              </a:ext>
            </a:extLst>
          </p:cNvPr>
          <p:cNvGrpSpPr/>
          <p:nvPr/>
        </p:nvGrpSpPr>
        <p:grpSpPr>
          <a:xfrm>
            <a:off x="10933963" y="142951"/>
            <a:ext cx="301752" cy="301752"/>
            <a:chOff x="4084318" y="1418208"/>
            <a:chExt cx="4023359" cy="4021584"/>
          </a:xfrm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A5B2B1CB-AF43-410A-9919-94756DE361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E0AAD5E4-03CE-45DF-BDAB-33517D56C5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6C475474-0CA7-4C05-A057-7B8AB41F279F}"/>
              </a:ext>
            </a:extLst>
          </p:cNvPr>
          <p:cNvGrpSpPr/>
          <p:nvPr/>
        </p:nvGrpSpPr>
        <p:grpSpPr>
          <a:xfrm>
            <a:off x="11203224" y="-3356"/>
            <a:ext cx="590550" cy="594360"/>
            <a:chOff x="5800725" y="3131820"/>
            <a:chExt cx="590550" cy="594360"/>
          </a:xfrm>
        </p:grpSpPr>
        <p:sp>
          <p:nvSpPr>
            <p:cNvPr id="180" name="Circle: Hollow 179">
              <a:extLst>
                <a:ext uri="{FF2B5EF4-FFF2-40B4-BE49-F238E27FC236}">
                  <a16:creationId xmlns:a16="http://schemas.microsoft.com/office/drawing/2014/main" id="{1EC36926-0FBC-4711-8A77-35CA58EAD75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DCB058F9-0590-436B-838F-CA53D198483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622F80DE-BA93-4A2B-B9B3-0B8365E8684D}"/>
              </a:ext>
            </a:extLst>
          </p:cNvPr>
          <p:cNvGrpSpPr/>
          <p:nvPr/>
        </p:nvGrpSpPr>
        <p:grpSpPr>
          <a:xfrm>
            <a:off x="11347623" y="142948"/>
            <a:ext cx="301752" cy="301752"/>
            <a:chOff x="4084318" y="1418208"/>
            <a:chExt cx="4023359" cy="4021584"/>
          </a:xfrm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193B3892-A083-4D54-BAAA-8CB2A26DC4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073BB17C-7D4F-4D30-8BDA-4F1B2F708C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04E8CB2-5219-49E7-A374-702D304AF506}"/>
              </a:ext>
            </a:extLst>
          </p:cNvPr>
          <p:cNvGrpSpPr/>
          <p:nvPr/>
        </p:nvGrpSpPr>
        <p:grpSpPr>
          <a:xfrm>
            <a:off x="11616884" y="-3359"/>
            <a:ext cx="590550" cy="594360"/>
            <a:chOff x="5800725" y="3131820"/>
            <a:chExt cx="590550" cy="594360"/>
          </a:xfrm>
        </p:grpSpPr>
        <p:sp>
          <p:nvSpPr>
            <p:cNvPr id="186" name="Circle: Hollow 185">
              <a:extLst>
                <a:ext uri="{FF2B5EF4-FFF2-40B4-BE49-F238E27FC236}">
                  <a16:creationId xmlns:a16="http://schemas.microsoft.com/office/drawing/2014/main" id="{4DEB19EA-982F-4053-9141-4C5BD555C99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F6C61B03-8224-43D0-8FE9-320B2277C9B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83BF312D-41B5-457A-9327-33F3B7B999F0}"/>
              </a:ext>
            </a:extLst>
          </p:cNvPr>
          <p:cNvGrpSpPr/>
          <p:nvPr/>
        </p:nvGrpSpPr>
        <p:grpSpPr>
          <a:xfrm>
            <a:off x="11761283" y="142945"/>
            <a:ext cx="301752" cy="301752"/>
            <a:chOff x="4084318" y="1418208"/>
            <a:chExt cx="4023359" cy="4021584"/>
          </a:xfrm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A3AA90F2-C381-4D73-9FD7-3A1CEF8D5A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16C660DA-7215-4DFA-B2B4-E91B9F8719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E1517AF9-CC8B-4273-9402-34B1254EE9F2}"/>
              </a:ext>
            </a:extLst>
          </p:cNvPr>
          <p:cNvGrpSpPr/>
          <p:nvPr/>
        </p:nvGrpSpPr>
        <p:grpSpPr>
          <a:xfrm>
            <a:off x="34400" y="6288664"/>
            <a:ext cx="590550" cy="594360"/>
            <a:chOff x="5800725" y="3131820"/>
            <a:chExt cx="590550" cy="594360"/>
          </a:xfrm>
        </p:grpSpPr>
        <p:sp>
          <p:nvSpPr>
            <p:cNvPr id="192" name="Circle: Hollow 191">
              <a:extLst>
                <a:ext uri="{FF2B5EF4-FFF2-40B4-BE49-F238E27FC236}">
                  <a16:creationId xmlns:a16="http://schemas.microsoft.com/office/drawing/2014/main" id="{F11D0939-DF30-4ED0-A547-D007888C5CA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62C09B41-C484-4987-AF35-FD899087E4C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50333C1E-1920-4593-8E10-BE5268DDE4F1}"/>
              </a:ext>
            </a:extLst>
          </p:cNvPr>
          <p:cNvGrpSpPr/>
          <p:nvPr/>
        </p:nvGrpSpPr>
        <p:grpSpPr>
          <a:xfrm>
            <a:off x="178799" y="6434968"/>
            <a:ext cx="301752" cy="301752"/>
            <a:chOff x="4084318" y="1418208"/>
            <a:chExt cx="4023359" cy="4021584"/>
          </a:xfrm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341993FC-FB31-4BE5-84F9-A29EE385F1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4195D98A-14E3-45BD-BFA6-D4C7E1B7B0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8F2F6069-0DB9-4BF6-B87E-E1DF4207C479}"/>
              </a:ext>
            </a:extLst>
          </p:cNvPr>
          <p:cNvGrpSpPr/>
          <p:nvPr/>
        </p:nvGrpSpPr>
        <p:grpSpPr>
          <a:xfrm>
            <a:off x="448060" y="6288661"/>
            <a:ext cx="590550" cy="594360"/>
            <a:chOff x="5800725" y="3131820"/>
            <a:chExt cx="590550" cy="594360"/>
          </a:xfrm>
        </p:grpSpPr>
        <p:sp>
          <p:nvSpPr>
            <p:cNvPr id="198" name="Circle: Hollow 197">
              <a:extLst>
                <a:ext uri="{FF2B5EF4-FFF2-40B4-BE49-F238E27FC236}">
                  <a16:creationId xmlns:a16="http://schemas.microsoft.com/office/drawing/2014/main" id="{B3C8CF51-878D-4298-8429-12F3AE6DD94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3BA39005-DAA8-49C4-B2C3-E4F217F5433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BD8D16D8-87AD-4B67-BBDE-9B38C7B46925}"/>
              </a:ext>
            </a:extLst>
          </p:cNvPr>
          <p:cNvGrpSpPr/>
          <p:nvPr/>
        </p:nvGrpSpPr>
        <p:grpSpPr>
          <a:xfrm>
            <a:off x="592459" y="6434965"/>
            <a:ext cx="301752" cy="301752"/>
            <a:chOff x="4084318" y="1418208"/>
            <a:chExt cx="4023359" cy="4021584"/>
          </a:xfrm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BF6BDCB2-B85E-4798-AA7B-76F9A3DDFA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305F963-748A-48E2-AFCB-3D5CE63826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314F12BA-0600-446F-9D15-80343F46672D}"/>
              </a:ext>
            </a:extLst>
          </p:cNvPr>
          <p:cNvGrpSpPr/>
          <p:nvPr/>
        </p:nvGrpSpPr>
        <p:grpSpPr>
          <a:xfrm>
            <a:off x="861720" y="6288658"/>
            <a:ext cx="590550" cy="594360"/>
            <a:chOff x="5800725" y="3131820"/>
            <a:chExt cx="590550" cy="594360"/>
          </a:xfrm>
        </p:grpSpPr>
        <p:sp>
          <p:nvSpPr>
            <p:cNvPr id="204" name="Circle: Hollow 203">
              <a:extLst>
                <a:ext uri="{FF2B5EF4-FFF2-40B4-BE49-F238E27FC236}">
                  <a16:creationId xmlns:a16="http://schemas.microsoft.com/office/drawing/2014/main" id="{38DC7300-2641-4BD3-9F85-23B2315F36E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49F33CAC-FBAA-462C-A32B-D3FE067F06A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7E4214A1-DC79-49B5-B262-FE404C0216E5}"/>
              </a:ext>
            </a:extLst>
          </p:cNvPr>
          <p:cNvGrpSpPr/>
          <p:nvPr/>
        </p:nvGrpSpPr>
        <p:grpSpPr>
          <a:xfrm>
            <a:off x="1006119" y="6434962"/>
            <a:ext cx="301752" cy="301752"/>
            <a:chOff x="4084318" y="1418208"/>
            <a:chExt cx="4023359" cy="4021584"/>
          </a:xfrm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88393D9C-97F3-40A0-88E4-652277BCB6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1002EE22-8578-4192-8FCD-6E04A53AD5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E7A9B20-8CBB-4628-8D91-F00DAB4F71B6}"/>
              </a:ext>
            </a:extLst>
          </p:cNvPr>
          <p:cNvGrpSpPr/>
          <p:nvPr/>
        </p:nvGrpSpPr>
        <p:grpSpPr>
          <a:xfrm>
            <a:off x="1275380" y="6288655"/>
            <a:ext cx="590550" cy="594360"/>
            <a:chOff x="5800725" y="3131820"/>
            <a:chExt cx="590550" cy="594360"/>
          </a:xfrm>
        </p:grpSpPr>
        <p:sp>
          <p:nvSpPr>
            <p:cNvPr id="210" name="Circle: Hollow 209">
              <a:extLst>
                <a:ext uri="{FF2B5EF4-FFF2-40B4-BE49-F238E27FC236}">
                  <a16:creationId xmlns:a16="http://schemas.microsoft.com/office/drawing/2014/main" id="{59062B8F-CDA6-4110-960D-DDCFB4C5BB5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52F352D0-CC93-4EAC-9B86-34D6418C7AF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AC7F922C-BF59-4C85-92EC-389D16A6516E}"/>
              </a:ext>
            </a:extLst>
          </p:cNvPr>
          <p:cNvGrpSpPr/>
          <p:nvPr/>
        </p:nvGrpSpPr>
        <p:grpSpPr>
          <a:xfrm>
            <a:off x="1419779" y="6434959"/>
            <a:ext cx="301752" cy="301752"/>
            <a:chOff x="4084318" y="1418208"/>
            <a:chExt cx="4023359" cy="4021584"/>
          </a:xfrm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1F1EFFBA-A80A-421A-B8B7-25DD95DAFA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3963E3B5-9B79-46DD-B06B-806BA3C10F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FA042F2F-5841-4D11-B713-E2502693CB54}"/>
              </a:ext>
            </a:extLst>
          </p:cNvPr>
          <p:cNvGrpSpPr/>
          <p:nvPr/>
        </p:nvGrpSpPr>
        <p:grpSpPr>
          <a:xfrm>
            <a:off x="1689040" y="6288652"/>
            <a:ext cx="590550" cy="594360"/>
            <a:chOff x="5800725" y="3131820"/>
            <a:chExt cx="590550" cy="594360"/>
          </a:xfrm>
        </p:grpSpPr>
        <p:sp>
          <p:nvSpPr>
            <p:cNvPr id="216" name="Circle: Hollow 215">
              <a:extLst>
                <a:ext uri="{FF2B5EF4-FFF2-40B4-BE49-F238E27FC236}">
                  <a16:creationId xmlns:a16="http://schemas.microsoft.com/office/drawing/2014/main" id="{ED3DD18E-8E2B-480D-B7A9-10126B38D00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BECF4DB6-8458-4302-AEAF-88FBEF25A48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CFEC05D3-2B60-422B-8F5D-A85B4B374DF7}"/>
              </a:ext>
            </a:extLst>
          </p:cNvPr>
          <p:cNvGrpSpPr/>
          <p:nvPr/>
        </p:nvGrpSpPr>
        <p:grpSpPr>
          <a:xfrm>
            <a:off x="1833439" y="6434956"/>
            <a:ext cx="301752" cy="301752"/>
            <a:chOff x="4084318" y="1418208"/>
            <a:chExt cx="4023359" cy="4021584"/>
          </a:xfrm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E433F68D-5B12-45E4-9C51-C417C59100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21227C74-EE3F-47E7-AFD9-3F9D3B7423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6287F101-2B39-4ECA-B8BB-2467AE5B0A13}"/>
              </a:ext>
            </a:extLst>
          </p:cNvPr>
          <p:cNvGrpSpPr/>
          <p:nvPr/>
        </p:nvGrpSpPr>
        <p:grpSpPr>
          <a:xfrm>
            <a:off x="2102700" y="6288649"/>
            <a:ext cx="590550" cy="594360"/>
            <a:chOff x="5800725" y="3131820"/>
            <a:chExt cx="590550" cy="594360"/>
          </a:xfrm>
        </p:grpSpPr>
        <p:sp>
          <p:nvSpPr>
            <p:cNvPr id="222" name="Circle: Hollow 221">
              <a:extLst>
                <a:ext uri="{FF2B5EF4-FFF2-40B4-BE49-F238E27FC236}">
                  <a16:creationId xmlns:a16="http://schemas.microsoft.com/office/drawing/2014/main" id="{4AF87D41-4747-4A18-9AEB-70B4762260E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5B32D490-BB35-4629-9860-3ECCA442CD3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EBC0F020-E722-4491-B458-3643B6369309}"/>
              </a:ext>
            </a:extLst>
          </p:cNvPr>
          <p:cNvGrpSpPr/>
          <p:nvPr/>
        </p:nvGrpSpPr>
        <p:grpSpPr>
          <a:xfrm>
            <a:off x="2247099" y="6434953"/>
            <a:ext cx="301752" cy="301752"/>
            <a:chOff x="4084318" y="1418208"/>
            <a:chExt cx="4023359" cy="4021584"/>
          </a:xfrm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33FF4AF2-3995-431D-A3B9-2B872ECF27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5C26E218-B110-46F9-ADC7-F44C37F2AB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1D5B0D93-7FAE-43E9-BE08-AD5560F59C6A}"/>
              </a:ext>
            </a:extLst>
          </p:cNvPr>
          <p:cNvGrpSpPr/>
          <p:nvPr/>
        </p:nvGrpSpPr>
        <p:grpSpPr>
          <a:xfrm>
            <a:off x="2516360" y="6288646"/>
            <a:ext cx="590550" cy="594360"/>
            <a:chOff x="5800725" y="3131820"/>
            <a:chExt cx="590550" cy="594360"/>
          </a:xfrm>
        </p:grpSpPr>
        <p:sp>
          <p:nvSpPr>
            <p:cNvPr id="228" name="Circle: Hollow 227">
              <a:extLst>
                <a:ext uri="{FF2B5EF4-FFF2-40B4-BE49-F238E27FC236}">
                  <a16:creationId xmlns:a16="http://schemas.microsoft.com/office/drawing/2014/main" id="{F3A7CD95-BDFF-40FA-B79F-4E076941353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2C6C357A-1E70-47DB-92E1-E29C552426D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92641ACA-7568-4DC3-B6A8-B55C82CE83C7}"/>
              </a:ext>
            </a:extLst>
          </p:cNvPr>
          <p:cNvGrpSpPr/>
          <p:nvPr/>
        </p:nvGrpSpPr>
        <p:grpSpPr>
          <a:xfrm>
            <a:off x="2660759" y="6434950"/>
            <a:ext cx="301752" cy="301752"/>
            <a:chOff x="4084318" y="1418208"/>
            <a:chExt cx="4023359" cy="4021584"/>
          </a:xfrm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E0F416F6-F9B6-48EF-9D8B-61140013E4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9CAA82E0-0D48-4F76-9C64-C18B654E4C0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134B5690-C77B-414A-B912-D359AA5B5A26}"/>
              </a:ext>
            </a:extLst>
          </p:cNvPr>
          <p:cNvGrpSpPr/>
          <p:nvPr/>
        </p:nvGrpSpPr>
        <p:grpSpPr>
          <a:xfrm>
            <a:off x="2930020" y="6288643"/>
            <a:ext cx="590550" cy="594360"/>
            <a:chOff x="5800725" y="3131820"/>
            <a:chExt cx="590550" cy="594360"/>
          </a:xfrm>
        </p:grpSpPr>
        <p:sp>
          <p:nvSpPr>
            <p:cNvPr id="234" name="Circle: Hollow 233">
              <a:extLst>
                <a:ext uri="{FF2B5EF4-FFF2-40B4-BE49-F238E27FC236}">
                  <a16:creationId xmlns:a16="http://schemas.microsoft.com/office/drawing/2014/main" id="{0C1C337E-1433-4A01-8989-CFB5B1B0020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1E08AA4A-5D62-4DD7-9C38-3D8F6A5F19C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4B46487B-D0AC-4C61-873C-C47F078CC989}"/>
              </a:ext>
            </a:extLst>
          </p:cNvPr>
          <p:cNvGrpSpPr/>
          <p:nvPr/>
        </p:nvGrpSpPr>
        <p:grpSpPr>
          <a:xfrm>
            <a:off x="3074419" y="6434947"/>
            <a:ext cx="301752" cy="301752"/>
            <a:chOff x="4084318" y="1418208"/>
            <a:chExt cx="4023359" cy="4021584"/>
          </a:xfrm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EE989F90-E96A-41CC-9EB5-E1D9E0A33C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2AF03BE0-7CDE-4621-9F3A-42B27493E4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934B4F2D-E47C-4649-9089-9CB4076165EB}"/>
              </a:ext>
            </a:extLst>
          </p:cNvPr>
          <p:cNvGrpSpPr/>
          <p:nvPr/>
        </p:nvGrpSpPr>
        <p:grpSpPr>
          <a:xfrm>
            <a:off x="3343680" y="6288640"/>
            <a:ext cx="590550" cy="594360"/>
            <a:chOff x="5800725" y="3131820"/>
            <a:chExt cx="590550" cy="594360"/>
          </a:xfrm>
        </p:grpSpPr>
        <p:sp>
          <p:nvSpPr>
            <p:cNvPr id="240" name="Circle: Hollow 239">
              <a:extLst>
                <a:ext uri="{FF2B5EF4-FFF2-40B4-BE49-F238E27FC236}">
                  <a16:creationId xmlns:a16="http://schemas.microsoft.com/office/drawing/2014/main" id="{9EA69771-65B8-4152-8EF5-40139068215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ABA7D661-9180-481D-A06C-3C4600DD495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831C20DE-955C-4D3B-B199-CEC579797695}"/>
              </a:ext>
            </a:extLst>
          </p:cNvPr>
          <p:cNvGrpSpPr/>
          <p:nvPr/>
        </p:nvGrpSpPr>
        <p:grpSpPr>
          <a:xfrm>
            <a:off x="3488079" y="6434944"/>
            <a:ext cx="301752" cy="301752"/>
            <a:chOff x="4084318" y="1418208"/>
            <a:chExt cx="4023359" cy="4021584"/>
          </a:xfrm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8F9E22D2-0F8F-4135-82BE-68964CE897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4D2C33BB-EBD8-46A1-A421-A679615279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2B64081A-61D2-4257-9C5D-1B45C2479DC2}"/>
              </a:ext>
            </a:extLst>
          </p:cNvPr>
          <p:cNvGrpSpPr/>
          <p:nvPr/>
        </p:nvGrpSpPr>
        <p:grpSpPr>
          <a:xfrm>
            <a:off x="3757340" y="6288637"/>
            <a:ext cx="590550" cy="594360"/>
            <a:chOff x="5800725" y="3131820"/>
            <a:chExt cx="590550" cy="594360"/>
          </a:xfrm>
        </p:grpSpPr>
        <p:sp>
          <p:nvSpPr>
            <p:cNvPr id="246" name="Circle: Hollow 245">
              <a:extLst>
                <a:ext uri="{FF2B5EF4-FFF2-40B4-BE49-F238E27FC236}">
                  <a16:creationId xmlns:a16="http://schemas.microsoft.com/office/drawing/2014/main" id="{5B8F9788-AF27-4D8C-BAE2-F542548C7BA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3E5498AC-63BA-41FA-93F1-F142D6C8EB6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8D9A7810-7E49-4666-A7B6-FE4A4EA841A5}"/>
              </a:ext>
            </a:extLst>
          </p:cNvPr>
          <p:cNvGrpSpPr/>
          <p:nvPr/>
        </p:nvGrpSpPr>
        <p:grpSpPr>
          <a:xfrm>
            <a:off x="3901739" y="6434941"/>
            <a:ext cx="301752" cy="301752"/>
            <a:chOff x="4084318" y="1418208"/>
            <a:chExt cx="4023359" cy="4021584"/>
          </a:xfrm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8A0FC218-BE5B-403B-BEF1-5F8E659695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6C8FF2B9-8B5C-45AC-B00D-B2143DFE54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07F73FEB-EE1D-4AF2-A4C1-A90694964480}"/>
              </a:ext>
            </a:extLst>
          </p:cNvPr>
          <p:cNvGrpSpPr/>
          <p:nvPr/>
        </p:nvGrpSpPr>
        <p:grpSpPr>
          <a:xfrm>
            <a:off x="4171000" y="6288634"/>
            <a:ext cx="590550" cy="594360"/>
            <a:chOff x="5800725" y="3131820"/>
            <a:chExt cx="590550" cy="594360"/>
          </a:xfrm>
        </p:grpSpPr>
        <p:sp>
          <p:nvSpPr>
            <p:cNvPr id="252" name="Circle: Hollow 251">
              <a:extLst>
                <a:ext uri="{FF2B5EF4-FFF2-40B4-BE49-F238E27FC236}">
                  <a16:creationId xmlns:a16="http://schemas.microsoft.com/office/drawing/2014/main" id="{882EC3B8-2F97-4135-B4C9-08230605887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E9120DF8-08F8-4F58-B414-235BD212714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DB59C19F-D4EC-4322-8ED2-62D0A9C0DB04}"/>
              </a:ext>
            </a:extLst>
          </p:cNvPr>
          <p:cNvGrpSpPr/>
          <p:nvPr/>
        </p:nvGrpSpPr>
        <p:grpSpPr>
          <a:xfrm>
            <a:off x="4315399" y="6434938"/>
            <a:ext cx="301752" cy="301752"/>
            <a:chOff x="4084318" y="1418208"/>
            <a:chExt cx="4023359" cy="4021584"/>
          </a:xfrm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0FFE4CFE-6756-4D43-AFBF-B5A933A46C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3E213AC7-AE37-42DD-BB4A-4937C5F8D9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0F276DD6-8378-4DFC-B13E-88D16F0B9A2D}"/>
              </a:ext>
            </a:extLst>
          </p:cNvPr>
          <p:cNvGrpSpPr/>
          <p:nvPr/>
        </p:nvGrpSpPr>
        <p:grpSpPr>
          <a:xfrm>
            <a:off x="4584660" y="6288631"/>
            <a:ext cx="590550" cy="594360"/>
            <a:chOff x="5800725" y="3131820"/>
            <a:chExt cx="590550" cy="594360"/>
          </a:xfrm>
        </p:grpSpPr>
        <p:sp>
          <p:nvSpPr>
            <p:cNvPr id="258" name="Circle: Hollow 257">
              <a:extLst>
                <a:ext uri="{FF2B5EF4-FFF2-40B4-BE49-F238E27FC236}">
                  <a16:creationId xmlns:a16="http://schemas.microsoft.com/office/drawing/2014/main" id="{3F91EE1A-2A03-487B-9D3A-10637FAD46F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554408D5-AE98-4FFF-A123-58A3FE6F0E4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2C0CFB73-4FF4-4EBC-898C-321C2448AAC2}"/>
              </a:ext>
            </a:extLst>
          </p:cNvPr>
          <p:cNvGrpSpPr/>
          <p:nvPr/>
        </p:nvGrpSpPr>
        <p:grpSpPr>
          <a:xfrm>
            <a:off x="4729059" y="6434935"/>
            <a:ext cx="301752" cy="301752"/>
            <a:chOff x="4084318" y="1418208"/>
            <a:chExt cx="4023359" cy="4021584"/>
          </a:xfrm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CFDFE8C0-5A24-47AB-A3DE-EF8AFD2577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DD633FC3-6FE4-47DE-BED9-0BD001F1F8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3414B7D1-022B-4494-86CE-80CD24C4C3C6}"/>
              </a:ext>
            </a:extLst>
          </p:cNvPr>
          <p:cNvGrpSpPr/>
          <p:nvPr/>
        </p:nvGrpSpPr>
        <p:grpSpPr>
          <a:xfrm>
            <a:off x="4998320" y="6288628"/>
            <a:ext cx="590550" cy="594360"/>
            <a:chOff x="5800725" y="3131820"/>
            <a:chExt cx="590550" cy="594360"/>
          </a:xfrm>
        </p:grpSpPr>
        <p:sp>
          <p:nvSpPr>
            <p:cNvPr id="264" name="Circle: Hollow 263">
              <a:extLst>
                <a:ext uri="{FF2B5EF4-FFF2-40B4-BE49-F238E27FC236}">
                  <a16:creationId xmlns:a16="http://schemas.microsoft.com/office/drawing/2014/main" id="{20ECDC98-0AAE-4018-B7EE-23171B3BDD8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92E56E6D-508E-45E5-92A1-BAD6C3BD6B1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ECB5C56-ADF4-42D0-9F6A-72DD960F30DE}"/>
              </a:ext>
            </a:extLst>
          </p:cNvPr>
          <p:cNvGrpSpPr/>
          <p:nvPr/>
        </p:nvGrpSpPr>
        <p:grpSpPr>
          <a:xfrm>
            <a:off x="5142719" y="6434932"/>
            <a:ext cx="301752" cy="301752"/>
            <a:chOff x="4084318" y="1418208"/>
            <a:chExt cx="4023359" cy="4021584"/>
          </a:xfrm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11499FA7-3575-4E83-A247-FB6FBAEEE6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BC20DCDB-B62D-4500-A582-B8AF864040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BF7BF5D0-907D-4448-B827-9771081F4B66}"/>
              </a:ext>
            </a:extLst>
          </p:cNvPr>
          <p:cNvGrpSpPr/>
          <p:nvPr/>
        </p:nvGrpSpPr>
        <p:grpSpPr>
          <a:xfrm>
            <a:off x="5411980" y="6288625"/>
            <a:ext cx="590550" cy="594360"/>
            <a:chOff x="5800725" y="3131820"/>
            <a:chExt cx="590550" cy="594360"/>
          </a:xfrm>
        </p:grpSpPr>
        <p:sp>
          <p:nvSpPr>
            <p:cNvPr id="270" name="Circle: Hollow 269">
              <a:extLst>
                <a:ext uri="{FF2B5EF4-FFF2-40B4-BE49-F238E27FC236}">
                  <a16:creationId xmlns:a16="http://schemas.microsoft.com/office/drawing/2014/main" id="{73D2D0F6-1000-4415-B792-26B23893045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4F06D9D1-9902-498B-B6A5-5606D374833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1E96B70F-EB0B-489B-9A4D-82B93FB164CE}"/>
              </a:ext>
            </a:extLst>
          </p:cNvPr>
          <p:cNvGrpSpPr/>
          <p:nvPr/>
        </p:nvGrpSpPr>
        <p:grpSpPr>
          <a:xfrm>
            <a:off x="5556379" y="6434929"/>
            <a:ext cx="301752" cy="301752"/>
            <a:chOff x="4084318" y="1418208"/>
            <a:chExt cx="4023359" cy="4021584"/>
          </a:xfrm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FBADF770-D10E-4115-BFD1-AB6417E421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3D04C559-888A-4BFF-8B50-3D26F71C91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413A8609-5DA1-4A08-95F8-6DDD9FDB42C5}"/>
              </a:ext>
            </a:extLst>
          </p:cNvPr>
          <p:cNvGrpSpPr/>
          <p:nvPr/>
        </p:nvGrpSpPr>
        <p:grpSpPr>
          <a:xfrm>
            <a:off x="5825640" y="6288622"/>
            <a:ext cx="590550" cy="594360"/>
            <a:chOff x="5800725" y="3131820"/>
            <a:chExt cx="590550" cy="594360"/>
          </a:xfrm>
        </p:grpSpPr>
        <p:sp>
          <p:nvSpPr>
            <p:cNvPr id="276" name="Circle: Hollow 275">
              <a:extLst>
                <a:ext uri="{FF2B5EF4-FFF2-40B4-BE49-F238E27FC236}">
                  <a16:creationId xmlns:a16="http://schemas.microsoft.com/office/drawing/2014/main" id="{55EC22B0-D916-4F79-A248-C4858E60CD1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68FC0867-0D46-45C2-BD5A-683B41F62A1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18718469-DB00-4AAC-B80C-6A7A6EF938A3}"/>
              </a:ext>
            </a:extLst>
          </p:cNvPr>
          <p:cNvGrpSpPr/>
          <p:nvPr/>
        </p:nvGrpSpPr>
        <p:grpSpPr>
          <a:xfrm>
            <a:off x="5970039" y="6434926"/>
            <a:ext cx="301752" cy="301752"/>
            <a:chOff x="4084318" y="1418208"/>
            <a:chExt cx="4023359" cy="4021584"/>
          </a:xfrm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C321F2BC-F20A-4415-8844-685C5ECF45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179CE867-FF87-4DC9-BE84-6D6A673BBE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2F8F9B41-0E76-41E6-A13B-4120B43701BE}"/>
              </a:ext>
            </a:extLst>
          </p:cNvPr>
          <p:cNvGrpSpPr/>
          <p:nvPr/>
        </p:nvGrpSpPr>
        <p:grpSpPr>
          <a:xfrm>
            <a:off x="6239300" y="6288619"/>
            <a:ext cx="590550" cy="594360"/>
            <a:chOff x="5800725" y="3131820"/>
            <a:chExt cx="590550" cy="594360"/>
          </a:xfrm>
        </p:grpSpPr>
        <p:sp>
          <p:nvSpPr>
            <p:cNvPr id="282" name="Circle: Hollow 281">
              <a:extLst>
                <a:ext uri="{FF2B5EF4-FFF2-40B4-BE49-F238E27FC236}">
                  <a16:creationId xmlns:a16="http://schemas.microsoft.com/office/drawing/2014/main" id="{32515F96-7A95-4079-9CCA-89B470C9B44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25BAAF49-33ED-4D50-927A-BD0D1CD764A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FCDAF346-38AA-4E3D-B270-118A840B141A}"/>
              </a:ext>
            </a:extLst>
          </p:cNvPr>
          <p:cNvGrpSpPr/>
          <p:nvPr/>
        </p:nvGrpSpPr>
        <p:grpSpPr>
          <a:xfrm>
            <a:off x="6383699" y="6434923"/>
            <a:ext cx="301752" cy="301752"/>
            <a:chOff x="4084318" y="1418208"/>
            <a:chExt cx="4023359" cy="4021584"/>
          </a:xfrm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C143FB48-28F2-4C49-BE46-A39B3DEE666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46592FB1-44F4-4C62-A614-E7597CF7EB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C8286299-4C81-4BC3-B87C-FC2EDB01BA82}"/>
              </a:ext>
            </a:extLst>
          </p:cNvPr>
          <p:cNvGrpSpPr/>
          <p:nvPr/>
        </p:nvGrpSpPr>
        <p:grpSpPr>
          <a:xfrm>
            <a:off x="6652960" y="6288616"/>
            <a:ext cx="590550" cy="594360"/>
            <a:chOff x="5800725" y="3131820"/>
            <a:chExt cx="590550" cy="594360"/>
          </a:xfrm>
        </p:grpSpPr>
        <p:sp>
          <p:nvSpPr>
            <p:cNvPr id="288" name="Circle: Hollow 287">
              <a:extLst>
                <a:ext uri="{FF2B5EF4-FFF2-40B4-BE49-F238E27FC236}">
                  <a16:creationId xmlns:a16="http://schemas.microsoft.com/office/drawing/2014/main" id="{2C35FDFF-EE1F-49AC-947D-271ED206B5E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AEA9EF0E-D969-4481-9B07-843645523C6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6FD175A9-28CD-42AC-8056-46E6402C7A9A}"/>
              </a:ext>
            </a:extLst>
          </p:cNvPr>
          <p:cNvGrpSpPr/>
          <p:nvPr/>
        </p:nvGrpSpPr>
        <p:grpSpPr>
          <a:xfrm>
            <a:off x="6797359" y="6434920"/>
            <a:ext cx="301752" cy="301752"/>
            <a:chOff x="4084318" y="1418208"/>
            <a:chExt cx="4023359" cy="4021584"/>
          </a:xfrm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C0CDC7AB-0BAA-40AF-A040-AB2B612395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46343C3E-81CC-4529-9E0B-FCC821E9F0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BEBC24A3-9066-4CD1-8AF7-56F1CE4C97FA}"/>
              </a:ext>
            </a:extLst>
          </p:cNvPr>
          <p:cNvGrpSpPr/>
          <p:nvPr/>
        </p:nvGrpSpPr>
        <p:grpSpPr>
          <a:xfrm>
            <a:off x="7066620" y="6288613"/>
            <a:ext cx="590550" cy="594360"/>
            <a:chOff x="5800725" y="3131820"/>
            <a:chExt cx="590550" cy="594360"/>
          </a:xfrm>
        </p:grpSpPr>
        <p:sp>
          <p:nvSpPr>
            <p:cNvPr id="294" name="Circle: Hollow 293">
              <a:extLst>
                <a:ext uri="{FF2B5EF4-FFF2-40B4-BE49-F238E27FC236}">
                  <a16:creationId xmlns:a16="http://schemas.microsoft.com/office/drawing/2014/main" id="{EF664F63-FCC0-401F-8F33-6FF5F343F29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E892312B-ADBF-4E29-BAB1-AC0B91DA36A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62F9137D-552B-4590-97D5-0A955934D688}"/>
              </a:ext>
            </a:extLst>
          </p:cNvPr>
          <p:cNvGrpSpPr/>
          <p:nvPr/>
        </p:nvGrpSpPr>
        <p:grpSpPr>
          <a:xfrm>
            <a:off x="7211019" y="6434917"/>
            <a:ext cx="301752" cy="301752"/>
            <a:chOff x="4084318" y="1418208"/>
            <a:chExt cx="4023359" cy="4021584"/>
          </a:xfrm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D6619DD9-9C77-4B5F-8AC2-E7EAF0C0DC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9BFE9CE8-3B92-48F4-A38B-ADB539A47F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4B879934-5352-449A-874F-541919F787BD}"/>
              </a:ext>
            </a:extLst>
          </p:cNvPr>
          <p:cNvGrpSpPr/>
          <p:nvPr/>
        </p:nvGrpSpPr>
        <p:grpSpPr>
          <a:xfrm>
            <a:off x="7480280" y="6288610"/>
            <a:ext cx="590550" cy="594360"/>
            <a:chOff x="5800725" y="3131820"/>
            <a:chExt cx="590550" cy="594360"/>
          </a:xfrm>
        </p:grpSpPr>
        <p:sp>
          <p:nvSpPr>
            <p:cNvPr id="300" name="Circle: Hollow 299">
              <a:extLst>
                <a:ext uri="{FF2B5EF4-FFF2-40B4-BE49-F238E27FC236}">
                  <a16:creationId xmlns:a16="http://schemas.microsoft.com/office/drawing/2014/main" id="{58ADFBD5-75CD-4BC1-80C4-86EB954707C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41EBCED6-4CC8-452A-819B-C6B05D4F65A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42FB54B2-89FD-4A45-A33C-9A61A28E8F88}"/>
              </a:ext>
            </a:extLst>
          </p:cNvPr>
          <p:cNvGrpSpPr/>
          <p:nvPr/>
        </p:nvGrpSpPr>
        <p:grpSpPr>
          <a:xfrm>
            <a:off x="7624679" y="6434914"/>
            <a:ext cx="301752" cy="301752"/>
            <a:chOff x="4084318" y="1418208"/>
            <a:chExt cx="4023359" cy="4021584"/>
          </a:xfrm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8B1F2F54-67E8-4A4F-9DCE-49BE6720B0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2EE6EEF1-0E9E-4302-BC7B-52F5487041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49AA803F-F98F-4400-B90A-BFAF6684D7E3}"/>
              </a:ext>
            </a:extLst>
          </p:cNvPr>
          <p:cNvGrpSpPr/>
          <p:nvPr/>
        </p:nvGrpSpPr>
        <p:grpSpPr>
          <a:xfrm>
            <a:off x="7893940" y="6288607"/>
            <a:ext cx="590550" cy="594360"/>
            <a:chOff x="5800725" y="3131820"/>
            <a:chExt cx="590550" cy="594360"/>
          </a:xfrm>
        </p:grpSpPr>
        <p:sp>
          <p:nvSpPr>
            <p:cNvPr id="306" name="Circle: Hollow 305">
              <a:extLst>
                <a:ext uri="{FF2B5EF4-FFF2-40B4-BE49-F238E27FC236}">
                  <a16:creationId xmlns:a16="http://schemas.microsoft.com/office/drawing/2014/main" id="{A3E1FB7B-916B-4820-9A43-4B000B83DF4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9E697779-E64D-4FAF-8797-825CBD50D09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616611ED-705C-461D-A525-D3D67C3578AD}"/>
              </a:ext>
            </a:extLst>
          </p:cNvPr>
          <p:cNvGrpSpPr/>
          <p:nvPr/>
        </p:nvGrpSpPr>
        <p:grpSpPr>
          <a:xfrm>
            <a:off x="8038339" y="6434911"/>
            <a:ext cx="301752" cy="301752"/>
            <a:chOff x="4084318" y="1418208"/>
            <a:chExt cx="4023359" cy="4021584"/>
          </a:xfrm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CFCCF635-43B5-44CE-977C-CFEF47A2FC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9FE92696-737B-412B-B769-7456D18BD4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C140BBBC-A71E-4D8B-8E2A-E41B0CDB30B7}"/>
              </a:ext>
            </a:extLst>
          </p:cNvPr>
          <p:cNvGrpSpPr/>
          <p:nvPr/>
        </p:nvGrpSpPr>
        <p:grpSpPr>
          <a:xfrm>
            <a:off x="8307600" y="6288604"/>
            <a:ext cx="590550" cy="594360"/>
            <a:chOff x="5800725" y="3131820"/>
            <a:chExt cx="590550" cy="594360"/>
          </a:xfrm>
        </p:grpSpPr>
        <p:sp>
          <p:nvSpPr>
            <p:cNvPr id="312" name="Circle: Hollow 311">
              <a:extLst>
                <a:ext uri="{FF2B5EF4-FFF2-40B4-BE49-F238E27FC236}">
                  <a16:creationId xmlns:a16="http://schemas.microsoft.com/office/drawing/2014/main" id="{4978E746-288C-40D6-B2BF-BE927ED098D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318E58C2-BC04-478F-8C70-88190B1304A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C8C0BF00-0387-44C2-A69D-721383E02C73}"/>
              </a:ext>
            </a:extLst>
          </p:cNvPr>
          <p:cNvGrpSpPr/>
          <p:nvPr/>
        </p:nvGrpSpPr>
        <p:grpSpPr>
          <a:xfrm>
            <a:off x="8451999" y="6434908"/>
            <a:ext cx="301752" cy="301752"/>
            <a:chOff x="4084318" y="1418208"/>
            <a:chExt cx="4023359" cy="4021584"/>
          </a:xfrm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87AF5F45-BCE7-4CF5-9152-0EFFE3F97E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1A16ECB0-9BD5-4787-BC80-A4E416F6BC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AAD4C44B-D26B-4A3B-AB0E-9F00556F4703}"/>
              </a:ext>
            </a:extLst>
          </p:cNvPr>
          <p:cNvGrpSpPr/>
          <p:nvPr/>
        </p:nvGrpSpPr>
        <p:grpSpPr>
          <a:xfrm>
            <a:off x="8721260" y="6288601"/>
            <a:ext cx="590550" cy="594360"/>
            <a:chOff x="5800725" y="3131820"/>
            <a:chExt cx="590550" cy="594360"/>
          </a:xfrm>
        </p:grpSpPr>
        <p:sp>
          <p:nvSpPr>
            <p:cNvPr id="318" name="Circle: Hollow 317">
              <a:extLst>
                <a:ext uri="{FF2B5EF4-FFF2-40B4-BE49-F238E27FC236}">
                  <a16:creationId xmlns:a16="http://schemas.microsoft.com/office/drawing/2014/main" id="{1CC2EA06-9F9D-4408-B3DA-63BC1D7FBC8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84655E80-1342-44DE-B579-A89CEED9E81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08690150-C3CB-43A0-B489-D675522DB23C}"/>
              </a:ext>
            </a:extLst>
          </p:cNvPr>
          <p:cNvGrpSpPr/>
          <p:nvPr/>
        </p:nvGrpSpPr>
        <p:grpSpPr>
          <a:xfrm>
            <a:off x="8865659" y="6434905"/>
            <a:ext cx="301752" cy="301752"/>
            <a:chOff x="4084318" y="1418208"/>
            <a:chExt cx="4023359" cy="4021584"/>
          </a:xfrm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3447A709-ADB3-4CE5-97D4-3A6C26CB75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24F8FC34-4E04-4CA9-AFF6-E68A541581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76B3B248-8C3D-47CE-9CB1-B5AF61FD9038}"/>
              </a:ext>
            </a:extLst>
          </p:cNvPr>
          <p:cNvGrpSpPr/>
          <p:nvPr/>
        </p:nvGrpSpPr>
        <p:grpSpPr>
          <a:xfrm>
            <a:off x="9134920" y="6288598"/>
            <a:ext cx="590550" cy="594360"/>
            <a:chOff x="5800725" y="3131820"/>
            <a:chExt cx="590550" cy="594360"/>
          </a:xfrm>
        </p:grpSpPr>
        <p:sp>
          <p:nvSpPr>
            <p:cNvPr id="324" name="Circle: Hollow 323">
              <a:extLst>
                <a:ext uri="{FF2B5EF4-FFF2-40B4-BE49-F238E27FC236}">
                  <a16:creationId xmlns:a16="http://schemas.microsoft.com/office/drawing/2014/main" id="{78381C41-C420-4C09-9D3C-BDA2FF0775B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10A33508-00ED-4D13-811D-9C73924485A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77DD578F-F499-4951-882D-1C1BDF4B0B58}"/>
              </a:ext>
            </a:extLst>
          </p:cNvPr>
          <p:cNvGrpSpPr/>
          <p:nvPr/>
        </p:nvGrpSpPr>
        <p:grpSpPr>
          <a:xfrm>
            <a:off x="9279319" y="6434902"/>
            <a:ext cx="301752" cy="301752"/>
            <a:chOff x="4084318" y="1418208"/>
            <a:chExt cx="4023359" cy="4021584"/>
          </a:xfrm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A2292F11-10C4-4D03-ACAF-2A84D5DAF1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421142A9-303C-46D4-8200-5D1A87D8D0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D04A3345-841D-443C-86E4-DF382E81A0C1}"/>
              </a:ext>
            </a:extLst>
          </p:cNvPr>
          <p:cNvGrpSpPr/>
          <p:nvPr/>
        </p:nvGrpSpPr>
        <p:grpSpPr>
          <a:xfrm>
            <a:off x="9548580" y="6288595"/>
            <a:ext cx="590550" cy="594360"/>
            <a:chOff x="5800725" y="3131820"/>
            <a:chExt cx="590550" cy="594360"/>
          </a:xfrm>
        </p:grpSpPr>
        <p:sp>
          <p:nvSpPr>
            <p:cNvPr id="330" name="Circle: Hollow 329">
              <a:extLst>
                <a:ext uri="{FF2B5EF4-FFF2-40B4-BE49-F238E27FC236}">
                  <a16:creationId xmlns:a16="http://schemas.microsoft.com/office/drawing/2014/main" id="{07504ED0-C11A-4D12-A239-454729581C8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2B331B4C-EDD2-4597-83B9-F4E53026DCD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E602832E-2BE9-4337-908C-BA618ED22D4B}"/>
              </a:ext>
            </a:extLst>
          </p:cNvPr>
          <p:cNvGrpSpPr/>
          <p:nvPr/>
        </p:nvGrpSpPr>
        <p:grpSpPr>
          <a:xfrm>
            <a:off x="9692979" y="6434899"/>
            <a:ext cx="301752" cy="301752"/>
            <a:chOff x="4084318" y="1418208"/>
            <a:chExt cx="4023359" cy="4021584"/>
          </a:xfrm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690D2507-BAD7-4E5C-AB92-8A3C20DD2D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9FB9999E-73A9-4E07-9592-FE32D91866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FFFDA323-0F91-451B-8A35-E892467B7092}"/>
              </a:ext>
            </a:extLst>
          </p:cNvPr>
          <p:cNvGrpSpPr/>
          <p:nvPr/>
        </p:nvGrpSpPr>
        <p:grpSpPr>
          <a:xfrm>
            <a:off x="9962240" y="6288592"/>
            <a:ext cx="590550" cy="594360"/>
            <a:chOff x="5800725" y="3131820"/>
            <a:chExt cx="590550" cy="594360"/>
          </a:xfrm>
        </p:grpSpPr>
        <p:sp>
          <p:nvSpPr>
            <p:cNvPr id="336" name="Circle: Hollow 335">
              <a:extLst>
                <a:ext uri="{FF2B5EF4-FFF2-40B4-BE49-F238E27FC236}">
                  <a16:creationId xmlns:a16="http://schemas.microsoft.com/office/drawing/2014/main" id="{3F6D6F52-A469-42ED-89A5-B2682972B6A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79439886-0A37-4F75-A69E-A63AF8A2759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2F7CAC9D-AC6B-4AD4-BC4D-B9806483CA3F}"/>
              </a:ext>
            </a:extLst>
          </p:cNvPr>
          <p:cNvGrpSpPr/>
          <p:nvPr/>
        </p:nvGrpSpPr>
        <p:grpSpPr>
          <a:xfrm>
            <a:off x="10106639" y="6434896"/>
            <a:ext cx="301752" cy="301752"/>
            <a:chOff x="4084318" y="1418208"/>
            <a:chExt cx="4023359" cy="4021584"/>
          </a:xfrm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2C0DEEB9-0295-42DC-A10B-30D99BF032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76B720B1-C686-4B1B-B589-0D515D70FE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17EA2CC1-EF2C-4BC8-A8B6-F4FBA0A89F8F}"/>
              </a:ext>
            </a:extLst>
          </p:cNvPr>
          <p:cNvGrpSpPr/>
          <p:nvPr/>
        </p:nvGrpSpPr>
        <p:grpSpPr>
          <a:xfrm>
            <a:off x="10375900" y="6288589"/>
            <a:ext cx="590550" cy="594360"/>
            <a:chOff x="5800725" y="3131820"/>
            <a:chExt cx="590550" cy="594360"/>
          </a:xfrm>
        </p:grpSpPr>
        <p:sp>
          <p:nvSpPr>
            <p:cNvPr id="342" name="Circle: Hollow 341">
              <a:extLst>
                <a:ext uri="{FF2B5EF4-FFF2-40B4-BE49-F238E27FC236}">
                  <a16:creationId xmlns:a16="http://schemas.microsoft.com/office/drawing/2014/main" id="{9BE55A85-16A8-474A-B790-3C86E2D6783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6DBC9DA2-0D6C-41AF-ADD6-8F31FAB5C92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049250E4-04CE-442D-9AFF-F0E43D4BF5EA}"/>
              </a:ext>
            </a:extLst>
          </p:cNvPr>
          <p:cNvGrpSpPr/>
          <p:nvPr/>
        </p:nvGrpSpPr>
        <p:grpSpPr>
          <a:xfrm>
            <a:off x="10520299" y="6434893"/>
            <a:ext cx="301752" cy="301752"/>
            <a:chOff x="4084318" y="1418208"/>
            <a:chExt cx="4023359" cy="4021584"/>
          </a:xfrm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6D0DF647-5832-4FD8-A520-54E0ECE5BE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BCB55F2C-46DB-40F2-908C-117A628257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21847A8E-ED13-4125-97DF-D1E5AA5DCD1F}"/>
              </a:ext>
            </a:extLst>
          </p:cNvPr>
          <p:cNvGrpSpPr/>
          <p:nvPr/>
        </p:nvGrpSpPr>
        <p:grpSpPr>
          <a:xfrm>
            <a:off x="10789560" y="6288586"/>
            <a:ext cx="590550" cy="594360"/>
            <a:chOff x="5800725" y="3131820"/>
            <a:chExt cx="590550" cy="594360"/>
          </a:xfrm>
        </p:grpSpPr>
        <p:sp>
          <p:nvSpPr>
            <p:cNvPr id="348" name="Circle: Hollow 347">
              <a:extLst>
                <a:ext uri="{FF2B5EF4-FFF2-40B4-BE49-F238E27FC236}">
                  <a16:creationId xmlns:a16="http://schemas.microsoft.com/office/drawing/2014/main" id="{96D39A57-AEDE-4494-B7C1-EAD46A6CE34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94ADB688-3162-4E33-B440-6550622671F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880F0E09-9818-4E2E-9FAF-F22B56F72624}"/>
              </a:ext>
            </a:extLst>
          </p:cNvPr>
          <p:cNvGrpSpPr/>
          <p:nvPr/>
        </p:nvGrpSpPr>
        <p:grpSpPr>
          <a:xfrm>
            <a:off x="10933959" y="6434890"/>
            <a:ext cx="301752" cy="301752"/>
            <a:chOff x="4084318" y="1418208"/>
            <a:chExt cx="4023359" cy="4021584"/>
          </a:xfrm>
        </p:grpSpPr>
        <p:sp>
          <p:nvSpPr>
            <p:cNvPr id="351" name="Sun 350">
              <a:extLst>
                <a:ext uri="{FF2B5EF4-FFF2-40B4-BE49-F238E27FC236}">
                  <a16:creationId xmlns:a16="http://schemas.microsoft.com/office/drawing/2014/main" id="{29C00B88-43EF-428D-A757-183CE929D2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A9F1DD2A-998B-4EAE-A461-E612405B361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BBCDF309-572C-477C-91A4-55AC1BA0B3C8}"/>
              </a:ext>
            </a:extLst>
          </p:cNvPr>
          <p:cNvGrpSpPr/>
          <p:nvPr/>
        </p:nvGrpSpPr>
        <p:grpSpPr>
          <a:xfrm>
            <a:off x="11203220" y="6288583"/>
            <a:ext cx="590550" cy="594360"/>
            <a:chOff x="5800725" y="3131820"/>
            <a:chExt cx="590550" cy="594360"/>
          </a:xfrm>
        </p:grpSpPr>
        <p:sp>
          <p:nvSpPr>
            <p:cNvPr id="354" name="Circle: Hollow 353">
              <a:extLst>
                <a:ext uri="{FF2B5EF4-FFF2-40B4-BE49-F238E27FC236}">
                  <a16:creationId xmlns:a16="http://schemas.microsoft.com/office/drawing/2014/main" id="{F4DAD5CF-09A6-4082-918F-DF669996750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ADD1168E-5228-4F25-ACD8-4DDFF63CFC8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48130CF2-0F1E-4751-9C5E-0CB6AA24718C}"/>
              </a:ext>
            </a:extLst>
          </p:cNvPr>
          <p:cNvGrpSpPr/>
          <p:nvPr/>
        </p:nvGrpSpPr>
        <p:grpSpPr>
          <a:xfrm>
            <a:off x="11347619" y="6434887"/>
            <a:ext cx="301752" cy="301752"/>
            <a:chOff x="4084318" y="1418208"/>
            <a:chExt cx="4023359" cy="4021584"/>
          </a:xfrm>
        </p:grpSpPr>
        <p:sp>
          <p:nvSpPr>
            <p:cNvPr id="357" name="Sun 356">
              <a:extLst>
                <a:ext uri="{FF2B5EF4-FFF2-40B4-BE49-F238E27FC236}">
                  <a16:creationId xmlns:a16="http://schemas.microsoft.com/office/drawing/2014/main" id="{DA1A071E-3294-47DE-A8B3-5986C60563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B9F31DDB-5F51-4662-B17C-16F24AAACD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534FE571-B08C-44D6-AA35-C4CBCCD413FB}"/>
              </a:ext>
            </a:extLst>
          </p:cNvPr>
          <p:cNvGrpSpPr/>
          <p:nvPr/>
        </p:nvGrpSpPr>
        <p:grpSpPr>
          <a:xfrm>
            <a:off x="11616880" y="6288580"/>
            <a:ext cx="590550" cy="594360"/>
            <a:chOff x="5800725" y="3131820"/>
            <a:chExt cx="590550" cy="594360"/>
          </a:xfrm>
        </p:grpSpPr>
        <p:sp>
          <p:nvSpPr>
            <p:cNvPr id="360" name="Circle: Hollow 359">
              <a:extLst>
                <a:ext uri="{FF2B5EF4-FFF2-40B4-BE49-F238E27FC236}">
                  <a16:creationId xmlns:a16="http://schemas.microsoft.com/office/drawing/2014/main" id="{0AA7FBF3-F8B7-4562-A7BC-FFC759BED1E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6EA92F59-DA77-4529-8671-F80ABF74062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902FA2E0-C1C9-4E81-81DA-1C63B15256FB}"/>
              </a:ext>
            </a:extLst>
          </p:cNvPr>
          <p:cNvGrpSpPr/>
          <p:nvPr/>
        </p:nvGrpSpPr>
        <p:grpSpPr>
          <a:xfrm>
            <a:off x="11761279" y="6434884"/>
            <a:ext cx="301752" cy="301752"/>
            <a:chOff x="4084318" y="1418208"/>
            <a:chExt cx="4023359" cy="4021584"/>
          </a:xfrm>
        </p:grpSpPr>
        <p:sp>
          <p:nvSpPr>
            <p:cNvPr id="363" name="Sun 362">
              <a:extLst>
                <a:ext uri="{FF2B5EF4-FFF2-40B4-BE49-F238E27FC236}">
                  <a16:creationId xmlns:a16="http://schemas.microsoft.com/office/drawing/2014/main" id="{A62FB280-7475-4639-B1AC-58556814A2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390730DA-5E9B-4E27-87CE-C4B2FBFF74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3C057A83-3055-4476-865F-2EF47E5B57FF}"/>
              </a:ext>
            </a:extLst>
          </p:cNvPr>
          <p:cNvGrpSpPr/>
          <p:nvPr/>
        </p:nvGrpSpPr>
        <p:grpSpPr>
          <a:xfrm>
            <a:off x="34404" y="377726"/>
            <a:ext cx="590550" cy="594360"/>
            <a:chOff x="5800725" y="3131820"/>
            <a:chExt cx="590550" cy="594360"/>
          </a:xfrm>
        </p:grpSpPr>
        <p:sp>
          <p:nvSpPr>
            <p:cNvPr id="366" name="Circle: Hollow 365">
              <a:extLst>
                <a:ext uri="{FF2B5EF4-FFF2-40B4-BE49-F238E27FC236}">
                  <a16:creationId xmlns:a16="http://schemas.microsoft.com/office/drawing/2014/main" id="{831AFC9A-ACB3-4BBC-A32B-DC38C383ACE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71BA60A6-9816-47BB-8153-FD161E992D1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0C1C3A47-BC37-41C6-982A-03BD8C3F09D5}"/>
              </a:ext>
            </a:extLst>
          </p:cNvPr>
          <p:cNvGrpSpPr/>
          <p:nvPr/>
        </p:nvGrpSpPr>
        <p:grpSpPr>
          <a:xfrm>
            <a:off x="178803" y="524030"/>
            <a:ext cx="301752" cy="301752"/>
            <a:chOff x="4084318" y="1418208"/>
            <a:chExt cx="4023359" cy="4021584"/>
          </a:xfrm>
        </p:grpSpPr>
        <p:sp>
          <p:nvSpPr>
            <p:cNvPr id="369" name="Sun 368">
              <a:extLst>
                <a:ext uri="{FF2B5EF4-FFF2-40B4-BE49-F238E27FC236}">
                  <a16:creationId xmlns:a16="http://schemas.microsoft.com/office/drawing/2014/main" id="{A453AFE8-E910-4139-8681-AC145F4A0A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E472FE28-6D06-4565-BE98-2D39BBB047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1882E618-31DB-4497-AA4F-44A9968392C8}"/>
              </a:ext>
            </a:extLst>
          </p:cNvPr>
          <p:cNvGrpSpPr/>
          <p:nvPr/>
        </p:nvGrpSpPr>
        <p:grpSpPr>
          <a:xfrm>
            <a:off x="34405" y="769613"/>
            <a:ext cx="590550" cy="594360"/>
            <a:chOff x="5800725" y="3131820"/>
            <a:chExt cx="590550" cy="594360"/>
          </a:xfrm>
        </p:grpSpPr>
        <p:sp>
          <p:nvSpPr>
            <p:cNvPr id="372" name="Circle: Hollow 371">
              <a:extLst>
                <a:ext uri="{FF2B5EF4-FFF2-40B4-BE49-F238E27FC236}">
                  <a16:creationId xmlns:a16="http://schemas.microsoft.com/office/drawing/2014/main" id="{74E72472-A218-4E93-BD82-8E4A2AB6F85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5B951E4B-82CE-44A1-971D-33F34BA8208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B7754397-5010-4379-B014-A743FF00AA59}"/>
              </a:ext>
            </a:extLst>
          </p:cNvPr>
          <p:cNvGrpSpPr/>
          <p:nvPr/>
        </p:nvGrpSpPr>
        <p:grpSpPr>
          <a:xfrm>
            <a:off x="178804" y="915917"/>
            <a:ext cx="301752" cy="301752"/>
            <a:chOff x="4084318" y="1418208"/>
            <a:chExt cx="4023359" cy="4021584"/>
          </a:xfrm>
        </p:grpSpPr>
        <p:sp>
          <p:nvSpPr>
            <p:cNvPr id="375" name="Sun 374">
              <a:extLst>
                <a:ext uri="{FF2B5EF4-FFF2-40B4-BE49-F238E27FC236}">
                  <a16:creationId xmlns:a16="http://schemas.microsoft.com/office/drawing/2014/main" id="{4E39306A-D69A-417C-9461-5D47EDB24A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152F6E8A-A30A-4D3D-9330-ACD00C7A3E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298B505B-4375-475A-A73A-F8896124B9F4}"/>
              </a:ext>
            </a:extLst>
          </p:cNvPr>
          <p:cNvGrpSpPr/>
          <p:nvPr/>
        </p:nvGrpSpPr>
        <p:grpSpPr>
          <a:xfrm>
            <a:off x="34406" y="1161500"/>
            <a:ext cx="590550" cy="594360"/>
            <a:chOff x="5800725" y="3131820"/>
            <a:chExt cx="590550" cy="594360"/>
          </a:xfrm>
        </p:grpSpPr>
        <p:sp>
          <p:nvSpPr>
            <p:cNvPr id="378" name="Circle: Hollow 377">
              <a:extLst>
                <a:ext uri="{FF2B5EF4-FFF2-40B4-BE49-F238E27FC236}">
                  <a16:creationId xmlns:a16="http://schemas.microsoft.com/office/drawing/2014/main" id="{D970E30F-DF14-456E-9053-C6473CECA0B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A1F4A7A6-2FB5-42A0-AF8E-BA44B74E396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B05013F7-E2F4-4D4F-876A-5C2B5867740F}"/>
              </a:ext>
            </a:extLst>
          </p:cNvPr>
          <p:cNvGrpSpPr/>
          <p:nvPr/>
        </p:nvGrpSpPr>
        <p:grpSpPr>
          <a:xfrm>
            <a:off x="178805" y="1307804"/>
            <a:ext cx="301752" cy="301752"/>
            <a:chOff x="4084318" y="1418208"/>
            <a:chExt cx="4023359" cy="4021584"/>
          </a:xfrm>
        </p:grpSpPr>
        <p:sp>
          <p:nvSpPr>
            <p:cNvPr id="381" name="Sun 380">
              <a:extLst>
                <a:ext uri="{FF2B5EF4-FFF2-40B4-BE49-F238E27FC236}">
                  <a16:creationId xmlns:a16="http://schemas.microsoft.com/office/drawing/2014/main" id="{BB050364-EDB2-42C9-9813-7EDCD57EFD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9DB0C2FE-8878-4522-9C15-8120689936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19107A1B-46FD-433B-B68F-9E62FE161259}"/>
              </a:ext>
            </a:extLst>
          </p:cNvPr>
          <p:cNvGrpSpPr/>
          <p:nvPr/>
        </p:nvGrpSpPr>
        <p:grpSpPr>
          <a:xfrm>
            <a:off x="34407" y="1553387"/>
            <a:ext cx="590550" cy="594360"/>
            <a:chOff x="5800725" y="3131820"/>
            <a:chExt cx="590550" cy="594360"/>
          </a:xfrm>
        </p:grpSpPr>
        <p:sp>
          <p:nvSpPr>
            <p:cNvPr id="384" name="Circle: Hollow 383">
              <a:extLst>
                <a:ext uri="{FF2B5EF4-FFF2-40B4-BE49-F238E27FC236}">
                  <a16:creationId xmlns:a16="http://schemas.microsoft.com/office/drawing/2014/main" id="{F3D56761-7BFA-4329-8E4A-D581C7857D8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8320B277-12C7-4B87-A46F-833D959C5DE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8FA8CDBE-709F-4802-A054-336EBD5A3D2C}"/>
              </a:ext>
            </a:extLst>
          </p:cNvPr>
          <p:cNvGrpSpPr/>
          <p:nvPr/>
        </p:nvGrpSpPr>
        <p:grpSpPr>
          <a:xfrm>
            <a:off x="178806" y="1699691"/>
            <a:ext cx="301752" cy="301752"/>
            <a:chOff x="4084318" y="1418208"/>
            <a:chExt cx="4023359" cy="4021584"/>
          </a:xfrm>
        </p:grpSpPr>
        <p:sp>
          <p:nvSpPr>
            <p:cNvPr id="387" name="Sun 386">
              <a:extLst>
                <a:ext uri="{FF2B5EF4-FFF2-40B4-BE49-F238E27FC236}">
                  <a16:creationId xmlns:a16="http://schemas.microsoft.com/office/drawing/2014/main" id="{57642368-EC48-4D26-80F6-59E37FAA85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34FC5EF5-6A0B-4557-94D7-95A7DF3259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BB430850-4496-4895-81F4-7E5DB9904E76}"/>
              </a:ext>
            </a:extLst>
          </p:cNvPr>
          <p:cNvGrpSpPr/>
          <p:nvPr/>
        </p:nvGrpSpPr>
        <p:grpSpPr>
          <a:xfrm>
            <a:off x="34408" y="1945274"/>
            <a:ext cx="590550" cy="594360"/>
            <a:chOff x="5800725" y="3131820"/>
            <a:chExt cx="590550" cy="594360"/>
          </a:xfrm>
        </p:grpSpPr>
        <p:sp>
          <p:nvSpPr>
            <p:cNvPr id="390" name="Circle: Hollow 389">
              <a:extLst>
                <a:ext uri="{FF2B5EF4-FFF2-40B4-BE49-F238E27FC236}">
                  <a16:creationId xmlns:a16="http://schemas.microsoft.com/office/drawing/2014/main" id="{240DF984-2CAD-47AD-B6C0-A997A100750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45B46AA8-FFAC-42F4-A84F-0244DD4423A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0C0945B8-55B1-4DF3-BB59-BBCB29E60612}"/>
              </a:ext>
            </a:extLst>
          </p:cNvPr>
          <p:cNvGrpSpPr/>
          <p:nvPr/>
        </p:nvGrpSpPr>
        <p:grpSpPr>
          <a:xfrm>
            <a:off x="178807" y="2091578"/>
            <a:ext cx="301752" cy="301752"/>
            <a:chOff x="4084318" y="1418208"/>
            <a:chExt cx="4023359" cy="4021584"/>
          </a:xfrm>
        </p:grpSpPr>
        <p:sp>
          <p:nvSpPr>
            <p:cNvPr id="393" name="Sun 392">
              <a:extLst>
                <a:ext uri="{FF2B5EF4-FFF2-40B4-BE49-F238E27FC236}">
                  <a16:creationId xmlns:a16="http://schemas.microsoft.com/office/drawing/2014/main" id="{D593E457-195B-4650-8A61-75FF736624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7650F04C-7274-487E-A5E9-ECACB293F5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902D9FF9-F1F2-43A3-ABBF-E25DC96F91D6}"/>
              </a:ext>
            </a:extLst>
          </p:cNvPr>
          <p:cNvGrpSpPr/>
          <p:nvPr/>
        </p:nvGrpSpPr>
        <p:grpSpPr>
          <a:xfrm>
            <a:off x="34409" y="2337161"/>
            <a:ext cx="590550" cy="594360"/>
            <a:chOff x="5800725" y="3131820"/>
            <a:chExt cx="590550" cy="594360"/>
          </a:xfrm>
        </p:grpSpPr>
        <p:sp>
          <p:nvSpPr>
            <p:cNvPr id="396" name="Circle: Hollow 395">
              <a:extLst>
                <a:ext uri="{FF2B5EF4-FFF2-40B4-BE49-F238E27FC236}">
                  <a16:creationId xmlns:a16="http://schemas.microsoft.com/office/drawing/2014/main" id="{066039F6-212F-463F-BF79-468DE0FF81C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00CB2994-25C2-452C-9108-B438534FC6D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491FC12D-DE85-46BB-8F97-853D37F055C7}"/>
              </a:ext>
            </a:extLst>
          </p:cNvPr>
          <p:cNvGrpSpPr/>
          <p:nvPr/>
        </p:nvGrpSpPr>
        <p:grpSpPr>
          <a:xfrm>
            <a:off x="178808" y="2483465"/>
            <a:ext cx="301752" cy="301752"/>
            <a:chOff x="4084318" y="1418208"/>
            <a:chExt cx="4023359" cy="4021584"/>
          </a:xfrm>
        </p:grpSpPr>
        <p:sp>
          <p:nvSpPr>
            <p:cNvPr id="399" name="Sun 398">
              <a:extLst>
                <a:ext uri="{FF2B5EF4-FFF2-40B4-BE49-F238E27FC236}">
                  <a16:creationId xmlns:a16="http://schemas.microsoft.com/office/drawing/2014/main" id="{BAF69DB2-A672-411D-AA88-12300757E2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B78D09AF-4770-4342-B60D-3602903BD1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5D3C49F4-92C5-4401-B78D-E95388D5F15A}"/>
              </a:ext>
            </a:extLst>
          </p:cNvPr>
          <p:cNvGrpSpPr/>
          <p:nvPr/>
        </p:nvGrpSpPr>
        <p:grpSpPr>
          <a:xfrm>
            <a:off x="34410" y="2729048"/>
            <a:ext cx="590550" cy="594360"/>
            <a:chOff x="5800725" y="3131820"/>
            <a:chExt cx="590550" cy="594360"/>
          </a:xfrm>
        </p:grpSpPr>
        <p:sp>
          <p:nvSpPr>
            <p:cNvPr id="402" name="Circle: Hollow 401">
              <a:extLst>
                <a:ext uri="{FF2B5EF4-FFF2-40B4-BE49-F238E27FC236}">
                  <a16:creationId xmlns:a16="http://schemas.microsoft.com/office/drawing/2014/main" id="{A86E2348-BE62-4C65-934B-266010571EB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96921519-05D8-4319-A712-CDB825EABB4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2F16FF4F-B959-4BC4-ADE5-D4F4D9249E11}"/>
              </a:ext>
            </a:extLst>
          </p:cNvPr>
          <p:cNvGrpSpPr/>
          <p:nvPr/>
        </p:nvGrpSpPr>
        <p:grpSpPr>
          <a:xfrm>
            <a:off x="178809" y="2875352"/>
            <a:ext cx="301752" cy="301752"/>
            <a:chOff x="4084318" y="1418208"/>
            <a:chExt cx="4023359" cy="4021584"/>
          </a:xfrm>
        </p:grpSpPr>
        <p:sp>
          <p:nvSpPr>
            <p:cNvPr id="405" name="Sun 404">
              <a:extLst>
                <a:ext uri="{FF2B5EF4-FFF2-40B4-BE49-F238E27FC236}">
                  <a16:creationId xmlns:a16="http://schemas.microsoft.com/office/drawing/2014/main" id="{F8F9DBC5-0617-4784-8348-88EB1A29F4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D942FDD3-813D-4F27-A0B0-05391EA8E2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7CC12C70-BD85-4C3A-9183-C66F84E35CB6}"/>
              </a:ext>
            </a:extLst>
          </p:cNvPr>
          <p:cNvGrpSpPr/>
          <p:nvPr/>
        </p:nvGrpSpPr>
        <p:grpSpPr>
          <a:xfrm>
            <a:off x="34411" y="3120935"/>
            <a:ext cx="590550" cy="594360"/>
            <a:chOff x="5800725" y="3131820"/>
            <a:chExt cx="590550" cy="594360"/>
          </a:xfrm>
        </p:grpSpPr>
        <p:sp>
          <p:nvSpPr>
            <p:cNvPr id="408" name="Circle: Hollow 407">
              <a:extLst>
                <a:ext uri="{FF2B5EF4-FFF2-40B4-BE49-F238E27FC236}">
                  <a16:creationId xmlns:a16="http://schemas.microsoft.com/office/drawing/2014/main" id="{19B9A5A3-829E-43AF-B510-02996654A04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675F44EC-3931-4070-9E97-1220FF54E59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E997BD46-4A30-4695-AE79-2C13958B00B6}"/>
              </a:ext>
            </a:extLst>
          </p:cNvPr>
          <p:cNvGrpSpPr/>
          <p:nvPr/>
        </p:nvGrpSpPr>
        <p:grpSpPr>
          <a:xfrm>
            <a:off x="178810" y="3267239"/>
            <a:ext cx="301752" cy="301752"/>
            <a:chOff x="4084318" y="1418208"/>
            <a:chExt cx="4023359" cy="4021584"/>
          </a:xfrm>
        </p:grpSpPr>
        <p:sp>
          <p:nvSpPr>
            <p:cNvPr id="411" name="Sun 410">
              <a:extLst>
                <a:ext uri="{FF2B5EF4-FFF2-40B4-BE49-F238E27FC236}">
                  <a16:creationId xmlns:a16="http://schemas.microsoft.com/office/drawing/2014/main" id="{769C20C2-84B6-4486-B515-B7CA86909D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59A5FEE6-5923-4372-B1C4-652EAF37D6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0734A452-0034-49C0-95B5-6808693F7A2A}"/>
              </a:ext>
            </a:extLst>
          </p:cNvPr>
          <p:cNvGrpSpPr/>
          <p:nvPr/>
        </p:nvGrpSpPr>
        <p:grpSpPr>
          <a:xfrm>
            <a:off x="34412" y="3512822"/>
            <a:ext cx="590550" cy="594360"/>
            <a:chOff x="5800725" y="3131820"/>
            <a:chExt cx="590550" cy="594360"/>
          </a:xfrm>
        </p:grpSpPr>
        <p:sp>
          <p:nvSpPr>
            <p:cNvPr id="414" name="Circle: Hollow 413">
              <a:extLst>
                <a:ext uri="{FF2B5EF4-FFF2-40B4-BE49-F238E27FC236}">
                  <a16:creationId xmlns:a16="http://schemas.microsoft.com/office/drawing/2014/main" id="{BE9121E3-FCBA-4786-9897-1B7DAF53BBE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CF51D640-A8FA-4F0C-9E31-9D38915F193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EF68D077-4F6D-4ACE-8B58-6A26245970BD}"/>
              </a:ext>
            </a:extLst>
          </p:cNvPr>
          <p:cNvGrpSpPr/>
          <p:nvPr/>
        </p:nvGrpSpPr>
        <p:grpSpPr>
          <a:xfrm>
            <a:off x="178811" y="3659126"/>
            <a:ext cx="301752" cy="301752"/>
            <a:chOff x="4084318" y="1418208"/>
            <a:chExt cx="4023359" cy="4021584"/>
          </a:xfrm>
        </p:grpSpPr>
        <p:sp>
          <p:nvSpPr>
            <p:cNvPr id="417" name="Sun 416">
              <a:extLst>
                <a:ext uri="{FF2B5EF4-FFF2-40B4-BE49-F238E27FC236}">
                  <a16:creationId xmlns:a16="http://schemas.microsoft.com/office/drawing/2014/main" id="{F0912B93-0943-427A-A8A3-236F1324CC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DF472E41-18B0-4202-B3BC-21133855B7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4C73CB99-E9A0-436C-B848-E2CE90C98DB5}"/>
              </a:ext>
            </a:extLst>
          </p:cNvPr>
          <p:cNvGrpSpPr/>
          <p:nvPr/>
        </p:nvGrpSpPr>
        <p:grpSpPr>
          <a:xfrm>
            <a:off x="34413" y="3904709"/>
            <a:ext cx="590550" cy="594360"/>
            <a:chOff x="5800725" y="3131820"/>
            <a:chExt cx="590550" cy="594360"/>
          </a:xfrm>
        </p:grpSpPr>
        <p:sp>
          <p:nvSpPr>
            <p:cNvPr id="420" name="Circle: Hollow 419">
              <a:extLst>
                <a:ext uri="{FF2B5EF4-FFF2-40B4-BE49-F238E27FC236}">
                  <a16:creationId xmlns:a16="http://schemas.microsoft.com/office/drawing/2014/main" id="{28DC45D1-F385-4235-898E-0D09EA60FC7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8417CE2A-85C5-4EF6-A5D6-63496B07071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9CDD4882-30F5-472E-8941-DB8BDB25122B}"/>
              </a:ext>
            </a:extLst>
          </p:cNvPr>
          <p:cNvGrpSpPr/>
          <p:nvPr/>
        </p:nvGrpSpPr>
        <p:grpSpPr>
          <a:xfrm>
            <a:off x="178812" y="4051013"/>
            <a:ext cx="301752" cy="301752"/>
            <a:chOff x="4084318" y="1418208"/>
            <a:chExt cx="4023359" cy="4021584"/>
          </a:xfrm>
        </p:grpSpPr>
        <p:sp>
          <p:nvSpPr>
            <p:cNvPr id="423" name="Sun 422">
              <a:extLst>
                <a:ext uri="{FF2B5EF4-FFF2-40B4-BE49-F238E27FC236}">
                  <a16:creationId xmlns:a16="http://schemas.microsoft.com/office/drawing/2014/main" id="{3D5C5467-8ED0-4C73-82DA-63EBD3177E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6F6AC7A5-A709-4963-9F43-D75E641E27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E5A550B1-BE01-42F1-BB1A-D875A4808139}"/>
              </a:ext>
            </a:extLst>
          </p:cNvPr>
          <p:cNvGrpSpPr/>
          <p:nvPr/>
        </p:nvGrpSpPr>
        <p:grpSpPr>
          <a:xfrm>
            <a:off x="34414" y="4296596"/>
            <a:ext cx="590550" cy="594360"/>
            <a:chOff x="5800725" y="3131820"/>
            <a:chExt cx="590550" cy="594360"/>
          </a:xfrm>
        </p:grpSpPr>
        <p:sp>
          <p:nvSpPr>
            <p:cNvPr id="426" name="Circle: Hollow 425">
              <a:extLst>
                <a:ext uri="{FF2B5EF4-FFF2-40B4-BE49-F238E27FC236}">
                  <a16:creationId xmlns:a16="http://schemas.microsoft.com/office/drawing/2014/main" id="{1DF8EAA7-9927-4543-B39B-40C8208791E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A03F14BB-9C3A-46F6-AFAF-AD9A199B7B7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B728DE75-366E-45F4-B4F4-B9B32B6C9C51}"/>
              </a:ext>
            </a:extLst>
          </p:cNvPr>
          <p:cNvGrpSpPr/>
          <p:nvPr/>
        </p:nvGrpSpPr>
        <p:grpSpPr>
          <a:xfrm>
            <a:off x="178813" y="4442900"/>
            <a:ext cx="301752" cy="301752"/>
            <a:chOff x="4084318" y="1418208"/>
            <a:chExt cx="4023359" cy="4021584"/>
          </a:xfrm>
        </p:grpSpPr>
        <p:sp>
          <p:nvSpPr>
            <p:cNvPr id="429" name="Sun 428">
              <a:extLst>
                <a:ext uri="{FF2B5EF4-FFF2-40B4-BE49-F238E27FC236}">
                  <a16:creationId xmlns:a16="http://schemas.microsoft.com/office/drawing/2014/main" id="{CC103B2C-26F0-4F11-804B-E1923140DC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F103A021-1DC3-4B2B-AA3D-6764131C499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335EB186-3464-4FD8-9572-3C2152D19356}"/>
              </a:ext>
            </a:extLst>
          </p:cNvPr>
          <p:cNvGrpSpPr/>
          <p:nvPr/>
        </p:nvGrpSpPr>
        <p:grpSpPr>
          <a:xfrm>
            <a:off x="34415" y="4688483"/>
            <a:ext cx="590550" cy="594360"/>
            <a:chOff x="5800725" y="3131820"/>
            <a:chExt cx="590550" cy="594360"/>
          </a:xfrm>
        </p:grpSpPr>
        <p:sp>
          <p:nvSpPr>
            <p:cNvPr id="432" name="Circle: Hollow 431">
              <a:extLst>
                <a:ext uri="{FF2B5EF4-FFF2-40B4-BE49-F238E27FC236}">
                  <a16:creationId xmlns:a16="http://schemas.microsoft.com/office/drawing/2014/main" id="{9C785DE0-46B6-4D74-9236-C6508EEDB30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D894F675-CD3A-422D-A3CD-596084D2DCD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108C8C5B-112B-439F-815A-654F8BE89B9E}"/>
              </a:ext>
            </a:extLst>
          </p:cNvPr>
          <p:cNvGrpSpPr/>
          <p:nvPr/>
        </p:nvGrpSpPr>
        <p:grpSpPr>
          <a:xfrm>
            <a:off x="178814" y="4834787"/>
            <a:ext cx="301752" cy="301752"/>
            <a:chOff x="4084318" y="1418208"/>
            <a:chExt cx="4023359" cy="4021584"/>
          </a:xfrm>
        </p:grpSpPr>
        <p:sp>
          <p:nvSpPr>
            <p:cNvPr id="435" name="Sun 434">
              <a:extLst>
                <a:ext uri="{FF2B5EF4-FFF2-40B4-BE49-F238E27FC236}">
                  <a16:creationId xmlns:a16="http://schemas.microsoft.com/office/drawing/2014/main" id="{DD0E7913-FB03-4C2E-931B-B23389C03D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32995F31-E524-41BA-84FF-17DB81104F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7723C552-9B8C-4905-B774-2B3FF32C1952}"/>
              </a:ext>
            </a:extLst>
          </p:cNvPr>
          <p:cNvGrpSpPr/>
          <p:nvPr/>
        </p:nvGrpSpPr>
        <p:grpSpPr>
          <a:xfrm>
            <a:off x="34416" y="5080370"/>
            <a:ext cx="590550" cy="594360"/>
            <a:chOff x="5800725" y="3131820"/>
            <a:chExt cx="590550" cy="594360"/>
          </a:xfrm>
        </p:grpSpPr>
        <p:sp>
          <p:nvSpPr>
            <p:cNvPr id="438" name="Circle: Hollow 437">
              <a:extLst>
                <a:ext uri="{FF2B5EF4-FFF2-40B4-BE49-F238E27FC236}">
                  <a16:creationId xmlns:a16="http://schemas.microsoft.com/office/drawing/2014/main" id="{998723F9-5CD8-4510-A281-6E0028D38BB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AAEA134F-5881-4AFC-BE69-9040FA5ECF2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B961FD88-4D85-48B6-8404-62FB0EE3EE0C}"/>
              </a:ext>
            </a:extLst>
          </p:cNvPr>
          <p:cNvGrpSpPr/>
          <p:nvPr/>
        </p:nvGrpSpPr>
        <p:grpSpPr>
          <a:xfrm>
            <a:off x="178815" y="5226674"/>
            <a:ext cx="301752" cy="301752"/>
            <a:chOff x="4084318" y="1418208"/>
            <a:chExt cx="4023359" cy="4021584"/>
          </a:xfrm>
        </p:grpSpPr>
        <p:sp>
          <p:nvSpPr>
            <p:cNvPr id="441" name="Sun 440">
              <a:extLst>
                <a:ext uri="{FF2B5EF4-FFF2-40B4-BE49-F238E27FC236}">
                  <a16:creationId xmlns:a16="http://schemas.microsoft.com/office/drawing/2014/main" id="{46155DD5-C511-4BEE-8D3A-3356307D65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0D42EB6B-629A-409E-9C99-620DC44B5C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9D83EF62-EBAB-44C9-AF89-03D1D37E39DC}"/>
              </a:ext>
            </a:extLst>
          </p:cNvPr>
          <p:cNvGrpSpPr/>
          <p:nvPr/>
        </p:nvGrpSpPr>
        <p:grpSpPr>
          <a:xfrm>
            <a:off x="34417" y="5472257"/>
            <a:ext cx="590550" cy="594360"/>
            <a:chOff x="5800725" y="3131820"/>
            <a:chExt cx="590550" cy="594360"/>
          </a:xfrm>
        </p:grpSpPr>
        <p:sp>
          <p:nvSpPr>
            <p:cNvPr id="444" name="Circle: Hollow 443">
              <a:extLst>
                <a:ext uri="{FF2B5EF4-FFF2-40B4-BE49-F238E27FC236}">
                  <a16:creationId xmlns:a16="http://schemas.microsoft.com/office/drawing/2014/main" id="{436AD669-FEF4-432F-9D8C-B03BE8B7047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CFE66BCF-9866-40A0-9EF0-AAD9BA9F144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97BCFBF7-C55E-4668-B4B0-8C8BCD5CEC0E}"/>
              </a:ext>
            </a:extLst>
          </p:cNvPr>
          <p:cNvGrpSpPr/>
          <p:nvPr/>
        </p:nvGrpSpPr>
        <p:grpSpPr>
          <a:xfrm>
            <a:off x="178816" y="5618561"/>
            <a:ext cx="301752" cy="301752"/>
            <a:chOff x="4084318" y="1418208"/>
            <a:chExt cx="4023359" cy="4021584"/>
          </a:xfrm>
        </p:grpSpPr>
        <p:sp>
          <p:nvSpPr>
            <p:cNvPr id="447" name="Sun 446">
              <a:extLst>
                <a:ext uri="{FF2B5EF4-FFF2-40B4-BE49-F238E27FC236}">
                  <a16:creationId xmlns:a16="http://schemas.microsoft.com/office/drawing/2014/main" id="{46E9E1BF-5C65-47E4-9F13-52EFAE8D2C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5620A6DD-9C84-4482-B403-3FF817864B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61730365-98D3-4AF2-BCDC-8D50747C723F}"/>
              </a:ext>
            </a:extLst>
          </p:cNvPr>
          <p:cNvGrpSpPr/>
          <p:nvPr/>
        </p:nvGrpSpPr>
        <p:grpSpPr>
          <a:xfrm>
            <a:off x="34418" y="5864144"/>
            <a:ext cx="590550" cy="594360"/>
            <a:chOff x="5800725" y="3131820"/>
            <a:chExt cx="590550" cy="594360"/>
          </a:xfrm>
        </p:grpSpPr>
        <p:sp>
          <p:nvSpPr>
            <p:cNvPr id="450" name="Circle: Hollow 449">
              <a:extLst>
                <a:ext uri="{FF2B5EF4-FFF2-40B4-BE49-F238E27FC236}">
                  <a16:creationId xmlns:a16="http://schemas.microsoft.com/office/drawing/2014/main" id="{338640B3-845C-403E-841D-C94AB9FA4E9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DDB81520-133E-48C4-942A-E09710CCD24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E1ACE577-CEA7-46FE-8701-DD895879306E}"/>
              </a:ext>
            </a:extLst>
          </p:cNvPr>
          <p:cNvGrpSpPr/>
          <p:nvPr/>
        </p:nvGrpSpPr>
        <p:grpSpPr>
          <a:xfrm>
            <a:off x="178817" y="6010448"/>
            <a:ext cx="301752" cy="301752"/>
            <a:chOff x="4084318" y="1418208"/>
            <a:chExt cx="4023359" cy="4021584"/>
          </a:xfrm>
        </p:grpSpPr>
        <p:sp>
          <p:nvSpPr>
            <p:cNvPr id="453" name="Sun 452">
              <a:extLst>
                <a:ext uri="{FF2B5EF4-FFF2-40B4-BE49-F238E27FC236}">
                  <a16:creationId xmlns:a16="http://schemas.microsoft.com/office/drawing/2014/main" id="{3BDD7806-B4A5-4E1D-A987-693ACD6643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D81883DE-7D65-4B45-853A-332A8F7A92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EF19265C-9E44-427C-9A8A-38A1438FF7A8}"/>
              </a:ext>
            </a:extLst>
          </p:cNvPr>
          <p:cNvGrpSpPr/>
          <p:nvPr/>
        </p:nvGrpSpPr>
        <p:grpSpPr>
          <a:xfrm>
            <a:off x="11605994" y="377642"/>
            <a:ext cx="590550" cy="594360"/>
            <a:chOff x="5800725" y="3131820"/>
            <a:chExt cx="590550" cy="594360"/>
          </a:xfrm>
        </p:grpSpPr>
        <p:sp>
          <p:nvSpPr>
            <p:cNvPr id="456" name="Circle: Hollow 455">
              <a:extLst>
                <a:ext uri="{FF2B5EF4-FFF2-40B4-BE49-F238E27FC236}">
                  <a16:creationId xmlns:a16="http://schemas.microsoft.com/office/drawing/2014/main" id="{7A7A49B0-9F81-4320-8FCE-3E786894DAD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1606999B-F2F7-4BAB-BA39-E69FF7F246E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3EF72C0A-F38A-4141-9D53-5978C84E629B}"/>
              </a:ext>
            </a:extLst>
          </p:cNvPr>
          <p:cNvGrpSpPr/>
          <p:nvPr/>
        </p:nvGrpSpPr>
        <p:grpSpPr>
          <a:xfrm>
            <a:off x="11750393" y="523946"/>
            <a:ext cx="301752" cy="301752"/>
            <a:chOff x="4084318" y="1418208"/>
            <a:chExt cx="4023359" cy="4021584"/>
          </a:xfrm>
        </p:grpSpPr>
        <p:sp>
          <p:nvSpPr>
            <p:cNvPr id="459" name="Sun 458">
              <a:extLst>
                <a:ext uri="{FF2B5EF4-FFF2-40B4-BE49-F238E27FC236}">
                  <a16:creationId xmlns:a16="http://schemas.microsoft.com/office/drawing/2014/main" id="{25CB324B-A7A4-4E6C-92D0-1B66A6FCF6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9EE3CCAC-3306-4FF2-8B16-2604080284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98B88751-FB52-4B86-8F4C-5B1EF82C2714}"/>
              </a:ext>
            </a:extLst>
          </p:cNvPr>
          <p:cNvGrpSpPr/>
          <p:nvPr/>
        </p:nvGrpSpPr>
        <p:grpSpPr>
          <a:xfrm>
            <a:off x="11605993" y="769534"/>
            <a:ext cx="590550" cy="594360"/>
            <a:chOff x="5800725" y="3131820"/>
            <a:chExt cx="590550" cy="594360"/>
          </a:xfrm>
        </p:grpSpPr>
        <p:sp>
          <p:nvSpPr>
            <p:cNvPr id="462" name="Circle: Hollow 461">
              <a:extLst>
                <a:ext uri="{FF2B5EF4-FFF2-40B4-BE49-F238E27FC236}">
                  <a16:creationId xmlns:a16="http://schemas.microsoft.com/office/drawing/2014/main" id="{2AA5920F-436D-45B4-B647-8A1C89DE3CE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AA30D669-D752-4378-A31C-7ADB18B68DB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C6F23141-B37E-4B9C-8806-FA5DF5081ADB}"/>
              </a:ext>
            </a:extLst>
          </p:cNvPr>
          <p:cNvGrpSpPr/>
          <p:nvPr/>
        </p:nvGrpSpPr>
        <p:grpSpPr>
          <a:xfrm>
            <a:off x="11750392" y="915838"/>
            <a:ext cx="301752" cy="301752"/>
            <a:chOff x="4084318" y="1418208"/>
            <a:chExt cx="4023359" cy="4021584"/>
          </a:xfrm>
        </p:grpSpPr>
        <p:sp>
          <p:nvSpPr>
            <p:cNvPr id="465" name="Sun 464">
              <a:extLst>
                <a:ext uri="{FF2B5EF4-FFF2-40B4-BE49-F238E27FC236}">
                  <a16:creationId xmlns:a16="http://schemas.microsoft.com/office/drawing/2014/main" id="{55958E14-7930-4F77-92EB-401D09C5B9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5608CAC2-6E70-4943-9F84-0795A0E260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8BE111B9-3639-4F2F-8E57-F09E89DB5FC4}"/>
              </a:ext>
            </a:extLst>
          </p:cNvPr>
          <p:cNvGrpSpPr/>
          <p:nvPr/>
        </p:nvGrpSpPr>
        <p:grpSpPr>
          <a:xfrm>
            <a:off x="11605992" y="1161426"/>
            <a:ext cx="590550" cy="594360"/>
            <a:chOff x="5800725" y="3131820"/>
            <a:chExt cx="590550" cy="594360"/>
          </a:xfrm>
        </p:grpSpPr>
        <p:sp>
          <p:nvSpPr>
            <p:cNvPr id="468" name="Circle: Hollow 467">
              <a:extLst>
                <a:ext uri="{FF2B5EF4-FFF2-40B4-BE49-F238E27FC236}">
                  <a16:creationId xmlns:a16="http://schemas.microsoft.com/office/drawing/2014/main" id="{EFB0DF65-B807-4D9D-A63F-DDE0E8FF30E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D677AFBE-06C6-491B-9274-574489EAA7E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18F695E0-EB7C-4179-8A29-2534642D4191}"/>
              </a:ext>
            </a:extLst>
          </p:cNvPr>
          <p:cNvGrpSpPr/>
          <p:nvPr/>
        </p:nvGrpSpPr>
        <p:grpSpPr>
          <a:xfrm>
            <a:off x="11750391" y="1307730"/>
            <a:ext cx="301752" cy="301752"/>
            <a:chOff x="4084318" y="1418208"/>
            <a:chExt cx="4023359" cy="4021584"/>
          </a:xfrm>
        </p:grpSpPr>
        <p:sp>
          <p:nvSpPr>
            <p:cNvPr id="471" name="Sun 470">
              <a:extLst>
                <a:ext uri="{FF2B5EF4-FFF2-40B4-BE49-F238E27FC236}">
                  <a16:creationId xmlns:a16="http://schemas.microsoft.com/office/drawing/2014/main" id="{6A1940EA-3542-43B0-A067-C20BBBCBDA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069229F4-C800-45EC-9850-3EEFFC3AC7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3" name="Group 472">
            <a:extLst>
              <a:ext uri="{FF2B5EF4-FFF2-40B4-BE49-F238E27FC236}">
                <a16:creationId xmlns:a16="http://schemas.microsoft.com/office/drawing/2014/main" id="{39E40005-2993-4372-B268-1124C156D695}"/>
              </a:ext>
            </a:extLst>
          </p:cNvPr>
          <p:cNvGrpSpPr/>
          <p:nvPr/>
        </p:nvGrpSpPr>
        <p:grpSpPr>
          <a:xfrm>
            <a:off x="11605991" y="1553318"/>
            <a:ext cx="590550" cy="594360"/>
            <a:chOff x="5800725" y="3131820"/>
            <a:chExt cx="590550" cy="594360"/>
          </a:xfrm>
        </p:grpSpPr>
        <p:sp>
          <p:nvSpPr>
            <p:cNvPr id="474" name="Circle: Hollow 473">
              <a:extLst>
                <a:ext uri="{FF2B5EF4-FFF2-40B4-BE49-F238E27FC236}">
                  <a16:creationId xmlns:a16="http://schemas.microsoft.com/office/drawing/2014/main" id="{38888ED8-8CF2-4A40-8A92-7635107BE33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1D67B83F-E6B6-415C-8435-9C04C845B93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FB611B70-0149-406A-B108-870A8D2A7F94}"/>
              </a:ext>
            </a:extLst>
          </p:cNvPr>
          <p:cNvGrpSpPr/>
          <p:nvPr/>
        </p:nvGrpSpPr>
        <p:grpSpPr>
          <a:xfrm>
            <a:off x="11750390" y="1699622"/>
            <a:ext cx="301752" cy="301752"/>
            <a:chOff x="4084318" y="1418208"/>
            <a:chExt cx="4023359" cy="4021584"/>
          </a:xfrm>
        </p:grpSpPr>
        <p:sp>
          <p:nvSpPr>
            <p:cNvPr id="477" name="Sun 476">
              <a:extLst>
                <a:ext uri="{FF2B5EF4-FFF2-40B4-BE49-F238E27FC236}">
                  <a16:creationId xmlns:a16="http://schemas.microsoft.com/office/drawing/2014/main" id="{C1A48E5E-7E6E-45C3-B2AB-F69A1EDAB3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6130892D-F9C9-4861-9D26-3A8891F064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F0E73CCA-D108-4835-BBCF-5E28E068397B}"/>
              </a:ext>
            </a:extLst>
          </p:cNvPr>
          <p:cNvGrpSpPr/>
          <p:nvPr/>
        </p:nvGrpSpPr>
        <p:grpSpPr>
          <a:xfrm>
            <a:off x="11605990" y="1945210"/>
            <a:ext cx="590550" cy="594360"/>
            <a:chOff x="5800725" y="3131820"/>
            <a:chExt cx="590550" cy="594360"/>
          </a:xfrm>
        </p:grpSpPr>
        <p:sp>
          <p:nvSpPr>
            <p:cNvPr id="480" name="Circle: Hollow 479">
              <a:extLst>
                <a:ext uri="{FF2B5EF4-FFF2-40B4-BE49-F238E27FC236}">
                  <a16:creationId xmlns:a16="http://schemas.microsoft.com/office/drawing/2014/main" id="{E081CBC7-A124-4319-BEC2-E126BB82D21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2B3A0D2D-79C1-4D4D-B940-26178FBF2EA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DBF96261-DFBD-4115-9EFE-E21B821EDFDF}"/>
              </a:ext>
            </a:extLst>
          </p:cNvPr>
          <p:cNvGrpSpPr/>
          <p:nvPr/>
        </p:nvGrpSpPr>
        <p:grpSpPr>
          <a:xfrm>
            <a:off x="11750389" y="2091514"/>
            <a:ext cx="301752" cy="301752"/>
            <a:chOff x="4084318" y="1418208"/>
            <a:chExt cx="4023359" cy="4021584"/>
          </a:xfrm>
        </p:grpSpPr>
        <p:sp>
          <p:nvSpPr>
            <p:cNvPr id="483" name="Sun 482">
              <a:extLst>
                <a:ext uri="{FF2B5EF4-FFF2-40B4-BE49-F238E27FC236}">
                  <a16:creationId xmlns:a16="http://schemas.microsoft.com/office/drawing/2014/main" id="{12310547-DF90-4319-B771-4E20F9A724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06E2B26E-EBA1-40AA-9402-59F45AF7AC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C96A5724-B994-4532-952C-9F866A7B19BB}"/>
              </a:ext>
            </a:extLst>
          </p:cNvPr>
          <p:cNvGrpSpPr/>
          <p:nvPr/>
        </p:nvGrpSpPr>
        <p:grpSpPr>
          <a:xfrm>
            <a:off x="11605989" y="2337102"/>
            <a:ext cx="590550" cy="594360"/>
            <a:chOff x="5800725" y="3131820"/>
            <a:chExt cx="590550" cy="594360"/>
          </a:xfrm>
        </p:grpSpPr>
        <p:sp>
          <p:nvSpPr>
            <p:cNvPr id="486" name="Circle: Hollow 485">
              <a:extLst>
                <a:ext uri="{FF2B5EF4-FFF2-40B4-BE49-F238E27FC236}">
                  <a16:creationId xmlns:a16="http://schemas.microsoft.com/office/drawing/2014/main" id="{C5EFD8B3-A22A-4FC8-AC90-A0A72E185E7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0156AFE1-58A6-44C8-8FFF-348C4033CC2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466D4C6C-246A-4BC1-8D4E-E24D2BA6E911}"/>
              </a:ext>
            </a:extLst>
          </p:cNvPr>
          <p:cNvGrpSpPr/>
          <p:nvPr/>
        </p:nvGrpSpPr>
        <p:grpSpPr>
          <a:xfrm>
            <a:off x="11750388" y="2483406"/>
            <a:ext cx="301752" cy="301752"/>
            <a:chOff x="4084318" y="1418208"/>
            <a:chExt cx="4023359" cy="4021584"/>
          </a:xfrm>
        </p:grpSpPr>
        <p:sp>
          <p:nvSpPr>
            <p:cNvPr id="489" name="Sun 488">
              <a:extLst>
                <a:ext uri="{FF2B5EF4-FFF2-40B4-BE49-F238E27FC236}">
                  <a16:creationId xmlns:a16="http://schemas.microsoft.com/office/drawing/2014/main" id="{662B1FAF-3509-4AB3-A520-FCFCF66F72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669AF096-234D-469F-A990-D6436D0659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2B0FD888-2A5F-4C0C-AB7D-55321C2872EE}"/>
              </a:ext>
            </a:extLst>
          </p:cNvPr>
          <p:cNvGrpSpPr/>
          <p:nvPr/>
        </p:nvGrpSpPr>
        <p:grpSpPr>
          <a:xfrm>
            <a:off x="11605988" y="2728994"/>
            <a:ext cx="590550" cy="594360"/>
            <a:chOff x="5800725" y="3131820"/>
            <a:chExt cx="590550" cy="594360"/>
          </a:xfrm>
        </p:grpSpPr>
        <p:sp>
          <p:nvSpPr>
            <p:cNvPr id="492" name="Circle: Hollow 491">
              <a:extLst>
                <a:ext uri="{FF2B5EF4-FFF2-40B4-BE49-F238E27FC236}">
                  <a16:creationId xmlns:a16="http://schemas.microsoft.com/office/drawing/2014/main" id="{9D99D5D4-ECBA-4945-959F-F4CFD3D90ED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DAA2A29E-C625-4D58-BD60-67D61B262B3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DF4C4D8B-968D-467D-9935-3252647F9200}"/>
              </a:ext>
            </a:extLst>
          </p:cNvPr>
          <p:cNvGrpSpPr/>
          <p:nvPr/>
        </p:nvGrpSpPr>
        <p:grpSpPr>
          <a:xfrm>
            <a:off x="11750387" y="2875298"/>
            <a:ext cx="301752" cy="301752"/>
            <a:chOff x="4084318" y="1418208"/>
            <a:chExt cx="4023359" cy="4021584"/>
          </a:xfrm>
        </p:grpSpPr>
        <p:sp>
          <p:nvSpPr>
            <p:cNvPr id="495" name="Sun 494">
              <a:extLst>
                <a:ext uri="{FF2B5EF4-FFF2-40B4-BE49-F238E27FC236}">
                  <a16:creationId xmlns:a16="http://schemas.microsoft.com/office/drawing/2014/main" id="{712BB6BD-005A-43C9-ACA5-9B1D568E22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889E2758-EBD4-4253-B34C-F35FA84234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1E21C8AA-0977-40E6-921A-DD022F90DE3B}"/>
              </a:ext>
            </a:extLst>
          </p:cNvPr>
          <p:cNvGrpSpPr/>
          <p:nvPr/>
        </p:nvGrpSpPr>
        <p:grpSpPr>
          <a:xfrm>
            <a:off x="11605987" y="3120886"/>
            <a:ext cx="590550" cy="594360"/>
            <a:chOff x="5800725" y="3131820"/>
            <a:chExt cx="590550" cy="594360"/>
          </a:xfrm>
        </p:grpSpPr>
        <p:sp>
          <p:nvSpPr>
            <p:cNvPr id="498" name="Circle: Hollow 497">
              <a:extLst>
                <a:ext uri="{FF2B5EF4-FFF2-40B4-BE49-F238E27FC236}">
                  <a16:creationId xmlns:a16="http://schemas.microsoft.com/office/drawing/2014/main" id="{F05ADE7C-4BAC-438F-AB14-BE2FB0CD503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F6FE5567-48C9-4ACD-B715-7EDABC35129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33223A73-89A5-4A80-8321-9D999C32B346}"/>
              </a:ext>
            </a:extLst>
          </p:cNvPr>
          <p:cNvGrpSpPr/>
          <p:nvPr/>
        </p:nvGrpSpPr>
        <p:grpSpPr>
          <a:xfrm>
            <a:off x="11750386" y="3267190"/>
            <a:ext cx="301752" cy="301752"/>
            <a:chOff x="4084318" y="1418208"/>
            <a:chExt cx="4023359" cy="4021584"/>
          </a:xfrm>
        </p:grpSpPr>
        <p:sp>
          <p:nvSpPr>
            <p:cNvPr id="501" name="Sun 500">
              <a:extLst>
                <a:ext uri="{FF2B5EF4-FFF2-40B4-BE49-F238E27FC236}">
                  <a16:creationId xmlns:a16="http://schemas.microsoft.com/office/drawing/2014/main" id="{9D78D21D-8C2F-4F06-9885-3AC7B8D942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8B0AD1DB-7ABF-4F98-AB48-990E5D2740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27D255A4-0F36-4551-AE28-709AC72091D4}"/>
              </a:ext>
            </a:extLst>
          </p:cNvPr>
          <p:cNvGrpSpPr/>
          <p:nvPr/>
        </p:nvGrpSpPr>
        <p:grpSpPr>
          <a:xfrm>
            <a:off x="11605986" y="3512778"/>
            <a:ext cx="590550" cy="594360"/>
            <a:chOff x="5800725" y="3131820"/>
            <a:chExt cx="590550" cy="594360"/>
          </a:xfrm>
        </p:grpSpPr>
        <p:sp>
          <p:nvSpPr>
            <p:cNvPr id="504" name="Circle: Hollow 503">
              <a:extLst>
                <a:ext uri="{FF2B5EF4-FFF2-40B4-BE49-F238E27FC236}">
                  <a16:creationId xmlns:a16="http://schemas.microsoft.com/office/drawing/2014/main" id="{4B5DF93D-B45D-4FC1-96B7-5B53B9D2D46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767475D4-DF7D-46FB-B075-109533FFD72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7F6DAB9B-58EA-485A-944D-C80005F8103C}"/>
              </a:ext>
            </a:extLst>
          </p:cNvPr>
          <p:cNvGrpSpPr/>
          <p:nvPr/>
        </p:nvGrpSpPr>
        <p:grpSpPr>
          <a:xfrm>
            <a:off x="11750385" y="3659082"/>
            <a:ext cx="301752" cy="301752"/>
            <a:chOff x="4084318" y="1418208"/>
            <a:chExt cx="4023359" cy="4021584"/>
          </a:xfrm>
        </p:grpSpPr>
        <p:sp>
          <p:nvSpPr>
            <p:cNvPr id="507" name="Sun 506">
              <a:extLst>
                <a:ext uri="{FF2B5EF4-FFF2-40B4-BE49-F238E27FC236}">
                  <a16:creationId xmlns:a16="http://schemas.microsoft.com/office/drawing/2014/main" id="{E6C16FB8-3518-414B-8587-C6230EFC39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7CD73ABB-C42E-4D94-99EB-1849434E35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158C9A52-0537-4721-AACD-72668FF470A9}"/>
              </a:ext>
            </a:extLst>
          </p:cNvPr>
          <p:cNvGrpSpPr/>
          <p:nvPr/>
        </p:nvGrpSpPr>
        <p:grpSpPr>
          <a:xfrm>
            <a:off x="11605985" y="3904670"/>
            <a:ext cx="590550" cy="594360"/>
            <a:chOff x="5800725" y="3131820"/>
            <a:chExt cx="590550" cy="594360"/>
          </a:xfrm>
        </p:grpSpPr>
        <p:sp>
          <p:nvSpPr>
            <p:cNvPr id="510" name="Circle: Hollow 509">
              <a:extLst>
                <a:ext uri="{FF2B5EF4-FFF2-40B4-BE49-F238E27FC236}">
                  <a16:creationId xmlns:a16="http://schemas.microsoft.com/office/drawing/2014/main" id="{F918DE65-DC39-4A7C-862B-E9CEC6102B9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ED0B495E-AC98-4258-B23E-6C6D38B2CA2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54E4B645-245E-446A-8A6F-6BF9E5B9FE01}"/>
              </a:ext>
            </a:extLst>
          </p:cNvPr>
          <p:cNvGrpSpPr/>
          <p:nvPr/>
        </p:nvGrpSpPr>
        <p:grpSpPr>
          <a:xfrm>
            <a:off x="11750384" y="4050974"/>
            <a:ext cx="301752" cy="301752"/>
            <a:chOff x="4084318" y="1418208"/>
            <a:chExt cx="4023359" cy="4021584"/>
          </a:xfrm>
        </p:grpSpPr>
        <p:sp>
          <p:nvSpPr>
            <p:cNvPr id="513" name="Sun 512">
              <a:extLst>
                <a:ext uri="{FF2B5EF4-FFF2-40B4-BE49-F238E27FC236}">
                  <a16:creationId xmlns:a16="http://schemas.microsoft.com/office/drawing/2014/main" id="{BD0895AF-1980-470D-A08C-B941CC8CE2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687DC8D8-5F44-4357-9B2C-46FE85DC80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7C208FDF-7CC1-4007-9517-8AA47CD9ACA3}"/>
              </a:ext>
            </a:extLst>
          </p:cNvPr>
          <p:cNvGrpSpPr/>
          <p:nvPr/>
        </p:nvGrpSpPr>
        <p:grpSpPr>
          <a:xfrm>
            <a:off x="11605984" y="4296562"/>
            <a:ext cx="590550" cy="594360"/>
            <a:chOff x="5800725" y="3131820"/>
            <a:chExt cx="590550" cy="594360"/>
          </a:xfrm>
        </p:grpSpPr>
        <p:sp>
          <p:nvSpPr>
            <p:cNvPr id="516" name="Circle: Hollow 515">
              <a:extLst>
                <a:ext uri="{FF2B5EF4-FFF2-40B4-BE49-F238E27FC236}">
                  <a16:creationId xmlns:a16="http://schemas.microsoft.com/office/drawing/2014/main" id="{0CC7D6C1-707B-4030-BFE8-FC0D61D6E52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2554C09F-6918-48FF-9515-FE497E0D487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410D2281-E6D9-4452-9A5F-F1B1D9957313}"/>
              </a:ext>
            </a:extLst>
          </p:cNvPr>
          <p:cNvGrpSpPr/>
          <p:nvPr/>
        </p:nvGrpSpPr>
        <p:grpSpPr>
          <a:xfrm>
            <a:off x="11750383" y="4442866"/>
            <a:ext cx="301752" cy="301752"/>
            <a:chOff x="4084318" y="1418208"/>
            <a:chExt cx="4023359" cy="4021584"/>
          </a:xfrm>
        </p:grpSpPr>
        <p:sp>
          <p:nvSpPr>
            <p:cNvPr id="519" name="Sun 518">
              <a:extLst>
                <a:ext uri="{FF2B5EF4-FFF2-40B4-BE49-F238E27FC236}">
                  <a16:creationId xmlns:a16="http://schemas.microsoft.com/office/drawing/2014/main" id="{784ECA46-C2F1-4057-9B53-720E447FEF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888B5F9F-C311-43D2-BED9-6476B61B2A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D42A7B5A-B26B-4300-960D-F7340D51830A}"/>
              </a:ext>
            </a:extLst>
          </p:cNvPr>
          <p:cNvGrpSpPr/>
          <p:nvPr/>
        </p:nvGrpSpPr>
        <p:grpSpPr>
          <a:xfrm>
            <a:off x="11605983" y="4688454"/>
            <a:ext cx="590550" cy="594360"/>
            <a:chOff x="5800725" y="3131820"/>
            <a:chExt cx="590550" cy="594360"/>
          </a:xfrm>
        </p:grpSpPr>
        <p:sp>
          <p:nvSpPr>
            <p:cNvPr id="522" name="Circle: Hollow 521">
              <a:extLst>
                <a:ext uri="{FF2B5EF4-FFF2-40B4-BE49-F238E27FC236}">
                  <a16:creationId xmlns:a16="http://schemas.microsoft.com/office/drawing/2014/main" id="{500C78E1-D85C-4163-A0CC-BA077B8D595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3CEE91F3-AE37-45BC-BE20-F0AE8038779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E8F63DFC-13B8-4056-8B2F-88B73553F181}"/>
              </a:ext>
            </a:extLst>
          </p:cNvPr>
          <p:cNvGrpSpPr/>
          <p:nvPr/>
        </p:nvGrpSpPr>
        <p:grpSpPr>
          <a:xfrm>
            <a:off x="11750382" y="4834758"/>
            <a:ext cx="301752" cy="301752"/>
            <a:chOff x="4084318" y="1418208"/>
            <a:chExt cx="4023359" cy="4021584"/>
          </a:xfrm>
        </p:grpSpPr>
        <p:sp>
          <p:nvSpPr>
            <p:cNvPr id="525" name="Sun 524">
              <a:extLst>
                <a:ext uri="{FF2B5EF4-FFF2-40B4-BE49-F238E27FC236}">
                  <a16:creationId xmlns:a16="http://schemas.microsoft.com/office/drawing/2014/main" id="{1B70506C-972C-4A1F-BEB1-F700B75080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7F8199FB-37BB-41D8-B9D6-FA67D11D50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33880E53-4650-4A2C-B6C2-408395B9E399}"/>
              </a:ext>
            </a:extLst>
          </p:cNvPr>
          <p:cNvGrpSpPr/>
          <p:nvPr/>
        </p:nvGrpSpPr>
        <p:grpSpPr>
          <a:xfrm>
            <a:off x="11605982" y="5080346"/>
            <a:ext cx="590550" cy="594360"/>
            <a:chOff x="5800725" y="3131820"/>
            <a:chExt cx="590550" cy="594360"/>
          </a:xfrm>
        </p:grpSpPr>
        <p:sp>
          <p:nvSpPr>
            <p:cNvPr id="528" name="Circle: Hollow 527">
              <a:extLst>
                <a:ext uri="{FF2B5EF4-FFF2-40B4-BE49-F238E27FC236}">
                  <a16:creationId xmlns:a16="http://schemas.microsoft.com/office/drawing/2014/main" id="{1D8DC6D5-DE60-44E6-963B-85D41CAC6A7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7D899DB2-755B-432B-907E-59193029F3B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0A289C80-85E4-4731-8065-2B35AA881C0B}"/>
              </a:ext>
            </a:extLst>
          </p:cNvPr>
          <p:cNvGrpSpPr/>
          <p:nvPr/>
        </p:nvGrpSpPr>
        <p:grpSpPr>
          <a:xfrm>
            <a:off x="11750381" y="5226650"/>
            <a:ext cx="301752" cy="301752"/>
            <a:chOff x="4084318" y="1418208"/>
            <a:chExt cx="4023359" cy="4021584"/>
          </a:xfrm>
        </p:grpSpPr>
        <p:sp>
          <p:nvSpPr>
            <p:cNvPr id="531" name="Sun 530">
              <a:extLst>
                <a:ext uri="{FF2B5EF4-FFF2-40B4-BE49-F238E27FC236}">
                  <a16:creationId xmlns:a16="http://schemas.microsoft.com/office/drawing/2014/main" id="{09AD3DD7-4D24-4FA5-AD72-6FBC472F2F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3E6BB9D8-19D3-48C7-A16B-DA57D1E881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40F50AB4-39C0-4C01-B77B-9D36DA125DE4}"/>
              </a:ext>
            </a:extLst>
          </p:cNvPr>
          <p:cNvGrpSpPr/>
          <p:nvPr/>
        </p:nvGrpSpPr>
        <p:grpSpPr>
          <a:xfrm>
            <a:off x="11605981" y="5472238"/>
            <a:ext cx="590550" cy="594360"/>
            <a:chOff x="5800725" y="3131820"/>
            <a:chExt cx="590550" cy="594360"/>
          </a:xfrm>
        </p:grpSpPr>
        <p:sp>
          <p:nvSpPr>
            <p:cNvPr id="534" name="Circle: Hollow 533">
              <a:extLst>
                <a:ext uri="{FF2B5EF4-FFF2-40B4-BE49-F238E27FC236}">
                  <a16:creationId xmlns:a16="http://schemas.microsoft.com/office/drawing/2014/main" id="{504A97B3-EC14-47D9-AA13-DB5AF50149E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217F2028-5EEC-4D14-AEBA-A6ED347B649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26913A26-2571-4ABA-ADF3-5534953442AE}"/>
              </a:ext>
            </a:extLst>
          </p:cNvPr>
          <p:cNvGrpSpPr/>
          <p:nvPr/>
        </p:nvGrpSpPr>
        <p:grpSpPr>
          <a:xfrm>
            <a:off x="11750380" y="5618542"/>
            <a:ext cx="301752" cy="301752"/>
            <a:chOff x="4084318" y="1418208"/>
            <a:chExt cx="4023359" cy="4021584"/>
          </a:xfrm>
        </p:grpSpPr>
        <p:sp>
          <p:nvSpPr>
            <p:cNvPr id="537" name="Sun 536">
              <a:extLst>
                <a:ext uri="{FF2B5EF4-FFF2-40B4-BE49-F238E27FC236}">
                  <a16:creationId xmlns:a16="http://schemas.microsoft.com/office/drawing/2014/main" id="{2E5E70CF-7E6A-44B1-A922-8324C53C49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EB393F74-F0A2-496F-A5EC-03A44D3F59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307B6CF6-9E7F-4744-A052-CFA842780BA3}"/>
              </a:ext>
            </a:extLst>
          </p:cNvPr>
          <p:cNvGrpSpPr/>
          <p:nvPr/>
        </p:nvGrpSpPr>
        <p:grpSpPr>
          <a:xfrm>
            <a:off x="11605980" y="5864130"/>
            <a:ext cx="590550" cy="594360"/>
            <a:chOff x="5800725" y="3131820"/>
            <a:chExt cx="590550" cy="594360"/>
          </a:xfrm>
        </p:grpSpPr>
        <p:sp>
          <p:nvSpPr>
            <p:cNvPr id="540" name="Circle: Hollow 539">
              <a:extLst>
                <a:ext uri="{FF2B5EF4-FFF2-40B4-BE49-F238E27FC236}">
                  <a16:creationId xmlns:a16="http://schemas.microsoft.com/office/drawing/2014/main" id="{3D796D59-D6B4-487A-935E-962A4C15E1C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2DF0A878-44CF-46E3-BD02-1FDC60A118B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39886D61-C45E-4B39-BAB0-A34AC896DF15}"/>
              </a:ext>
            </a:extLst>
          </p:cNvPr>
          <p:cNvGrpSpPr/>
          <p:nvPr/>
        </p:nvGrpSpPr>
        <p:grpSpPr>
          <a:xfrm>
            <a:off x="11750379" y="6010434"/>
            <a:ext cx="301752" cy="301752"/>
            <a:chOff x="4084318" y="1418208"/>
            <a:chExt cx="4023359" cy="4021584"/>
          </a:xfrm>
        </p:grpSpPr>
        <p:sp>
          <p:nvSpPr>
            <p:cNvPr id="543" name="Sun 542">
              <a:extLst>
                <a:ext uri="{FF2B5EF4-FFF2-40B4-BE49-F238E27FC236}">
                  <a16:creationId xmlns:a16="http://schemas.microsoft.com/office/drawing/2014/main" id="{84A10F6A-9942-4BF3-841B-09717136A8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B58B861A-E3E4-4F5B-B798-7BB05E278F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2518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2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4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2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6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0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4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2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2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6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0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8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2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6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0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4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8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2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6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0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4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8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2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6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0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4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8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2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6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0" dur="5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4" dur="5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8" dur="5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2" dur="5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6" dur="5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0" dur="5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4" dur="5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8" dur="5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2" dur="5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6" dur="5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0" dur="5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4" dur="5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8" dur="5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2" dur="5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6" dur="5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0" dur="5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4" dur="5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8" dur="5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2" dur="5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6" dur="5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0" dur="5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4" dur="5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8" dur="5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2" dur="5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6" dur="5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0" dur="5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4" dur="50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8" dur="5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2" dur="5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6" dur="5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0" dur="5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4" dur="5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7F780B-AF90-4772-BC90-A97713822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606490"/>
            <a:ext cx="10926147" cy="57103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B006B0-5BB9-4725-A564-FD5ACA5CD9CE}"/>
              </a:ext>
            </a:extLst>
          </p:cNvPr>
          <p:cNvSpPr txBox="1"/>
          <p:nvPr/>
        </p:nvSpPr>
        <p:spPr>
          <a:xfrm>
            <a:off x="916182" y="3967943"/>
            <a:ext cx="106643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ইচ্ছেমত নির্দিষ্ট বিন্দু ও সরলরেখা নিয়ে ত্রিকোণী ও রুলারের সাহায্যে তিনটি করে লম্ব আকঁবে (অঙ্কণেন চিহ্ন ও বিবরণ আবশ্যক)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4D7B1C-7E27-4CDD-AD77-84A787480144}"/>
              </a:ext>
            </a:extLst>
          </p:cNvPr>
          <p:cNvSpPr txBox="1"/>
          <p:nvPr/>
        </p:nvSpPr>
        <p:spPr>
          <a:xfrm flipH="1">
            <a:off x="2830451" y="660016"/>
            <a:ext cx="61715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6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60094476-7E00-41F1-8434-1E1F062A14CB}"/>
              </a:ext>
            </a:extLst>
          </p:cNvPr>
          <p:cNvSpPr/>
          <p:nvPr/>
        </p:nvSpPr>
        <p:spPr>
          <a:xfrm>
            <a:off x="25400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0">
                <a:srgbClr val="FF0000"/>
              </a:gs>
              <a:gs pos="22000">
                <a:srgbClr val="0070C0"/>
              </a:gs>
              <a:gs pos="43000">
                <a:srgbClr val="00B050"/>
              </a:gs>
              <a:gs pos="85714">
                <a:srgbClr val="7030A0"/>
              </a:gs>
              <a:gs pos="65000">
                <a:srgbClr val="FDB7F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E64387D7-CCDE-4FC4-B5F3-E0687FAC9A99}"/>
              </a:ext>
            </a:extLst>
          </p:cNvPr>
          <p:cNvSpPr/>
          <p:nvPr/>
        </p:nvSpPr>
        <p:spPr>
          <a:xfrm>
            <a:off x="566057" y="522515"/>
            <a:ext cx="11103429" cy="5856514"/>
          </a:xfrm>
          <a:prstGeom prst="frame">
            <a:avLst>
              <a:gd name="adj1" fmla="val 643"/>
            </a:avLst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gradFill>
              <a:gsLst>
                <a:gs pos="0">
                  <a:srgbClr val="FC0CA6"/>
                </a:gs>
                <a:gs pos="55000">
                  <a:srgbClr val="002060"/>
                </a:gs>
                <a:gs pos="28000">
                  <a:srgbClr val="0070C0"/>
                </a:gs>
                <a:gs pos="78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BE6583-56DB-46C3-B5D8-C59DC8E093AD}"/>
              </a:ext>
            </a:extLst>
          </p:cNvPr>
          <p:cNvGrpSpPr/>
          <p:nvPr/>
        </p:nvGrpSpPr>
        <p:grpSpPr>
          <a:xfrm>
            <a:off x="34404" y="-3275"/>
            <a:ext cx="590550" cy="594360"/>
            <a:chOff x="5800725" y="3131820"/>
            <a:chExt cx="590550" cy="594360"/>
          </a:xfrm>
        </p:grpSpPr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36199653-EDBF-49F3-B21C-3CB00973017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51C11D1-BE45-466E-9F4C-91DC8F36CCD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6E4757-4B96-43F1-AC60-DB89EA4842B5}"/>
              </a:ext>
            </a:extLst>
          </p:cNvPr>
          <p:cNvGrpSpPr/>
          <p:nvPr/>
        </p:nvGrpSpPr>
        <p:grpSpPr>
          <a:xfrm>
            <a:off x="178803" y="143029"/>
            <a:ext cx="301752" cy="301752"/>
            <a:chOff x="4084318" y="1418208"/>
            <a:chExt cx="4023359" cy="4021584"/>
          </a:xfrm>
        </p:grpSpPr>
        <p:sp>
          <p:nvSpPr>
            <p:cNvPr id="11" name="Sun 10">
              <a:extLst>
                <a:ext uri="{FF2B5EF4-FFF2-40B4-BE49-F238E27FC236}">
                  <a16:creationId xmlns:a16="http://schemas.microsoft.com/office/drawing/2014/main" id="{148427B1-3B3D-4848-8D65-B11FCDE285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F8FAFE8-6B0E-4076-993E-93DBABFC6D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EB5E7D3-97F2-4728-900E-1BCA91200460}"/>
              </a:ext>
            </a:extLst>
          </p:cNvPr>
          <p:cNvGrpSpPr/>
          <p:nvPr/>
        </p:nvGrpSpPr>
        <p:grpSpPr>
          <a:xfrm>
            <a:off x="448064" y="-3278"/>
            <a:ext cx="590550" cy="594360"/>
            <a:chOff x="5800725" y="3131820"/>
            <a:chExt cx="590550" cy="594360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B9C34B8E-0C4F-490A-98C2-7EB424109D1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DA761F5-BD6F-403D-8604-C36D7CC804D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7B91A12-8383-4A64-BA77-E9BE9E3722F7}"/>
              </a:ext>
            </a:extLst>
          </p:cNvPr>
          <p:cNvGrpSpPr/>
          <p:nvPr/>
        </p:nvGrpSpPr>
        <p:grpSpPr>
          <a:xfrm>
            <a:off x="592463" y="143026"/>
            <a:ext cx="301752" cy="301752"/>
            <a:chOff x="4084318" y="1418208"/>
            <a:chExt cx="4023359" cy="4021584"/>
          </a:xfrm>
        </p:grpSpPr>
        <p:sp>
          <p:nvSpPr>
            <p:cNvPr id="17" name="Sun 16">
              <a:extLst>
                <a:ext uri="{FF2B5EF4-FFF2-40B4-BE49-F238E27FC236}">
                  <a16:creationId xmlns:a16="http://schemas.microsoft.com/office/drawing/2014/main" id="{4AC37B45-7434-47AE-BBA2-9EB5F5CBC9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47D3993-1E81-477F-96A1-462DE01CFE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61A5C2-0CA8-49A1-BC95-3258BA565196}"/>
              </a:ext>
            </a:extLst>
          </p:cNvPr>
          <p:cNvGrpSpPr/>
          <p:nvPr/>
        </p:nvGrpSpPr>
        <p:grpSpPr>
          <a:xfrm>
            <a:off x="861724" y="-3281"/>
            <a:ext cx="590550" cy="594360"/>
            <a:chOff x="5800725" y="3131820"/>
            <a:chExt cx="590550" cy="594360"/>
          </a:xfrm>
        </p:grpSpPr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14352657-D93F-4ED2-9D40-7FA1830E537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8EB8FBD-FED6-4DEF-B53B-54BB76F52B9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FC9858-8E9B-4633-83A0-FC517BEF64D7}"/>
              </a:ext>
            </a:extLst>
          </p:cNvPr>
          <p:cNvGrpSpPr/>
          <p:nvPr/>
        </p:nvGrpSpPr>
        <p:grpSpPr>
          <a:xfrm>
            <a:off x="1006123" y="143023"/>
            <a:ext cx="301752" cy="301752"/>
            <a:chOff x="4084318" y="1418208"/>
            <a:chExt cx="4023359" cy="4021584"/>
          </a:xfrm>
        </p:grpSpPr>
        <p:sp>
          <p:nvSpPr>
            <p:cNvPr id="23" name="Sun 22">
              <a:extLst>
                <a:ext uri="{FF2B5EF4-FFF2-40B4-BE49-F238E27FC236}">
                  <a16:creationId xmlns:a16="http://schemas.microsoft.com/office/drawing/2014/main" id="{B4C9B088-DE68-49FE-A519-345C89F60A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76C2B6-2EC6-4F5F-BCED-7794317CAF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A34C4DE-F884-428F-8418-CAA6DC65685C}"/>
              </a:ext>
            </a:extLst>
          </p:cNvPr>
          <p:cNvGrpSpPr/>
          <p:nvPr/>
        </p:nvGrpSpPr>
        <p:grpSpPr>
          <a:xfrm>
            <a:off x="1275384" y="-3284"/>
            <a:ext cx="590550" cy="594360"/>
            <a:chOff x="5800725" y="3131820"/>
            <a:chExt cx="590550" cy="594360"/>
          </a:xfrm>
        </p:grpSpPr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1278AED6-7E37-4901-AE8F-A1709BB3559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435AD04-AFF1-4CE0-B5B9-8740CDA792B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E57F07-2272-457F-A676-E07A57832BE9}"/>
              </a:ext>
            </a:extLst>
          </p:cNvPr>
          <p:cNvGrpSpPr/>
          <p:nvPr/>
        </p:nvGrpSpPr>
        <p:grpSpPr>
          <a:xfrm>
            <a:off x="1419783" y="143020"/>
            <a:ext cx="301752" cy="301752"/>
            <a:chOff x="4084318" y="1418208"/>
            <a:chExt cx="4023359" cy="4021584"/>
          </a:xfrm>
        </p:grpSpPr>
        <p:sp>
          <p:nvSpPr>
            <p:cNvPr id="29" name="Sun 28">
              <a:extLst>
                <a:ext uri="{FF2B5EF4-FFF2-40B4-BE49-F238E27FC236}">
                  <a16:creationId xmlns:a16="http://schemas.microsoft.com/office/drawing/2014/main" id="{8F5C5E70-1FE7-422F-BB81-8D48195BCF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73F5018-6ECA-457D-AFFC-CB4CE0AC81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BF6F188-D61C-4DE6-95A2-38483AD2A129}"/>
              </a:ext>
            </a:extLst>
          </p:cNvPr>
          <p:cNvGrpSpPr/>
          <p:nvPr/>
        </p:nvGrpSpPr>
        <p:grpSpPr>
          <a:xfrm>
            <a:off x="1689044" y="-3287"/>
            <a:ext cx="590550" cy="594360"/>
            <a:chOff x="5800725" y="3131820"/>
            <a:chExt cx="590550" cy="594360"/>
          </a:xfrm>
        </p:grpSpPr>
        <p:sp>
          <p:nvSpPr>
            <p:cNvPr id="32" name="Circle: Hollow 31">
              <a:extLst>
                <a:ext uri="{FF2B5EF4-FFF2-40B4-BE49-F238E27FC236}">
                  <a16:creationId xmlns:a16="http://schemas.microsoft.com/office/drawing/2014/main" id="{A333FCE9-998F-4A82-8185-526F7314D3B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F8AA38F-492F-4FF1-BF95-46C03670CA7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807074D-56A0-481B-B936-A584491CC48D}"/>
              </a:ext>
            </a:extLst>
          </p:cNvPr>
          <p:cNvGrpSpPr/>
          <p:nvPr/>
        </p:nvGrpSpPr>
        <p:grpSpPr>
          <a:xfrm>
            <a:off x="1833443" y="143017"/>
            <a:ext cx="301752" cy="301752"/>
            <a:chOff x="4084318" y="1418208"/>
            <a:chExt cx="4023359" cy="4021584"/>
          </a:xfrm>
        </p:grpSpPr>
        <p:sp>
          <p:nvSpPr>
            <p:cNvPr id="35" name="Sun 34">
              <a:extLst>
                <a:ext uri="{FF2B5EF4-FFF2-40B4-BE49-F238E27FC236}">
                  <a16:creationId xmlns:a16="http://schemas.microsoft.com/office/drawing/2014/main" id="{CA6A9DF7-A153-4D72-A8E4-D62D9349A9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68BA5A8-B99F-420A-8D75-AF70E59937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910CB97-2CC1-4AD9-8C8B-1F7E66E772BE}"/>
              </a:ext>
            </a:extLst>
          </p:cNvPr>
          <p:cNvGrpSpPr/>
          <p:nvPr/>
        </p:nvGrpSpPr>
        <p:grpSpPr>
          <a:xfrm>
            <a:off x="2102704" y="-3290"/>
            <a:ext cx="590550" cy="594360"/>
            <a:chOff x="5800725" y="3131820"/>
            <a:chExt cx="590550" cy="594360"/>
          </a:xfrm>
        </p:grpSpPr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DFD6AECC-F5DB-4D24-9124-5517296D6B5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2DF4CAC-8F86-4615-8D53-948739FD099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14B5C3D-0AF5-471D-B0C2-D4FF432F32CC}"/>
              </a:ext>
            </a:extLst>
          </p:cNvPr>
          <p:cNvGrpSpPr/>
          <p:nvPr/>
        </p:nvGrpSpPr>
        <p:grpSpPr>
          <a:xfrm>
            <a:off x="2247103" y="143014"/>
            <a:ext cx="301752" cy="301752"/>
            <a:chOff x="4084318" y="1418208"/>
            <a:chExt cx="4023359" cy="4021584"/>
          </a:xfrm>
        </p:grpSpPr>
        <p:sp>
          <p:nvSpPr>
            <p:cNvPr id="41" name="Sun 40">
              <a:extLst>
                <a:ext uri="{FF2B5EF4-FFF2-40B4-BE49-F238E27FC236}">
                  <a16:creationId xmlns:a16="http://schemas.microsoft.com/office/drawing/2014/main" id="{01CA06AC-F382-4A07-B8CA-553BC3B060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15B70B8-0F19-426C-BE62-25F84A4AA1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497F8F8-3FB5-421F-BCFC-2E42EFFB0B43}"/>
              </a:ext>
            </a:extLst>
          </p:cNvPr>
          <p:cNvGrpSpPr/>
          <p:nvPr/>
        </p:nvGrpSpPr>
        <p:grpSpPr>
          <a:xfrm>
            <a:off x="2516364" y="-3293"/>
            <a:ext cx="590550" cy="594360"/>
            <a:chOff x="5800725" y="3131820"/>
            <a:chExt cx="590550" cy="594360"/>
          </a:xfrm>
        </p:grpSpPr>
        <p:sp>
          <p:nvSpPr>
            <p:cNvPr id="44" name="Circle: Hollow 43">
              <a:extLst>
                <a:ext uri="{FF2B5EF4-FFF2-40B4-BE49-F238E27FC236}">
                  <a16:creationId xmlns:a16="http://schemas.microsoft.com/office/drawing/2014/main" id="{1DA99B7B-0F01-4E8C-80AB-D0EC226FB5E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66B11F4-E421-4A39-8A4C-0CC1A4DAC56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A430DAB-293D-4438-BD83-CE906691EB64}"/>
              </a:ext>
            </a:extLst>
          </p:cNvPr>
          <p:cNvGrpSpPr/>
          <p:nvPr/>
        </p:nvGrpSpPr>
        <p:grpSpPr>
          <a:xfrm>
            <a:off x="2660763" y="143011"/>
            <a:ext cx="301752" cy="301752"/>
            <a:chOff x="4084318" y="1418208"/>
            <a:chExt cx="4023359" cy="4021584"/>
          </a:xfrm>
        </p:grpSpPr>
        <p:sp>
          <p:nvSpPr>
            <p:cNvPr id="47" name="Sun 46">
              <a:extLst>
                <a:ext uri="{FF2B5EF4-FFF2-40B4-BE49-F238E27FC236}">
                  <a16:creationId xmlns:a16="http://schemas.microsoft.com/office/drawing/2014/main" id="{9C822045-08F0-48D0-9E06-940ACF066B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65A7116-E12D-4006-8771-EC0527D7D1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12F5A70-803C-484D-90F0-08F700C5F89D}"/>
              </a:ext>
            </a:extLst>
          </p:cNvPr>
          <p:cNvGrpSpPr/>
          <p:nvPr/>
        </p:nvGrpSpPr>
        <p:grpSpPr>
          <a:xfrm>
            <a:off x="2930024" y="-3296"/>
            <a:ext cx="590550" cy="594360"/>
            <a:chOff x="5800725" y="3131820"/>
            <a:chExt cx="590550" cy="594360"/>
          </a:xfrm>
        </p:grpSpPr>
        <p:sp>
          <p:nvSpPr>
            <p:cNvPr id="50" name="Circle: Hollow 49">
              <a:extLst>
                <a:ext uri="{FF2B5EF4-FFF2-40B4-BE49-F238E27FC236}">
                  <a16:creationId xmlns:a16="http://schemas.microsoft.com/office/drawing/2014/main" id="{F59A4026-6007-4771-A315-5FD58D66457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9C02AE5-EAAF-4216-813C-0C4D9B06EF1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2A4152D-3347-4632-B44E-241EBBE2EA11}"/>
              </a:ext>
            </a:extLst>
          </p:cNvPr>
          <p:cNvGrpSpPr/>
          <p:nvPr/>
        </p:nvGrpSpPr>
        <p:grpSpPr>
          <a:xfrm>
            <a:off x="3074423" y="143008"/>
            <a:ext cx="301752" cy="301752"/>
            <a:chOff x="4084318" y="1418208"/>
            <a:chExt cx="4023359" cy="4021584"/>
          </a:xfrm>
        </p:grpSpPr>
        <p:sp>
          <p:nvSpPr>
            <p:cNvPr id="53" name="Sun 52">
              <a:extLst>
                <a:ext uri="{FF2B5EF4-FFF2-40B4-BE49-F238E27FC236}">
                  <a16:creationId xmlns:a16="http://schemas.microsoft.com/office/drawing/2014/main" id="{39520E66-DC1E-4C5F-BECA-BF8A8515CE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99601DA-8D8A-45E1-B2D1-3E12B82B7D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6BD98F4-EBF3-4A9D-AE04-399A29EF4421}"/>
              </a:ext>
            </a:extLst>
          </p:cNvPr>
          <p:cNvGrpSpPr/>
          <p:nvPr/>
        </p:nvGrpSpPr>
        <p:grpSpPr>
          <a:xfrm>
            <a:off x="3343684" y="-3299"/>
            <a:ext cx="590550" cy="594360"/>
            <a:chOff x="5800725" y="3131820"/>
            <a:chExt cx="590550" cy="594360"/>
          </a:xfrm>
        </p:grpSpPr>
        <p:sp>
          <p:nvSpPr>
            <p:cNvPr id="56" name="Circle: Hollow 55">
              <a:extLst>
                <a:ext uri="{FF2B5EF4-FFF2-40B4-BE49-F238E27FC236}">
                  <a16:creationId xmlns:a16="http://schemas.microsoft.com/office/drawing/2014/main" id="{0FD9BA2E-36BB-4632-B4CE-C1BB6BD622D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E860751-83E9-421C-BCC6-37A707A9EF9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C40D05E-81EA-4D95-815D-CF4AFF150868}"/>
              </a:ext>
            </a:extLst>
          </p:cNvPr>
          <p:cNvGrpSpPr/>
          <p:nvPr/>
        </p:nvGrpSpPr>
        <p:grpSpPr>
          <a:xfrm>
            <a:off x="3488083" y="143005"/>
            <a:ext cx="301752" cy="301752"/>
            <a:chOff x="4084318" y="1418208"/>
            <a:chExt cx="4023359" cy="4021584"/>
          </a:xfrm>
        </p:grpSpPr>
        <p:sp>
          <p:nvSpPr>
            <p:cNvPr id="59" name="Sun 58">
              <a:extLst>
                <a:ext uri="{FF2B5EF4-FFF2-40B4-BE49-F238E27FC236}">
                  <a16:creationId xmlns:a16="http://schemas.microsoft.com/office/drawing/2014/main" id="{3169847E-E1BE-42FE-A5AC-F41850E812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431282A-4015-4A92-92FF-0D0A6EB3E5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2C4312F-303A-4F39-83E5-86392E3155A1}"/>
              </a:ext>
            </a:extLst>
          </p:cNvPr>
          <p:cNvGrpSpPr/>
          <p:nvPr/>
        </p:nvGrpSpPr>
        <p:grpSpPr>
          <a:xfrm>
            <a:off x="3757344" y="-3302"/>
            <a:ext cx="590550" cy="594360"/>
            <a:chOff x="5800725" y="3131820"/>
            <a:chExt cx="590550" cy="594360"/>
          </a:xfrm>
        </p:grpSpPr>
        <p:sp>
          <p:nvSpPr>
            <p:cNvPr id="62" name="Circle: Hollow 61">
              <a:extLst>
                <a:ext uri="{FF2B5EF4-FFF2-40B4-BE49-F238E27FC236}">
                  <a16:creationId xmlns:a16="http://schemas.microsoft.com/office/drawing/2014/main" id="{7019822D-2767-4C61-945C-AE63A95AAD3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34C1E0C-C711-42BE-9FE4-ECED75ED689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94B139E-5208-4E7B-B124-8EC5D7609D68}"/>
              </a:ext>
            </a:extLst>
          </p:cNvPr>
          <p:cNvGrpSpPr/>
          <p:nvPr/>
        </p:nvGrpSpPr>
        <p:grpSpPr>
          <a:xfrm>
            <a:off x="3901743" y="143002"/>
            <a:ext cx="301752" cy="301752"/>
            <a:chOff x="4084318" y="1418208"/>
            <a:chExt cx="4023359" cy="4021584"/>
          </a:xfrm>
        </p:grpSpPr>
        <p:sp>
          <p:nvSpPr>
            <p:cNvPr id="65" name="Sun 64">
              <a:extLst>
                <a:ext uri="{FF2B5EF4-FFF2-40B4-BE49-F238E27FC236}">
                  <a16:creationId xmlns:a16="http://schemas.microsoft.com/office/drawing/2014/main" id="{D250A16A-9DA2-4C89-B13A-D73171FE5F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41434EE-D53B-4A2A-BE37-B7AEDC684F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F299735-7FF7-41FA-B1E0-6684C12BB4F2}"/>
              </a:ext>
            </a:extLst>
          </p:cNvPr>
          <p:cNvGrpSpPr/>
          <p:nvPr/>
        </p:nvGrpSpPr>
        <p:grpSpPr>
          <a:xfrm>
            <a:off x="4171004" y="-3305"/>
            <a:ext cx="590550" cy="594360"/>
            <a:chOff x="5800725" y="3131820"/>
            <a:chExt cx="590550" cy="594360"/>
          </a:xfrm>
        </p:grpSpPr>
        <p:sp>
          <p:nvSpPr>
            <p:cNvPr id="68" name="Circle: Hollow 67">
              <a:extLst>
                <a:ext uri="{FF2B5EF4-FFF2-40B4-BE49-F238E27FC236}">
                  <a16:creationId xmlns:a16="http://schemas.microsoft.com/office/drawing/2014/main" id="{3A98F383-3A2D-44E9-A90F-7ED2A2D87B0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8B1B11E-BEE6-4C2B-B6EA-7C6BFACACA6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55E3DF6-F153-4C98-A3CC-6A52A1613367}"/>
              </a:ext>
            </a:extLst>
          </p:cNvPr>
          <p:cNvGrpSpPr/>
          <p:nvPr/>
        </p:nvGrpSpPr>
        <p:grpSpPr>
          <a:xfrm>
            <a:off x="4315403" y="142999"/>
            <a:ext cx="301752" cy="301752"/>
            <a:chOff x="4084318" y="1418208"/>
            <a:chExt cx="4023359" cy="4021584"/>
          </a:xfrm>
        </p:grpSpPr>
        <p:sp>
          <p:nvSpPr>
            <p:cNvPr id="71" name="Sun 70">
              <a:extLst>
                <a:ext uri="{FF2B5EF4-FFF2-40B4-BE49-F238E27FC236}">
                  <a16:creationId xmlns:a16="http://schemas.microsoft.com/office/drawing/2014/main" id="{EB3EAEE1-A006-4D56-9290-08C810A9B7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3D5AE39-5592-457A-AEBB-27B7DBEEFB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A9A22D3-99A9-4DF9-917E-2A3FC686F1A3}"/>
              </a:ext>
            </a:extLst>
          </p:cNvPr>
          <p:cNvGrpSpPr/>
          <p:nvPr/>
        </p:nvGrpSpPr>
        <p:grpSpPr>
          <a:xfrm>
            <a:off x="4584664" y="-3308"/>
            <a:ext cx="590550" cy="594360"/>
            <a:chOff x="5800725" y="3131820"/>
            <a:chExt cx="590550" cy="594360"/>
          </a:xfrm>
        </p:grpSpPr>
        <p:sp>
          <p:nvSpPr>
            <p:cNvPr id="74" name="Circle: Hollow 73">
              <a:extLst>
                <a:ext uri="{FF2B5EF4-FFF2-40B4-BE49-F238E27FC236}">
                  <a16:creationId xmlns:a16="http://schemas.microsoft.com/office/drawing/2014/main" id="{1B37BE5A-4241-4366-BE98-1E365A37637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1DC734B-CCC6-468B-916D-E0EC700E646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6DCC8DC-2391-422F-819D-C901BC47BBF8}"/>
              </a:ext>
            </a:extLst>
          </p:cNvPr>
          <p:cNvGrpSpPr/>
          <p:nvPr/>
        </p:nvGrpSpPr>
        <p:grpSpPr>
          <a:xfrm>
            <a:off x="4729063" y="142996"/>
            <a:ext cx="301752" cy="301752"/>
            <a:chOff x="4084318" y="1418208"/>
            <a:chExt cx="4023359" cy="4021584"/>
          </a:xfrm>
        </p:grpSpPr>
        <p:sp>
          <p:nvSpPr>
            <p:cNvPr id="77" name="Sun 76">
              <a:extLst>
                <a:ext uri="{FF2B5EF4-FFF2-40B4-BE49-F238E27FC236}">
                  <a16:creationId xmlns:a16="http://schemas.microsoft.com/office/drawing/2014/main" id="{75CC173F-F512-4B66-8CCB-41DD48276A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29AEA58-B2F0-463B-AA85-110495AAF9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8C4F131-44E7-4858-8B66-5AD3E7DFCF37}"/>
              </a:ext>
            </a:extLst>
          </p:cNvPr>
          <p:cNvGrpSpPr/>
          <p:nvPr/>
        </p:nvGrpSpPr>
        <p:grpSpPr>
          <a:xfrm>
            <a:off x="4998324" y="-3311"/>
            <a:ext cx="590550" cy="594360"/>
            <a:chOff x="5800725" y="3131820"/>
            <a:chExt cx="590550" cy="594360"/>
          </a:xfrm>
        </p:grpSpPr>
        <p:sp>
          <p:nvSpPr>
            <p:cNvPr id="80" name="Circle: Hollow 79">
              <a:extLst>
                <a:ext uri="{FF2B5EF4-FFF2-40B4-BE49-F238E27FC236}">
                  <a16:creationId xmlns:a16="http://schemas.microsoft.com/office/drawing/2014/main" id="{7795B0A8-EC2D-4E95-85B6-5A85A46A32D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52700AB-FE88-4F38-8E8C-5E9FEF9C85A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F9AB098-4D8A-4B0E-8799-FB39B102FFE5}"/>
              </a:ext>
            </a:extLst>
          </p:cNvPr>
          <p:cNvGrpSpPr/>
          <p:nvPr/>
        </p:nvGrpSpPr>
        <p:grpSpPr>
          <a:xfrm>
            <a:off x="5142723" y="142993"/>
            <a:ext cx="301752" cy="301752"/>
            <a:chOff x="4084318" y="1418208"/>
            <a:chExt cx="4023359" cy="4021584"/>
          </a:xfrm>
        </p:grpSpPr>
        <p:sp>
          <p:nvSpPr>
            <p:cNvPr id="83" name="Sun 82">
              <a:extLst>
                <a:ext uri="{FF2B5EF4-FFF2-40B4-BE49-F238E27FC236}">
                  <a16:creationId xmlns:a16="http://schemas.microsoft.com/office/drawing/2014/main" id="{A9F24EC3-D371-42F9-8240-A21355B0E4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FED002D-4F41-4DAF-B983-AA9EEA850D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785A8AB-D067-41D2-A15F-8EA2DB458FA6}"/>
              </a:ext>
            </a:extLst>
          </p:cNvPr>
          <p:cNvGrpSpPr/>
          <p:nvPr/>
        </p:nvGrpSpPr>
        <p:grpSpPr>
          <a:xfrm>
            <a:off x="5411984" y="-3314"/>
            <a:ext cx="590550" cy="594360"/>
            <a:chOff x="5800725" y="3131820"/>
            <a:chExt cx="590550" cy="594360"/>
          </a:xfrm>
        </p:grpSpPr>
        <p:sp>
          <p:nvSpPr>
            <p:cNvPr id="86" name="Circle: Hollow 85">
              <a:extLst>
                <a:ext uri="{FF2B5EF4-FFF2-40B4-BE49-F238E27FC236}">
                  <a16:creationId xmlns:a16="http://schemas.microsoft.com/office/drawing/2014/main" id="{859CC8CB-5422-454A-A6F9-D18E3E887EB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9C17C88E-928B-4F6E-916F-77DF49ABC9D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5887F6A-CC65-4C3C-A89E-F08DF2E260B8}"/>
              </a:ext>
            </a:extLst>
          </p:cNvPr>
          <p:cNvGrpSpPr/>
          <p:nvPr/>
        </p:nvGrpSpPr>
        <p:grpSpPr>
          <a:xfrm>
            <a:off x="5556383" y="142990"/>
            <a:ext cx="301752" cy="301752"/>
            <a:chOff x="4084318" y="1418208"/>
            <a:chExt cx="4023359" cy="4021584"/>
          </a:xfrm>
        </p:grpSpPr>
        <p:sp>
          <p:nvSpPr>
            <p:cNvPr id="89" name="Sun 88">
              <a:extLst>
                <a:ext uri="{FF2B5EF4-FFF2-40B4-BE49-F238E27FC236}">
                  <a16:creationId xmlns:a16="http://schemas.microsoft.com/office/drawing/2014/main" id="{C6A7E637-F237-4EEC-8DA6-656536AFBA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EF784489-B325-40F3-A902-4A108DEBE6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3152442-7C3A-4898-84CE-6B050A0B8ABA}"/>
              </a:ext>
            </a:extLst>
          </p:cNvPr>
          <p:cNvGrpSpPr/>
          <p:nvPr/>
        </p:nvGrpSpPr>
        <p:grpSpPr>
          <a:xfrm>
            <a:off x="5825644" y="-3317"/>
            <a:ext cx="590550" cy="594360"/>
            <a:chOff x="5800725" y="3131820"/>
            <a:chExt cx="590550" cy="594360"/>
          </a:xfrm>
        </p:grpSpPr>
        <p:sp>
          <p:nvSpPr>
            <p:cNvPr id="92" name="Circle: Hollow 91">
              <a:extLst>
                <a:ext uri="{FF2B5EF4-FFF2-40B4-BE49-F238E27FC236}">
                  <a16:creationId xmlns:a16="http://schemas.microsoft.com/office/drawing/2014/main" id="{1E2F6B37-0CE2-46AD-8A52-C1B9F8C811A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0FDC6775-7C8F-4323-9097-C10566346C4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76D2D83-8CA0-4D93-92E4-76EFF68A70D1}"/>
              </a:ext>
            </a:extLst>
          </p:cNvPr>
          <p:cNvGrpSpPr/>
          <p:nvPr/>
        </p:nvGrpSpPr>
        <p:grpSpPr>
          <a:xfrm>
            <a:off x="5970043" y="142987"/>
            <a:ext cx="301752" cy="301752"/>
            <a:chOff x="4084318" y="1418208"/>
            <a:chExt cx="4023359" cy="4021584"/>
          </a:xfrm>
        </p:grpSpPr>
        <p:sp>
          <p:nvSpPr>
            <p:cNvPr id="95" name="Sun 94">
              <a:extLst>
                <a:ext uri="{FF2B5EF4-FFF2-40B4-BE49-F238E27FC236}">
                  <a16:creationId xmlns:a16="http://schemas.microsoft.com/office/drawing/2014/main" id="{12AA0A8C-C233-4D9C-A99F-2A8686E926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DB34645A-6EC5-4806-9E18-CE1AE5C7EF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02E47FD-6803-4465-8FBC-B3067D4D79B7}"/>
              </a:ext>
            </a:extLst>
          </p:cNvPr>
          <p:cNvGrpSpPr/>
          <p:nvPr/>
        </p:nvGrpSpPr>
        <p:grpSpPr>
          <a:xfrm>
            <a:off x="6239304" y="-3320"/>
            <a:ext cx="590550" cy="594360"/>
            <a:chOff x="5800725" y="3131820"/>
            <a:chExt cx="590550" cy="594360"/>
          </a:xfrm>
        </p:grpSpPr>
        <p:sp>
          <p:nvSpPr>
            <p:cNvPr id="98" name="Circle: Hollow 97">
              <a:extLst>
                <a:ext uri="{FF2B5EF4-FFF2-40B4-BE49-F238E27FC236}">
                  <a16:creationId xmlns:a16="http://schemas.microsoft.com/office/drawing/2014/main" id="{B98A8B3D-0A2F-4F39-B82E-B124E1446F7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FD5E010D-3738-458C-888A-B061CBC668A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5346184-A4C6-4B7E-8C05-A6DEFB5076A7}"/>
              </a:ext>
            </a:extLst>
          </p:cNvPr>
          <p:cNvGrpSpPr/>
          <p:nvPr/>
        </p:nvGrpSpPr>
        <p:grpSpPr>
          <a:xfrm>
            <a:off x="6383703" y="142984"/>
            <a:ext cx="301752" cy="301752"/>
            <a:chOff x="4084318" y="1418208"/>
            <a:chExt cx="4023359" cy="4021584"/>
          </a:xfrm>
        </p:grpSpPr>
        <p:sp>
          <p:nvSpPr>
            <p:cNvPr id="101" name="Sun 100">
              <a:extLst>
                <a:ext uri="{FF2B5EF4-FFF2-40B4-BE49-F238E27FC236}">
                  <a16:creationId xmlns:a16="http://schemas.microsoft.com/office/drawing/2014/main" id="{C33030B4-E26D-4439-AB0E-7F6874AA5D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7B7902CE-0218-4CD4-A728-5D58B69B97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677F24E-9BC9-4C49-8F1D-63FC91F69C1A}"/>
              </a:ext>
            </a:extLst>
          </p:cNvPr>
          <p:cNvGrpSpPr/>
          <p:nvPr/>
        </p:nvGrpSpPr>
        <p:grpSpPr>
          <a:xfrm>
            <a:off x="6652964" y="-3323"/>
            <a:ext cx="590550" cy="594360"/>
            <a:chOff x="5800725" y="3131820"/>
            <a:chExt cx="590550" cy="594360"/>
          </a:xfrm>
        </p:grpSpPr>
        <p:sp>
          <p:nvSpPr>
            <p:cNvPr id="104" name="Circle: Hollow 103">
              <a:extLst>
                <a:ext uri="{FF2B5EF4-FFF2-40B4-BE49-F238E27FC236}">
                  <a16:creationId xmlns:a16="http://schemas.microsoft.com/office/drawing/2014/main" id="{55759A46-B4BF-4581-AD2F-65D10CCC497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3672B655-2422-4520-B86C-FBAA02240F3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C2EA24F-B931-4D9C-B316-E715A27AF4D9}"/>
              </a:ext>
            </a:extLst>
          </p:cNvPr>
          <p:cNvGrpSpPr/>
          <p:nvPr/>
        </p:nvGrpSpPr>
        <p:grpSpPr>
          <a:xfrm>
            <a:off x="6797363" y="142981"/>
            <a:ext cx="301752" cy="301752"/>
            <a:chOff x="4084318" y="1418208"/>
            <a:chExt cx="4023359" cy="4021584"/>
          </a:xfrm>
        </p:grpSpPr>
        <p:sp>
          <p:nvSpPr>
            <p:cNvPr id="107" name="Sun 106">
              <a:extLst>
                <a:ext uri="{FF2B5EF4-FFF2-40B4-BE49-F238E27FC236}">
                  <a16:creationId xmlns:a16="http://schemas.microsoft.com/office/drawing/2014/main" id="{6A811EE4-AC4F-40D1-A55C-C3A2791F7A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8A2FC142-7D1D-4C21-BF05-E852ECD15A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3D5CA49-C375-429F-B9EB-C7DD46BD71F7}"/>
              </a:ext>
            </a:extLst>
          </p:cNvPr>
          <p:cNvGrpSpPr/>
          <p:nvPr/>
        </p:nvGrpSpPr>
        <p:grpSpPr>
          <a:xfrm>
            <a:off x="7066624" y="-3326"/>
            <a:ext cx="590550" cy="594360"/>
            <a:chOff x="5800725" y="3131820"/>
            <a:chExt cx="590550" cy="594360"/>
          </a:xfrm>
        </p:grpSpPr>
        <p:sp>
          <p:nvSpPr>
            <p:cNvPr id="110" name="Circle: Hollow 109">
              <a:extLst>
                <a:ext uri="{FF2B5EF4-FFF2-40B4-BE49-F238E27FC236}">
                  <a16:creationId xmlns:a16="http://schemas.microsoft.com/office/drawing/2014/main" id="{C413A5CC-E9D5-47A0-8D14-AF8D48D0F8C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09E3AE41-DCA0-471F-8E14-A1056C2487F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B010120-3658-4D93-8073-8E8FD563DCD1}"/>
              </a:ext>
            </a:extLst>
          </p:cNvPr>
          <p:cNvGrpSpPr/>
          <p:nvPr/>
        </p:nvGrpSpPr>
        <p:grpSpPr>
          <a:xfrm>
            <a:off x="7211023" y="142978"/>
            <a:ext cx="301752" cy="301752"/>
            <a:chOff x="4084318" y="1418208"/>
            <a:chExt cx="4023359" cy="4021584"/>
          </a:xfrm>
        </p:grpSpPr>
        <p:sp>
          <p:nvSpPr>
            <p:cNvPr id="113" name="Sun 112">
              <a:extLst>
                <a:ext uri="{FF2B5EF4-FFF2-40B4-BE49-F238E27FC236}">
                  <a16:creationId xmlns:a16="http://schemas.microsoft.com/office/drawing/2014/main" id="{75476CCD-9083-48BC-A665-2172B2A7EC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13472C6C-F926-4E48-B635-ACB5440041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5C1383D-827E-48C1-B051-A71359FA532A}"/>
              </a:ext>
            </a:extLst>
          </p:cNvPr>
          <p:cNvGrpSpPr/>
          <p:nvPr/>
        </p:nvGrpSpPr>
        <p:grpSpPr>
          <a:xfrm>
            <a:off x="7480284" y="-3329"/>
            <a:ext cx="590550" cy="594360"/>
            <a:chOff x="5800725" y="3131820"/>
            <a:chExt cx="590550" cy="594360"/>
          </a:xfrm>
        </p:grpSpPr>
        <p:sp>
          <p:nvSpPr>
            <p:cNvPr id="116" name="Circle: Hollow 115">
              <a:extLst>
                <a:ext uri="{FF2B5EF4-FFF2-40B4-BE49-F238E27FC236}">
                  <a16:creationId xmlns:a16="http://schemas.microsoft.com/office/drawing/2014/main" id="{7C988210-67D2-4829-80CF-BED52BE9B0D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B898D9CF-CB0B-4A35-9CD3-757B42E2A0B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2E7AD81-09BB-4331-8F0F-F3F4BB28B99C}"/>
              </a:ext>
            </a:extLst>
          </p:cNvPr>
          <p:cNvGrpSpPr/>
          <p:nvPr/>
        </p:nvGrpSpPr>
        <p:grpSpPr>
          <a:xfrm>
            <a:off x="7624683" y="142975"/>
            <a:ext cx="301752" cy="301752"/>
            <a:chOff x="4084318" y="1418208"/>
            <a:chExt cx="4023359" cy="4021584"/>
          </a:xfrm>
        </p:grpSpPr>
        <p:sp>
          <p:nvSpPr>
            <p:cNvPr id="119" name="Sun 118">
              <a:extLst>
                <a:ext uri="{FF2B5EF4-FFF2-40B4-BE49-F238E27FC236}">
                  <a16:creationId xmlns:a16="http://schemas.microsoft.com/office/drawing/2014/main" id="{F598DEDF-3245-419A-8620-39CF7E2F65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3892F333-03A6-4AEF-A0DA-157050EB14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FFC681BE-7920-44E8-BF2A-50375A526BFF}"/>
              </a:ext>
            </a:extLst>
          </p:cNvPr>
          <p:cNvGrpSpPr/>
          <p:nvPr/>
        </p:nvGrpSpPr>
        <p:grpSpPr>
          <a:xfrm>
            <a:off x="7893944" y="-3332"/>
            <a:ext cx="590550" cy="594360"/>
            <a:chOff x="5800725" y="3131820"/>
            <a:chExt cx="590550" cy="594360"/>
          </a:xfrm>
        </p:grpSpPr>
        <p:sp>
          <p:nvSpPr>
            <p:cNvPr id="122" name="Circle: Hollow 121">
              <a:extLst>
                <a:ext uri="{FF2B5EF4-FFF2-40B4-BE49-F238E27FC236}">
                  <a16:creationId xmlns:a16="http://schemas.microsoft.com/office/drawing/2014/main" id="{F54CA4AE-C69B-4B80-89DF-F8962DFF594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F50A83C8-BEE1-4E54-9D01-DA593C84D12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EFD2A19-95BC-4252-9A27-82A1CE3EB74A}"/>
              </a:ext>
            </a:extLst>
          </p:cNvPr>
          <p:cNvGrpSpPr/>
          <p:nvPr/>
        </p:nvGrpSpPr>
        <p:grpSpPr>
          <a:xfrm>
            <a:off x="8038343" y="142972"/>
            <a:ext cx="301752" cy="301752"/>
            <a:chOff x="4084318" y="1418208"/>
            <a:chExt cx="4023359" cy="4021584"/>
          </a:xfrm>
        </p:grpSpPr>
        <p:sp>
          <p:nvSpPr>
            <p:cNvPr id="125" name="Sun 124">
              <a:extLst>
                <a:ext uri="{FF2B5EF4-FFF2-40B4-BE49-F238E27FC236}">
                  <a16:creationId xmlns:a16="http://schemas.microsoft.com/office/drawing/2014/main" id="{9B27D2DF-5157-4BE2-A101-321B90FC94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DA44C5F7-4959-4C50-8382-1054145CDD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F8E0796-470A-41C0-B841-250EB323B632}"/>
              </a:ext>
            </a:extLst>
          </p:cNvPr>
          <p:cNvGrpSpPr/>
          <p:nvPr/>
        </p:nvGrpSpPr>
        <p:grpSpPr>
          <a:xfrm>
            <a:off x="8307604" y="-3335"/>
            <a:ext cx="590550" cy="594360"/>
            <a:chOff x="5800725" y="3131820"/>
            <a:chExt cx="590550" cy="594360"/>
          </a:xfrm>
        </p:grpSpPr>
        <p:sp>
          <p:nvSpPr>
            <p:cNvPr id="128" name="Circle: Hollow 127">
              <a:extLst>
                <a:ext uri="{FF2B5EF4-FFF2-40B4-BE49-F238E27FC236}">
                  <a16:creationId xmlns:a16="http://schemas.microsoft.com/office/drawing/2014/main" id="{885F6078-AA78-4F88-ACDA-B99EF94B72A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E9A7FBE5-B6F7-483D-87BF-E43E8127A88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544D855-9FD7-431A-8C94-66640839DDC7}"/>
              </a:ext>
            </a:extLst>
          </p:cNvPr>
          <p:cNvGrpSpPr/>
          <p:nvPr/>
        </p:nvGrpSpPr>
        <p:grpSpPr>
          <a:xfrm>
            <a:off x="8452003" y="142969"/>
            <a:ext cx="301752" cy="301752"/>
            <a:chOff x="4084318" y="1418208"/>
            <a:chExt cx="4023359" cy="4021584"/>
          </a:xfrm>
        </p:grpSpPr>
        <p:sp>
          <p:nvSpPr>
            <p:cNvPr id="131" name="Sun 130">
              <a:extLst>
                <a:ext uri="{FF2B5EF4-FFF2-40B4-BE49-F238E27FC236}">
                  <a16:creationId xmlns:a16="http://schemas.microsoft.com/office/drawing/2014/main" id="{12C3B470-16C5-404B-9BAC-C76CA26096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DA1D5497-5354-4177-81F6-C6E01F42E3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D03EFBF-B76F-4EC0-BFBA-6A701D1E5D94}"/>
              </a:ext>
            </a:extLst>
          </p:cNvPr>
          <p:cNvGrpSpPr/>
          <p:nvPr/>
        </p:nvGrpSpPr>
        <p:grpSpPr>
          <a:xfrm>
            <a:off x="8721264" y="-3338"/>
            <a:ext cx="590550" cy="594360"/>
            <a:chOff x="5800725" y="3131820"/>
            <a:chExt cx="590550" cy="594360"/>
          </a:xfrm>
        </p:grpSpPr>
        <p:sp>
          <p:nvSpPr>
            <p:cNvPr id="134" name="Circle: Hollow 133">
              <a:extLst>
                <a:ext uri="{FF2B5EF4-FFF2-40B4-BE49-F238E27FC236}">
                  <a16:creationId xmlns:a16="http://schemas.microsoft.com/office/drawing/2014/main" id="{4875C28C-AA91-44ED-B885-A0199B2255C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73A0B76B-9073-468C-81A9-5453570F84C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3D432C9-CF07-476C-8A4E-67E95CA69E56}"/>
              </a:ext>
            </a:extLst>
          </p:cNvPr>
          <p:cNvGrpSpPr/>
          <p:nvPr/>
        </p:nvGrpSpPr>
        <p:grpSpPr>
          <a:xfrm>
            <a:off x="8865663" y="142966"/>
            <a:ext cx="301752" cy="301752"/>
            <a:chOff x="4084318" y="1418208"/>
            <a:chExt cx="4023359" cy="4021584"/>
          </a:xfrm>
        </p:grpSpPr>
        <p:sp>
          <p:nvSpPr>
            <p:cNvPr id="137" name="Sun 136">
              <a:extLst>
                <a:ext uri="{FF2B5EF4-FFF2-40B4-BE49-F238E27FC236}">
                  <a16:creationId xmlns:a16="http://schemas.microsoft.com/office/drawing/2014/main" id="{0D52F4C3-AE48-4502-8C74-F403B3B128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DA3D5742-1314-46BE-9B15-2A2A3A7E3E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EB192443-E84F-4AC3-B610-0BE11B4E01BE}"/>
              </a:ext>
            </a:extLst>
          </p:cNvPr>
          <p:cNvGrpSpPr/>
          <p:nvPr/>
        </p:nvGrpSpPr>
        <p:grpSpPr>
          <a:xfrm>
            <a:off x="9134924" y="-3341"/>
            <a:ext cx="590550" cy="594360"/>
            <a:chOff x="5800725" y="3131820"/>
            <a:chExt cx="590550" cy="594360"/>
          </a:xfrm>
        </p:grpSpPr>
        <p:sp>
          <p:nvSpPr>
            <p:cNvPr id="140" name="Circle: Hollow 139">
              <a:extLst>
                <a:ext uri="{FF2B5EF4-FFF2-40B4-BE49-F238E27FC236}">
                  <a16:creationId xmlns:a16="http://schemas.microsoft.com/office/drawing/2014/main" id="{EF987629-A5BC-49FC-A765-8FD779E71F9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43D93631-0EC7-40D6-A573-DF60EC576ED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4CA04103-6EBE-4E8E-8845-EC1BB13ECC6D}"/>
              </a:ext>
            </a:extLst>
          </p:cNvPr>
          <p:cNvGrpSpPr/>
          <p:nvPr/>
        </p:nvGrpSpPr>
        <p:grpSpPr>
          <a:xfrm>
            <a:off x="9279323" y="142963"/>
            <a:ext cx="301752" cy="301752"/>
            <a:chOff x="4084318" y="1418208"/>
            <a:chExt cx="4023359" cy="4021584"/>
          </a:xfrm>
        </p:grpSpPr>
        <p:sp>
          <p:nvSpPr>
            <p:cNvPr id="143" name="Sun 142">
              <a:extLst>
                <a:ext uri="{FF2B5EF4-FFF2-40B4-BE49-F238E27FC236}">
                  <a16:creationId xmlns:a16="http://schemas.microsoft.com/office/drawing/2014/main" id="{B14A3767-68A0-4512-B1AD-6FDA1EA6CB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4BDDC0DE-9F00-436D-8690-C45CFBCBC4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2ECB9C4F-480F-4BA7-8CE3-42A697D4F40D}"/>
              </a:ext>
            </a:extLst>
          </p:cNvPr>
          <p:cNvGrpSpPr/>
          <p:nvPr/>
        </p:nvGrpSpPr>
        <p:grpSpPr>
          <a:xfrm>
            <a:off x="9548584" y="-3344"/>
            <a:ext cx="590550" cy="594360"/>
            <a:chOff x="5800725" y="3131820"/>
            <a:chExt cx="590550" cy="594360"/>
          </a:xfrm>
        </p:grpSpPr>
        <p:sp>
          <p:nvSpPr>
            <p:cNvPr id="146" name="Circle: Hollow 145">
              <a:extLst>
                <a:ext uri="{FF2B5EF4-FFF2-40B4-BE49-F238E27FC236}">
                  <a16:creationId xmlns:a16="http://schemas.microsoft.com/office/drawing/2014/main" id="{039E9AE9-EB8C-4232-9B8C-7D25B4DF906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C4BF554C-2903-403B-AA83-F2C5648CEF5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B015B72-03A3-4218-897D-6AB20B2913FC}"/>
              </a:ext>
            </a:extLst>
          </p:cNvPr>
          <p:cNvGrpSpPr/>
          <p:nvPr/>
        </p:nvGrpSpPr>
        <p:grpSpPr>
          <a:xfrm>
            <a:off x="9692983" y="142960"/>
            <a:ext cx="301752" cy="301752"/>
            <a:chOff x="4084318" y="1418208"/>
            <a:chExt cx="4023359" cy="4021584"/>
          </a:xfrm>
        </p:grpSpPr>
        <p:sp>
          <p:nvSpPr>
            <p:cNvPr id="149" name="Sun 148">
              <a:extLst>
                <a:ext uri="{FF2B5EF4-FFF2-40B4-BE49-F238E27FC236}">
                  <a16:creationId xmlns:a16="http://schemas.microsoft.com/office/drawing/2014/main" id="{280CE94A-00E0-4C1C-B0F6-02E5D219B5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1C0A495A-8E05-4558-925F-B9BB8C5A70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8C116933-151D-4A4D-B4B8-A0460C8A95CA}"/>
              </a:ext>
            </a:extLst>
          </p:cNvPr>
          <p:cNvGrpSpPr/>
          <p:nvPr/>
        </p:nvGrpSpPr>
        <p:grpSpPr>
          <a:xfrm>
            <a:off x="9962244" y="-3347"/>
            <a:ext cx="590550" cy="594360"/>
            <a:chOff x="5800725" y="3131820"/>
            <a:chExt cx="590550" cy="594360"/>
          </a:xfrm>
        </p:grpSpPr>
        <p:sp>
          <p:nvSpPr>
            <p:cNvPr id="152" name="Circle: Hollow 151">
              <a:extLst>
                <a:ext uri="{FF2B5EF4-FFF2-40B4-BE49-F238E27FC236}">
                  <a16:creationId xmlns:a16="http://schemas.microsoft.com/office/drawing/2014/main" id="{CAA133B7-2DEE-49B0-825C-D8CBA9F2C40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A4470D88-8929-4CF1-84B6-3B88A71F4B6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903B35E1-191B-4E9B-8619-307828E0E7F3}"/>
              </a:ext>
            </a:extLst>
          </p:cNvPr>
          <p:cNvGrpSpPr/>
          <p:nvPr/>
        </p:nvGrpSpPr>
        <p:grpSpPr>
          <a:xfrm>
            <a:off x="10106643" y="142957"/>
            <a:ext cx="301752" cy="301752"/>
            <a:chOff x="4084318" y="1418208"/>
            <a:chExt cx="4023359" cy="4021584"/>
          </a:xfrm>
        </p:grpSpPr>
        <p:sp>
          <p:nvSpPr>
            <p:cNvPr id="155" name="Sun 154">
              <a:extLst>
                <a:ext uri="{FF2B5EF4-FFF2-40B4-BE49-F238E27FC236}">
                  <a16:creationId xmlns:a16="http://schemas.microsoft.com/office/drawing/2014/main" id="{9B7DC9EC-D87A-40D0-9A14-0A67832B56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6F371914-9397-4F0A-A036-12FE534E9B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10AA1D15-C5CF-467E-A923-8A4EDFF9EF89}"/>
              </a:ext>
            </a:extLst>
          </p:cNvPr>
          <p:cNvGrpSpPr/>
          <p:nvPr/>
        </p:nvGrpSpPr>
        <p:grpSpPr>
          <a:xfrm>
            <a:off x="10375904" y="-3350"/>
            <a:ext cx="590550" cy="594360"/>
            <a:chOff x="5800725" y="3131820"/>
            <a:chExt cx="590550" cy="594360"/>
          </a:xfrm>
        </p:grpSpPr>
        <p:sp>
          <p:nvSpPr>
            <p:cNvPr id="158" name="Circle: Hollow 157">
              <a:extLst>
                <a:ext uri="{FF2B5EF4-FFF2-40B4-BE49-F238E27FC236}">
                  <a16:creationId xmlns:a16="http://schemas.microsoft.com/office/drawing/2014/main" id="{9F6B01A8-4119-4030-8BA6-38593D31506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97BBDFA1-8406-436F-BC7A-1F9752CA190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DC25521C-D189-494C-85B0-2E3D659547D0}"/>
              </a:ext>
            </a:extLst>
          </p:cNvPr>
          <p:cNvGrpSpPr/>
          <p:nvPr/>
        </p:nvGrpSpPr>
        <p:grpSpPr>
          <a:xfrm>
            <a:off x="10520303" y="142954"/>
            <a:ext cx="301752" cy="301752"/>
            <a:chOff x="4084318" y="1418208"/>
            <a:chExt cx="4023359" cy="4021584"/>
          </a:xfrm>
        </p:grpSpPr>
        <p:sp>
          <p:nvSpPr>
            <p:cNvPr id="161" name="Sun 160">
              <a:extLst>
                <a:ext uri="{FF2B5EF4-FFF2-40B4-BE49-F238E27FC236}">
                  <a16:creationId xmlns:a16="http://schemas.microsoft.com/office/drawing/2014/main" id="{C3509709-0D4B-48C7-8C51-4DC2FDAABB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525824AD-4C24-476C-BE00-5167332BC4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4204E62-B421-44D0-9387-E20C2CBD8C2E}"/>
              </a:ext>
            </a:extLst>
          </p:cNvPr>
          <p:cNvGrpSpPr/>
          <p:nvPr/>
        </p:nvGrpSpPr>
        <p:grpSpPr>
          <a:xfrm>
            <a:off x="10789564" y="-3353"/>
            <a:ext cx="590550" cy="594360"/>
            <a:chOff x="5800725" y="3131820"/>
            <a:chExt cx="590550" cy="594360"/>
          </a:xfrm>
        </p:grpSpPr>
        <p:sp>
          <p:nvSpPr>
            <p:cNvPr id="164" name="Circle: Hollow 163">
              <a:extLst>
                <a:ext uri="{FF2B5EF4-FFF2-40B4-BE49-F238E27FC236}">
                  <a16:creationId xmlns:a16="http://schemas.microsoft.com/office/drawing/2014/main" id="{DF738FEE-02B0-48CD-8B0D-3CC8E1DA255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BB947153-37D6-4B2A-958B-ABB4550591D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F2FFF7B5-7FF5-407E-B569-16C57B0D758F}"/>
              </a:ext>
            </a:extLst>
          </p:cNvPr>
          <p:cNvGrpSpPr/>
          <p:nvPr/>
        </p:nvGrpSpPr>
        <p:grpSpPr>
          <a:xfrm>
            <a:off x="10933963" y="142951"/>
            <a:ext cx="301752" cy="301752"/>
            <a:chOff x="4084318" y="1418208"/>
            <a:chExt cx="4023359" cy="4021584"/>
          </a:xfrm>
        </p:grpSpPr>
        <p:sp>
          <p:nvSpPr>
            <p:cNvPr id="167" name="Sun 166">
              <a:extLst>
                <a:ext uri="{FF2B5EF4-FFF2-40B4-BE49-F238E27FC236}">
                  <a16:creationId xmlns:a16="http://schemas.microsoft.com/office/drawing/2014/main" id="{96AFE276-5667-4BA1-9D92-1F945EE993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7DB6F443-91E9-4C84-9D0E-60E6E70EC6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0FECFF8-451D-4D77-9E9A-A45468DB2151}"/>
              </a:ext>
            </a:extLst>
          </p:cNvPr>
          <p:cNvGrpSpPr/>
          <p:nvPr/>
        </p:nvGrpSpPr>
        <p:grpSpPr>
          <a:xfrm>
            <a:off x="11203224" y="-3356"/>
            <a:ext cx="590550" cy="594360"/>
            <a:chOff x="5800725" y="3131820"/>
            <a:chExt cx="590550" cy="594360"/>
          </a:xfrm>
        </p:grpSpPr>
        <p:sp>
          <p:nvSpPr>
            <p:cNvPr id="170" name="Circle: Hollow 169">
              <a:extLst>
                <a:ext uri="{FF2B5EF4-FFF2-40B4-BE49-F238E27FC236}">
                  <a16:creationId xmlns:a16="http://schemas.microsoft.com/office/drawing/2014/main" id="{F6F38327-A218-43E0-9495-27833F35AB8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054B659B-9482-4D41-84A2-72EF27EBFBD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820CC24A-A97D-401E-9359-67BD337E531D}"/>
              </a:ext>
            </a:extLst>
          </p:cNvPr>
          <p:cNvGrpSpPr/>
          <p:nvPr/>
        </p:nvGrpSpPr>
        <p:grpSpPr>
          <a:xfrm>
            <a:off x="11347623" y="142948"/>
            <a:ext cx="301752" cy="301752"/>
            <a:chOff x="4084318" y="1418208"/>
            <a:chExt cx="4023359" cy="4021584"/>
          </a:xfrm>
        </p:grpSpPr>
        <p:sp>
          <p:nvSpPr>
            <p:cNvPr id="173" name="Sun 172">
              <a:extLst>
                <a:ext uri="{FF2B5EF4-FFF2-40B4-BE49-F238E27FC236}">
                  <a16:creationId xmlns:a16="http://schemas.microsoft.com/office/drawing/2014/main" id="{8ADCE6D7-DD32-4774-9E6D-A8225B9CCA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33470972-4C98-4986-BF16-4A3F935E50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01DBACA9-3437-44BF-B9D7-E00DDE7DD448}"/>
              </a:ext>
            </a:extLst>
          </p:cNvPr>
          <p:cNvGrpSpPr/>
          <p:nvPr/>
        </p:nvGrpSpPr>
        <p:grpSpPr>
          <a:xfrm>
            <a:off x="11616884" y="-3359"/>
            <a:ext cx="590550" cy="594360"/>
            <a:chOff x="5800725" y="3131820"/>
            <a:chExt cx="590550" cy="594360"/>
          </a:xfrm>
        </p:grpSpPr>
        <p:sp>
          <p:nvSpPr>
            <p:cNvPr id="176" name="Circle: Hollow 175">
              <a:extLst>
                <a:ext uri="{FF2B5EF4-FFF2-40B4-BE49-F238E27FC236}">
                  <a16:creationId xmlns:a16="http://schemas.microsoft.com/office/drawing/2014/main" id="{590CD857-FB0A-4F21-A4CD-6B618000929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D65B1375-C67A-4E46-A39D-D2D4238854A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E4B77E75-F328-424E-A4A9-EAF8030BC22D}"/>
              </a:ext>
            </a:extLst>
          </p:cNvPr>
          <p:cNvGrpSpPr/>
          <p:nvPr/>
        </p:nvGrpSpPr>
        <p:grpSpPr>
          <a:xfrm>
            <a:off x="11761283" y="142945"/>
            <a:ext cx="301752" cy="301752"/>
            <a:chOff x="4084318" y="1418208"/>
            <a:chExt cx="4023359" cy="4021584"/>
          </a:xfrm>
        </p:grpSpPr>
        <p:sp>
          <p:nvSpPr>
            <p:cNvPr id="179" name="Sun 178">
              <a:extLst>
                <a:ext uri="{FF2B5EF4-FFF2-40B4-BE49-F238E27FC236}">
                  <a16:creationId xmlns:a16="http://schemas.microsoft.com/office/drawing/2014/main" id="{44342F31-7583-40F6-A5B9-AC0DD7688B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9C673E23-A6D6-4EC6-BCEE-9EE18D6F521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C6A3D1CF-6076-4F5B-82F2-FB9F63CDF90F}"/>
              </a:ext>
            </a:extLst>
          </p:cNvPr>
          <p:cNvGrpSpPr/>
          <p:nvPr/>
        </p:nvGrpSpPr>
        <p:grpSpPr>
          <a:xfrm>
            <a:off x="34400" y="6288664"/>
            <a:ext cx="590550" cy="594360"/>
            <a:chOff x="5800725" y="3131820"/>
            <a:chExt cx="590550" cy="594360"/>
          </a:xfrm>
        </p:grpSpPr>
        <p:sp>
          <p:nvSpPr>
            <p:cNvPr id="182" name="Circle: Hollow 181">
              <a:extLst>
                <a:ext uri="{FF2B5EF4-FFF2-40B4-BE49-F238E27FC236}">
                  <a16:creationId xmlns:a16="http://schemas.microsoft.com/office/drawing/2014/main" id="{123BF7AD-CD87-456F-AAE7-111746668DC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B778E2A4-8B03-4EFC-8964-C8BE6878702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60E437B3-44E4-412E-8F94-029E98B3231A}"/>
              </a:ext>
            </a:extLst>
          </p:cNvPr>
          <p:cNvGrpSpPr/>
          <p:nvPr/>
        </p:nvGrpSpPr>
        <p:grpSpPr>
          <a:xfrm>
            <a:off x="178799" y="6434968"/>
            <a:ext cx="301752" cy="301752"/>
            <a:chOff x="4084318" y="1418208"/>
            <a:chExt cx="4023359" cy="4021584"/>
          </a:xfrm>
        </p:grpSpPr>
        <p:sp>
          <p:nvSpPr>
            <p:cNvPr id="185" name="Sun 184">
              <a:extLst>
                <a:ext uri="{FF2B5EF4-FFF2-40B4-BE49-F238E27FC236}">
                  <a16:creationId xmlns:a16="http://schemas.microsoft.com/office/drawing/2014/main" id="{B3FCF5D9-2702-4B95-8924-3C00C89504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77C1DD07-C376-47AF-B581-CBB6CF92C1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0BC0CC06-083A-47F0-AB77-74D27CC96EA7}"/>
              </a:ext>
            </a:extLst>
          </p:cNvPr>
          <p:cNvGrpSpPr/>
          <p:nvPr/>
        </p:nvGrpSpPr>
        <p:grpSpPr>
          <a:xfrm>
            <a:off x="448060" y="6288661"/>
            <a:ext cx="590550" cy="594360"/>
            <a:chOff x="5800725" y="3131820"/>
            <a:chExt cx="590550" cy="594360"/>
          </a:xfrm>
        </p:grpSpPr>
        <p:sp>
          <p:nvSpPr>
            <p:cNvPr id="188" name="Circle: Hollow 187">
              <a:extLst>
                <a:ext uri="{FF2B5EF4-FFF2-40B4-BE49-F238E27FC236}">
                  <a16:creationId xmlns:a16="http://schemas.microsoft.com/office/drawing/2014/main" id="{A38AD425-AFE3-4323-AB67-C408A2E6654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A3F77D1B-3408-4049-A459-B6E3859F0DB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37F38F5-CF00-4C84-8206-3F0A8E66CAC0}"/>
              </a:ext>
            </a:extLst>
          </p:cNvPr>
          <p:cNvGrpSpPr/>
          <p:nvPr/>
        </p:nvGrpSpPr>
        <p:grpSpPr>
          <a:xfrm>
            <a:off x="592459" y="6434965"/>
            <a:ext cx="301752" cy="301752"/>
            <a:chOff x="4084318" y="1418208"/>
            <a:chExt cx="4023359" cy="4021584"/>
          </a:xfrm>
        </p:grpSpPr>
        <p:sp>
          <p:nvSpPr>
            <p:cNvPr id="191" name="Sun 190">
              <a:extLst>
                <a:ext uri="{FF2B5EF4-FFF2-40B4-BE49-F238E27FC236}">
                  <a16:creationId xmlns:a16="http://schemas.microsoft.com/office/drawing/2014/main" id="{87FD6E38-9F10-4B42-9BDE-07A086BEA1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B1426213-10DF-4718-A71B-679C0E13B5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2C335CF9-EC87-4744-B753-BD46D209A6E1}"/>
              </a:ext>
            </a:extLst>
          </p:cNvPr>
          <p:cNvGrpSpPr/>
          <p:nvPr/>
        </p:nvGrpSpPr>
        <p:grpSpPr>
          <a:xfrm>
            <a:off x="861720" y="6288658"/>
            <a:ext cx="590550" cy="594360"/>
            <a:chOff x="5800725" y="3131820"/>
            <a:chExt cx="590550" cy="594360"/>
          </a:xfrm>
        </p:grpSpPr>
        <p:sp>
          <p:nvSpPr>
            <p:cNvPr id="194" name="Circle: Hollow 193">
              <a:extLst>
                <a:ext uri="{FF2B5EF4-FFF2-40B4-BE49-F238E27FC236}">
                  <a16:creationId xmlns:a16="http://schemas.microsoft.com/office/drawing/2014/main" id="{0F7D3A36-F742-4B83-9747-00D45CC90D7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0A179B15-3CC1-4DB3-9991-5E8DC84618C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7238347B-1C20-4D46-8B57-6793AD864DEB}"/>
              </a:ext>
            </a:extLst>
          </p:cNvPr>
          <p:cNvGrpSpPr/>
          <p:nvPr/>
        </p:nvGrpSpPr>
        <p:grpSpPr>
          <a:xfrm>
            <a:off x="1006119" y="6434962"/>
            <a:ext cx="301752" cy="301752"/>
            <a:chOff x="4084318" y="1418208"/>
            <a:chExt cx="4023359" cy="4021584"/>
          </a:xfrm>
        </p:grpSpPr>
        <p:sp>
          <p:nvSpPr>
            <p:cNvPr id="197" name="Sun 196">
              <a:extLst>
                <a:ext uri="{FF2B5EF4-FFF2-40B4-BE49-F238E27FC236}">
                  <a16:creationId xmlns:a16="http://schemas.microsoft.com/office/drawing/2014/main" id="{DBF94890-B954-468A-8610-FB8E48EF35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CB4931B7-BB7A-496A-B705-B702B422B9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F3914D9-3BED-44A4-A5BF-FD24BCE6B3F7}"/>
              </a:ext>
            </a:extLst>
          </p:cNvPr>
          <p:cNvGrpSpPr/>
          <p:nvPr/>
        </p:nvGrpSpPr>
        <p:grpSpPr>
          <a:xfrm>
            <a:off x="1275380" y="6288655"/>
            <a:ext cx="590550" cy="594360"/>
            <a:chOff x="5800725" y="3131820"/>
            <a:chExt cx="590550" cy="594360"/>
          </a:xfrm>
        </p:grpSpPr>
        <p:sp>
          <p:nvSpPr>
            <p:cNvPr id="200" name="Circle: Hollow 199">
              <a:extLst>
                <a:ext uri="{FF2B5EF4-FFF2-40B4-BE49-F238E27FC236}">
                  <a16:creationId xmlns:a16="http://schemas.microsoft.com/office/drawing/2014/main" id="{873205EB-367C-4B90-8AEF-4670EBA013E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906CE36C-C4BC-48ED-ABB4-DF0958162C7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200DE8A2-234B-4A24-B248-838CFA07A401}"/>
              </a:ext>
            </a:extLst>
          </p:cNvPr>
          <p:cNvGrpSpPr/>
          <p:nvPr/>
        </p:nvGrpSpPr>
        <p:grpSpPr>
          <a:xfrm>
            <a:off x="1419779" y="6434959"/>
            <a:ext cx="301752" cy="301752"/>
            <a:chOff x="4084318" y="1418208"/>
            <a:chExt cx="4023359" cy="4021584"/>
          </a:xfrm>
        </p:grpSpPr>
        <p:sp>
          <p:nvSpPr>
            <p:cNvPr id="203" name="Sun 202">
              <a:extLst>
                <a:ext uri="{FF2B5EF4-FFF2-40B4-BE49-F238E27FC236}">
                  <a16:creationId xmlns:a16="http://schemas.microsoft.com/office/drawing/2014/main" id="{3ACB0B47-3E4A-40B6-BBC3-D029F6965D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3075968-069A-4D95-9EBF-6A813B3117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ECBF165E-967B-47EA-A86F-8A32790E9BC9}"/>
              </a:ext>
            </a:extLst>
          </p:cNvPr>
          <p:cNvGrpSpPr/>
          <p:nvPr/>
        </p:nvGrpSpPr>
        <p:grpSpPr>
          <a:xfrm>
            <a:off x="1689040" y="6288652"/>
            <a:ext cx="590550" cy="594360"/>
            <a:chOff x="5800725" y="3131820"/>
            <a:chExt cx="590550" cy="594360"/>
          </a:xfrm>
        </p:grpSpPr>
        <p:sp>
          <p:nvSpPr>
            <p:cNvPr id="206" name="Circle: Hollow 205">
              <a:extLst>
                <a:ext uri="{FF2B5EF4-FFF2-40B4-BE49-F238E27FC236}">
                  <a16:creationId xmlns:a16="http://schemas.microsoft.com/office/drawing/2014/main" id="{B7E014D8-EBEE-4B25-9F13-A34B67C11BC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2AF546D4-3916-4893-8470-560225B737A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97A36FD8-5649-43E4-B0E1-8668E8E92E0C}"/>
              </a:ext>
            </a:extLst>
          </p:cNvPr>
          <p:cNvGrpSpPr/>
          <p:nvPr/>
        </p:nvGrpSpPr>
        <p:grpSpPr>
          <a:xfrm>
            <a:off x="1833439" y="6434956"/>
            <a:ext cx="301752" cy="301752"/>
            <a:chOff x="4084318" y="1418208"/>
            <a:chExt cx="4023359" cy="4021584"/>
          </a:xfrm>
        </p:grpSpPr>
        <p:sp>
          <p:nvSpPr>
            <p:cNvPr id="209" name="Sun 208">
              <a:extLst>
                <a:ext uri="{FF2B5EF4-FFF2-40B4-BE49-F238E27FC236}">
                  <a16:creationId xmlns:a16="http://schemas.microsoft.com/office/drawing/2014/main" id="{FF2B24D0-DEAB-4ABA-ADD6-B62D7D080C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BCFD3570-E7EB-4D56-A80B-D685A24EA8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B917251A-1499-4323-B794-DC0EAF22E1F5}"/>
              </a:ext>
            </a:extLst>
          </p:cNvPr>
          <p:cNvGrpSpPr/>
          <p:nvPr/>
        </p:nvGrpSpPr>
        <p:grpSpPr>
          <a:xfrm>
            <a:off x="2102700" y="6288649"/>
            <a:ext cx="590550" cy="594360"/>
            <a:chOff x="5800725" y="3131820"/>
            <a:chExt cx="590550" cy="594360"/>
          </a:xfrm>
        </p:grpSpPr>
        <p:sp>
          <p:nvSpPr>
            <p:cNvPr id="212" name="Circle: Hollow 211">
              <a:extLst>
                <a:ext uri="{FF2B5EF4-FFF2-40B4-BE49-F238E27FC236}">
                  <a16:creationId xmlns:a16="http://schemas.microsoft.com/office/drawing/2014/main" id="{C47FE811-EF6D-4184-BA55-DBE83463B86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8E16A602-F628-41C8-91BD-C7B07E5C5D4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2C9F0897-2A13-40E1-BEB6-65FC6889074F}"/>
              </a:ext>
            </a:extLst>
          </p:cNvPr>
          <p:cNvGrpSpPr/>
          <p:nvPr/>
        </p:nvGrpSpPr>
        <p:grpSpPr>
          <a:xfrm>
            <a:off x="2247099" y="6434953"/>
            <a:ext cx="301752" cy="301752"/>
            <a:chOff x="4084318" y="1418208"/>
            <a:chExt cx="4023359" cy="4021584"/>
          </a:xfrm>
        </p:grpSpPr>
        <p:sp>
          <p:nvSpPr>
            <p:cNvPr id="215" name="Sun 214">
              <a:extLst>
                <a:ext uri="{FF2B5EF4-FFF2-40B4-BE49-F238E27FC236}">
                  <a16:creationId xmlns:a16="http://schemas.microsoft.com/office/drawing/2014/main" id="{E4D70071-C457-488E-9044-D7C0EEF2C0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83463358-B5D7-43AB-9C06-EB988B7127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58B22504-5D04-40A4-9A65-181DD24285C5}"/>
              </a:ext>
            </a:extLst>
          </p:cNvPr>
          <p:cNvGrpSpPr/>
          <p:nvPr/>
        </p:nvGrpSpPr>
        <p:grpSpPr>
          <a:xfrm>
            <a:off x="2516360" y="6288646"/>
            <a:ext cx="590550" cy="594360"/>
            <a:chOff x="5800725" y="3131820"/>
            <a:chExt cx="590550" cy="594360"/>
          </a:xfrm>
        </p:grpSpPr>
        <p:sp>
          <p:nvSpPr>
            <p:cNvPr id="218" name="Circle: Hollow 217">
              <a:extLst>
                <a:ext uri="{FF2B5EF4-FFF2-40B4-BE49-F238E27FC236}">
                  <a16:creationId xmlns:a16="http://schemas.microsoft.com/office/drawing/2014/main" id="{DFCEEEC5-B94D-4D23-BD93-918F4E4A4D3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DAB5064E-B4B8-493F-891D-5BF8BFD7DBF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B8388871-43A4-4B8A-B12A-067CB89FCE45}"/>
              </a:ext>
            </a:extLst>
          </p:cNvPr>
          <p:cNvGrpSpPr/>
          <p:nvPr/>
        </p:nvGrpSpPr>
        <p:grpSpPr>
          <a:xfrm>
            <a:off x="2660759" y="6434950"/>
            <a:ext cx="301752" cy="301752"/>
            <a:chOff x="4084318" y="1418208"/>
            <a:chExt cx="4023359" cy="4021584"/>
          </a:xfrm>
        </p:grpSpPr>
        <p:sp>
          <p:nvSpPr>
            <p:cNvPr id="221" name="Sun 220">
              <a:extLst>
                <a:ext uri="{FF2B5EF4-FFF2-40B4-BE49-F238E27FC236}">
                  <a16:creationId xmlns:a16="http://schemas.microsoft.com/office/drawing/2014/main" id="{E433195B-2BCC-4AC1-A513-23182C653F7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C6D9A703-38F6-49D0-976A-4636336F8D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141F0D25-0D1A-4A54-8BD6-EE9911DB9B2A}"/>
              </a:ext>
            </a:extLst>
          </p:cNvPr>
          <p:cNvGrpSpPr/>
          <p:nvPr/>
        </p:nvGrpSpPr>
        <p:grpSpPr>
          <a:xfrm>
            <a:off x="2930020" y="6288643"/>
            <a:ext cx="590550" cy="594360"/>
            <a:chOff x="5800725" y="3131820"/>
            <a:chExt cx="590550" cy="594360"/>
          </a:xfrm>
        </p:grpSpPr>
        <p:sp>
          <p:nvSpPr>
            <p:cNvPr id="224" name="Circle: Hollow 223">
              <a:extLst>
                <a:ext uri="{FF2B5EF4-FFF2-40B4-BE49-F238E27FC236}">
                  <a16:creationId xmlns:a16="http://schemas.microsoft.com/office/drawing/2014/main" id="{04482930-320C-49F1-8D12-386528899CF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C390A62B-F0A9-494D-AE05-88FC460D171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B2E9D88-60B6-4F57-A9BE-0B2434960DB1}"/>
              </a:ext>
            </a:extLst>
          </p:cNvPr>
          <p:cNvGrpSpPr/>
          <p:nvPr/>
        </p:nvGrpSpPr>
        <p:grpSpPr>
          <a:xfrm>
            <a:off x="3074419" y="6434947"/>
            <a:ext cx="301752" cy="301752"/>
            <a:chOff x="4084318" y="1418208"/>
            <a:chExt cx="4023359" cy="4021584"/>
          </a:xfrm>
        </p:grpSpPr>
        <p:sp>
          <p:nvSpPr>
            <p:cNvPr id="227" name="Sun 226">
              <a:extLst>
                <a:ext uri="{FF2B5EF4-FFF2-40B4-BE49-F238E27FC236}">
                  <a16:creationId xmlns:a16="http://schemas.microsoft.com/office/drawing/2014/main" id="{654ABEA7-83A3-47CF-A708-439DCA64BC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0B687C0B-09A5-4D06-86D6-475EE55931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91A4439C-A1E4-436A-B9B4-A5CE2B28BA62}"/>
              </a:ext>
            </a:extLst>
          </p:cNvPr>
          <p:cNvGrpSpPr/>
          <p:nvPr/>
        </p:nvGrpSpPr>
        <p:grpSpPr>
          <a:xfrm>
            <a:off x="3343680" y="6288640"/>
            <a:ext cx="590550" cy="594360"/>
            <a:chOff x="5800725" y="3131820"/>
            <a:chExt cx="590550" cy="594360"/>
          </a:xfrm>
        </p:grpSpPr>
        <p:sp>
          <p:nvSpPr>
            <p:cNvPr id="230" name="Circle: Hollow 229">
              <a:extLst>
                <a:ext uri="{FF2B5EF4-FFF2-40B4-BE49-F238E27FC236}">
                  <a16:creationId xmlns:a16="http://schemas.microsoft.com/office/drawing/2014/main" id="{A11A010C-97C6-41C1-A0C0-6E1C0A4E8BD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6F6E7155-FC83-402B-8023-8AD7A75AB16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BBAAEEFC-43B4-4ABE-9414-FBCCDF2EF900}"/>
              </a:ext>
            </a:extLst>
          </p:cNvPr>
          <p:cNvGrpSpPr/>
          <p:nvPr/>
        </p:nvGrpSpPr>
        <p:grpSpPr>
          <a:xfrm>
            <a:off x="3488079" y="6434944"/>
            <a:ext cx="301752" cy="301752"/>
            <a:chOff x="4084318" y="1418208"/>
            <a:chExt cx="4023359" cy="4021584"/>
          </a:xfrm>
        </p:grpSpPr>
        <p:sp>
          <p:nvSpPr>
            <p:cNvPr id="233" name="Sun 232">
              <a:extLst>
                <a:ext uri="{FF2B5EF4-FFF2-40B4-BE49-F238E27FC236}">
                  <a16:creationId xmlns:a16="http://schemas.microsoft.com/office/drawing/2014/main" id="{FCD13025-CC19-4072-BFA9-7A959DF16D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99972B56-310C-4FAB-A3FE-947F986E82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F8C8C810-6C67-4207-8CEB-52EDBCAD3668}"/>
              </a:ext>
            </a:extLst>
          </p:cNvPr>
          <p:cNvGrpSpPr/>
          <p:nvPr/>
        </p:nvGrpSpPr>
        <p:grpSpPr>
          <a:xfrm>
            <a:off x="3757340" y="6288637"/>
            <a:ext cx="590550" cy="594360"/>
            <a:chOff x="5800725" y="3131820"/>
            <a:chExt cx="590550" cy="594360"/>
          </a:xfrm>
        </p:grpSpPr>
        <p:sp>
          <p:nvSpPr>
            <p:cNvPr id="236" name="Circle: Hollow 235">
              <a:extLst>
                <a:ext uri="{FF2B5EF4-FFF2-40B4-BE49-F238E27FC236}">
                  <a16:creationId xmlns:a16="http://schemas.microsoft.com/office/drawing/2014/main" id="{109916C8-34BA-4E7C-92A2-156296CFD63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45C614E4-3E9D-4AF9-B644-20B4DD7A014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F581E171-5387-4D12-A705-C97CD4122A09}"/>
              </a:ext>
            </a:extLst>
          </p:cNvPr>
          <p:cNvGrpSpPr/>
          <p:nvPr/>
        </p:nvGrpSpPr>
        <p:grpSpPr>
          <a:xfrm>
            <a:off x="3901739" y="6434941"/>
            <a:ext cx="301752" cy="301752"/>
            <a:chOff x="4084318" y="1418208"/>
            <a:chExt cx="4023359" cy="4021584"/>
          </a:xfrm>
        </p:grpSpPr>
        <p:sp>
          <p:nvSpPr>
            <p:cNvPr id="239" name="Sun 238">
              <a:extLst>
                <a:ext uri="{FF2B5EF4-FFF2-40B4-BE49-F238E27FC236}">
                  <a16:creationId xmlns:a16="http://schemas.microsoft.com/office/drawing/2014/main" id="{06A2E1CF-C893-45D1-B447-AFA1D86FCC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57F61D10-B728-470C-90E2-F5E0A874A3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F33368DD-DB23-40DD-A49D-B380BF954BF6}"/>
              </a:ext>
            </a:extLst>
          </p:cNvPr>
          <p:cNvGrpSpPr/>
          <p:nvPr/>
        </p:nvGrpSpPr>
        <p:grpSpPr>
          <a:xfrm>
            <a:off x="4171000" y="6288634"/>
            <a:ext cx="590550" cy="594360"/>
            <a:chOff x="5800725" y="3131820"/>
            <a:chExt cx="590550" cy="594360"/>
          </a:xfrm>
        </p:grpSpPr>
        <p:sp>
          <p:nvSpPr>
            <p:cNvPr id="242" name="Circle: Hollow 241">
              <a:extLst>
                <a:ext uri="{FF2B5EF4-FFF2-40B4-BE49-F238E27FC236}">
                  <a16:creationId xmlns:a16="http://schemas.microsoft.com/office/drawing/2014/main" id="{3F8869E4-0F72-4F81-9791-11DAC83C5DA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6ECFACFF-8621-40C1-BB62-E6432C0AA315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48316FA7-86F9-4D14-B017-9EECA436AF8F}"/>
              </a:ext>
            </a:extLst>
          </p:cNvPr>
          <p:cNvGrpSpPr/>
          <p:nvPr/>
        </p:nvGrpSpPr>
        <p:grpSpPr>
          <a:xfrm>
            <a:off x="4315399" y="6434938"/>
            <a:ext cx="301752" cy="301752"/>
            <a:chOff x="4084318" y="1418208"/>
            <a:chExt cx="4023359" cy="4021584"/>
          </a:xfrm>
        </p:grpSpPr>
        <p:sp>
          <p:nvSpPr>
            <p:cNvPr id="245" name="Sun 244">
              <a:extLst>
                <a:ext uri="{FF2B5EF4-FFF2-40B4-BE49-F238E27FC236}">
                  <a16:creationId xmlns:a16="http://schemas.microsoft.com/office/drawing/2014/main" id="{BC65AF70-6960-40A6-8CC2-C52DBC2105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7AC3C76A-AF12-4EFF-8CED-57ACCAE307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FACB8805-DB6B-45BB-86FB-F805A40270E8}"/>
              </a:ext>
            </a:extLst>
          </p:cNvPr>
          <p:cNvGrpSpPr/>
          <p:nvPr/>
        </p:nvGrpSpPr>
        <p:grpSpPr>
          <a:xfrm>
            <a:off x="4584660" y="6288631"/>
            <a:ext cx="590550" cy="594360"/>
            <a:chOff x="5800725" y="3131820"/>
            <a:chExt cx="590550" cy="594360"/>
          </a:xfrm>
        </p:grpSpPr>
        <p:sp>
          <p:nvSpPr>
            <p:cNvPr id="248" name="Circle: Hollow 247">
              <a:extLst>
                <a:ext uri="{FF2B5EF4-FFF2-40B4-BE49-F238E27FC236}">
                  <a16:creationId xmlns:a16="http://schemas.microsoft.com/office/drawing/2014/main" id="{C8080EC3-59C1-4EC1-B643-F216DD2D46C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945FDB9A-8D03-4FE0-8B69-34B75FEA0CC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80C973AD-0B60-47BC-84F1-539964083416}"/>
              </a:ext>
            </a:extLst>
          </p:cNvPr>
          <p:cNvGrpSpPr/>
          <p:nvPr/>
        </p:nvGrpSpPr>
        <p:grpSpPr>
          <a:xfrm>
            <a:off x="4729059" y="6434935"/>
            <a:ext cx="301752" cy="301752"/>
            <a:chOff x="4084318" y="1418208"/>
            <a:chExt cx="4023359" cy="4021584"/>
          </a:xfrm>
        </p:grpSpPr>
        <p:sp>
          <p:nvSpPr>
            <p:cNvPr id="251" name="Sun 250">
              <a:extLst>
                <a:ext uri="{FF2B5EF4-FFF2-40B4-BE49-F238E27FC236}">
                  <a16:creationId xmlns:a16="http://schemas.microsoft.com/office/drawing/2014/main" id="{4DD571D1-4696-4AE1-B960-0508E39271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B11C2108-F740-4671-B690-D26A3EDE9A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A77E9DBD-8686-4303-A68B-91AC02ED346E}"/>
              </a:ext>
            </a:extLst>
          </p:cNvPr>
          <p:cNvGrpSpPr/>
          <p:nvPr/>
        </p:nvGrpSpPr>
        <p:grpSpPr>
          <a:xfrm>
            <a:off x="4998320" y="6288628"/>
            <a:ext cx="590550" cy="594360"/>
            <a:chOff x="5800725" y="3131820"/>
            <a:chExt cx="590550" cy="594360"/>
          </a:xfrm>
        </p:grpSpPr>
        <p:sp>
          <p:nvSpPr>
            <p:cNvPr id="254" name="Circle: Hollow 253">
              <a:extLst>
                <a:ext uri="{FF2B5EF4-FFF2-40B4-BE49-F238E27FC236}">
                  <a16:creationId xmlns:a16="http://schemas.microsoft.com/office/drawing/2014/main" id="{43F66B67-C1A5-4495-B714-49E6AE008AA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06EE10BD-DEA0-4060-93BE-4DB74852714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D4530AD9-7BDA-4B66-9528-A971A51AF8C7}"/>
              </a:ext>
            </a:extLst>
          </p:cNvPr>
          <p:cNvGrpSpPr/>
          <p:nvPr/>
        </p:nvGrpSpPr>
        <p:grpSpPr>
          <a:xfrm>
            <a:off x="5142719" y="6434932"/>
            <a:ext cx="301752" cy="301752"/>
            <a:chOff x="4084318" y="1418208"/>
            <a:chExt cx="4023359" cy="4021584"/>
          </a:xfrm>
        </p:grpSpPr>
        <p:sp>
          <p:nvSpPr>
            <p:cNvPr id="257" name="Sun 256">
              <a:extLst>
                <a:ext uri="{FF2B5EF4-FFF2-40B4-BE49-F238E27FC236}">
                  <a16:creationId xmlns:a16="http://schemas.microsoft.com/office/drawing/2014/main" id="{FF94A715-B9DB-4D48-9D5C-1FC031076F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241FFA08-933A-4A63-A326-D192A5C4C8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6CBE0272-62AB-48BF-872A-11F3CF88C0D9}"/>
              </a:ext>
            </a:extLst>
          </p:cNvPr>
          <p:cNvGrpSpPr/>
          <p:nvPr/>
        </p:nvGrpSpPr>
        <p:grpSpPr>
          <a:xfrm>
            <a:off x="5411980" y="6288625"/>
            <a:ext cx="590550" cy="594360"/>
            <a:chOff x="5800725" y="3131820"/>
            <a:chExt cx="590550" cy="594360"/>
          </a:xfrm>
        </p:grpSpPr>
        <p:sp>
          <p:nvSpPr>
            <p:cNvPr id="260" name="Circle: Hollow 259">
              <a:extLst>
                <a:ext uri="{FF2B5EF4-FFF2-40B4-BE49-F238E27FC236}">
                  <a16:creationId xmlns:a16="http://schemas.microsoft.com/office/drawing/2014/main" id="{14F8A326-B19F-4637-88E3-6BF8097F4FF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4B3490F3-0513-465C-8E22-396B28D98DA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155EA386-A19B-4E44-8306-CE9C3233C946}"/>
              </a:ext>
            </a:extLst>
          </p:cNvPr>
          <p:cNvGrpSpPr/>
          <p:nvPr/>
        </p:nvGrpSpPr>
        <p:grpSpPr>
          <a:xfrm>
            <a:off x="5556379" y="6434929"/>
            <a:ext cx="301752" cy="301752"/>
            <a:chOff x="4084318" y="1418208"/>
            <a:chExt cx="4023359" cy="4021584"/>
          </a:xfrm>
        </p:grpSpPr>
        <p:sp>
          <p:nvSpPr>
            <p:cNvPr id="263" name="Sun 262">
              <a:extLst>
                <a:ext uri="{FF2B5EF4-FFF2-40B4-BE49-F238E27FC236}">
                  <a16:creationId xmlns:a16="http://schemas.microsoft.com/office/drawing/2014/main" id="{C8673AFC-4A57-4961-950A-551214ACBA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286BDB0A-879D-4E4C-9139-35B10D9D23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8AAFCF6F-86FA-42ED-BA74-12C8A2FE84E4}"/>
              </a:ext>
            </a:extLst>
          </p:cNvPr>
          <p:cNvGrpSpPr/>
          <p:nvPr/>
        </p:nvGrpSpPr>
        <p:grpSpPr>
          <a:xfrm>
            <a:off x="5825640" y="6288622"/>
            <a:ext cx="590550" cy="594360"/>
            <a:chOff x="5800725" y="3131820"/>
            <a:chExt cx="590550" cy="594360"/>
          </a:xfrm>
        </p:grpSpPr>
        <p:sp>
          <p:nvSpPr>
            <p:cNvPr id="266" name="Circle: Hollow 265">
              <a:extLst>
                <a:ext uri="{FF2B5EF4-FFF2-40B4-BE49-F238E27FC236}">
                  <a16:creationId xmlns:a16="http://schemas.microsoft.com/office/drawing/2014/main" id="{E86B0C13-4B5B-492E-96DA-EEFC08869EA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BF7E8857-E566-457A-A2E7-0ABC05C9CD6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B534B224-25C6-4B01-B98B-C5C42031ECF5}"/>
              </a:ext>
            </a:extLst>
          </p:cNvPr>
          <p:cNvGrpSpPr/>
          <p:nvPr/>
        </p:nvGrpSpPr>
        <p:grpSpPr>
          <a:xfrm>
            <a:off x="5970039" y="6434926"/>
            <a:ext cx="301752" cy="301752"/>
            <a:chOff x="4084318" y="1418208"/>
            <a:chExt cx="4023359" cy="4021584"/>
          </a:xfrm>
        </p:grpSpPr>
        <p:sp>
          <p:nvSpPr>
            <p:cNvPr id="269" name="Sun 268">
              <a:extLst>
                <a:ext uri="{FF2B5EF4-FFF2-40B4-BE49-F238E27FC236}">
                  <a16:creationId xmlns:a16="http://schemas.microsoft.com/office/drawing/2014/main" id="{1C2829B2-1DC9-4B8C-9E21-164DB2A591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00D86672-DFF9-4CDD-82C5-960F0D4DB3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C8291D5B-E612-4731-AF0C-699AFC85BF6B}"/>
              </a:ext>
            </a:extLst>
          </p:cNvPr>
          <p:cNvGrpSpPr/>
          <p:nvPr/>
        </p:nvGrpSpPr>
        <p:grpSpPr>
          <a:xfrm>
            <a:off x="6239300" y="6288619"/>
            <a:ext cx="590550" cy="594360"/>
            <a:chOff x="5800725" y="3131820"/>
            <a:chExt cx="590550" cy="594360"/>
          </a:xfrm>
        </p:grpSpPr>
        <p:sp>
          <p:nvSpPr>
            <p:cNvPr id="272" name="Circle: Hollow 271">
              <a:extLst>
                <a:ext uri="{FF2B5EF4-FFF2-40B4-BE49-F238E27FC236}">
                  <a16:creationId xmlns:a16="http://schemas.microsoft.com/office/drawing/2014/main" id="{DAFED15F-2023-4B26-8E20-EA7FF7A23265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463A3DA0-E1D0-4098-AF54-8EF9294E721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D2C764A5-2612-4B4F-9407-77DF8109C319}"/>
              </a:ext>
            </a:extLst>
          </p:cNvPr>
          <p:cNvGrpSpPr/>
          <p:nvPr/>
        </p:nvGrpSpPr>
        <p:grpSpPr>
          <a:xfrm>
            <a:off x="6383699" y="6434923"/>
            <a:ext cx="301752" cy="301752"/>
            <a:chOff x="4084318" y="1418208"/>
            <a:chExt cx="4023359" cy="4021584"/>
          </a:xfrm>
        </p:grpSpPr>
        <p:sp>
          <p:nvSpPr>
            <p:cNvPr id="275" name="Sun 274">
              <a:extLst>
                <a:ext uri="{FF2B5EF4-FFF2-40B4-BE49-F238E27FC236}">
                  <a16:creationId xmlns:a16="http://schemas.microsoft.com/office/drawing/2014/main" id="{ACFA9AB0-40C3-4371-A70F-3DBA1624B1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E0E2C8B5-0570-467D-8AEE-62B92BA04A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1C962D50-9A41-4C01-B321-29D2FFCAE69F}"/>
              </a:ext>
            </a:extLst>
          </p:cNvPr>
          <p:cNvGrpSpPr/>
          <p:nvPr/>
        </p:nvGrpSpPr>
        <p:grpSpPr>
          <a:xfrm>
            <a:off x="6652960" y="6288616"/>
            <a:ext cx="590550" cy="594360"/>
            <a:chOff x="5800725" y="3131820"/>
            <a:chExt cx="590550" cy="594360"/>
          </a:xfrm>
        </p:grpSpPr>
        <p:sp>
          <p:nvSpPr>
            <p:cNvPr id="278" name="Circle: Hollow 277">
              <a:extLst>
                <a:ext uri="{FF2B5EF4-FFF2-40B4-BE49-F238E27FC236}">
                  <a16:creationId xmlns:a16="http://schemas.microsoft.com/office/drawing/2014/main" id="{615DD0CD-10CF-4379-A155-26B58A8A386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6946E097-E723-4BE3-997E-5E3B3E6FF1D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970016A5-B3D3-4460-8B18-F9C30639894A}"/>
              </a:ext>
            </a:extLst>
          </p:cNvPr>
          <p:cNvGrpSpPr/>
          <p:nvPr/>
        </p:nvGrpSpPr>
        <p:grpSpPr>
          <a:xfrm>
            <a:off x="6797359" y="6434920"/>
            <a:ext cx="301752" cy="301752"/>
            <a:chOff x="4084318" y="1418208"/>
            <a:chExt cx="4023359" cy="4021584"/>
          </a:xfrm>
        </p:grpSpPr>
        <p:sp>
          <p:nvSpPr>
            <p:cNvPr id="281" name="Sun 280">
              <a:extLst>
                <a:ext uri="{FF2B5EF4-FFF2-40B4-BE49-F238E27FC236}">
                  <a16:creationId xmlns:a16="http://schemas.microsoft.com/office/drawing/2014/main" id="{BA3DC109-CBFB-4FFB-957B-240B53FBFF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4E843629-9C36-41BA-863C-615D684576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C4B3138C-7C4C-40A2-A3B4-766837BFF0B5}"/>
              </a:ext>
            </a:extLst>
          </p:cNvPr>
          <p:cNvGrpSpPr/>
          <p:nvPr/>
        </p:nvGrpSpPr>
        <p:grpSpPr>
          <a:xfrm>
            <a:off x="7066620" y="6288613"/>
            <a:ext cx="590550" cy="594360"/>
            <a:chOff x="5800725" y="3131820"/>
            <a:chExt cx="590550" cy="594360"/>
          </a:xfrm>
        </p:grpSpPr>
        <p:sp>
          <p:nvSpPr>
            <p:cNvPr id="284" name="Circle: Hollow 283">
              <a:extLst>
                <a:ext uri="{FF2B5EF4-FFF2-40B4-BE49-F238E27FC236}">
                  <a16:creationId xmlns:a16="http://schemas.microsoft.com/office/drawing/2014/main" id="{40502D70-AC1D-4099-AE2E-DC8E6E6AAD7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832B4E76-26FF-487F-866B-929DF76C605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FDEBEE19-23CC-4FBA-A375-A624E3111C98}"/>
              </a:ext>
            </a:extLst>
          </p:cNvPr>
          <p:cNvGrpSpPr/>
          <p:nvPr/>
        </p:nvGrpSpPr>
        <p:grpSpPr>
          <a:xfrm>
            <a:off x="7211019" y="6434917"/>
            <a:ext cx="301752" cy="301752"/>
            <a:chOff x="4084318" y="1418208"/>
            <a:chExt cx="4023359" cy="4021584"/>
          </a:xfrm>
        </p:grpSpPr>
        <p:sp>
          <p:nvSpPr>
            <p:cNvPr id="287" name="Sun 286">
              <a:extLst>
                <a:ext uri="{FF2B5EF4-FFF2-40B4-BE49-F238E27FC236}">
                  <a16:creationId xmlns:a16="http://schemas.microsoft.com/office/drawing/2014/main" id="{BB3BFFFC-DEE0-4174-8CE9-5066A0BE63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EAB352F0-5449-4540-B3D4-3208676428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8A7FF304-4E2D-4F41-BA16-6B5C224C1490}"/>
              </a:ext>
            </a:extLst>
          </p:cNvPr>
          <p:cNvGrpSpPr/>
          <p:nvPr/>
        </p:nvGrpSpPr>
        <p:grpSpPr>
          <a:xfrm>
            <a:off x="7480280" y="6288610"/>
            <a:ext cx="590550" cy="594360"/>
            <a:chOff x="5800725" y="3131820"/>
            <a:chExt cx="590550" cy="594360"/>
          </a:xfrm>
        </p:grpSpPr>
        <p:sp>
          <p:nvSpPr>
            <p:cNvPr id="290" name="Circle: Hollow 289">
              <a:extLst>
                <a:ext uri="{FF2B5EF4-FFF2-40B4-BE49-F238E27FC236}">
                  <a16:creationId xmlns:a16="http://schemas.microsoft.com/office/drawing/2014/main" id="{F6850965-2A70-4E15-AF75-C65F09973D5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555857B2-BE99-405B-9BBA-17CA69064EF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9E78EB2B-EE07-4076-A334-1115F8E26A71}"/>
              </a:ext>
            </a:extLst>
          </p:cNvPr>
          <p:cNvGrpSpPr/>
          <p:nvPr/>
        </p:nvGrpSpPr>
        <p:grpSpPr>
          <a:xfrm>
            <a:off x="7624679" y="6434914"/>
            <a:ext cx="301752" cy="301752"/>
            <a:chOff x="4084318" y="1418208"/>
            <a:chExt cx="4023359" cy="4021584"/>
          </a:xfrm>
        </p:grpSpPr>
        <p:sp>
          <p:nvSpPr>
            <p:cNvPr id="293" name="Sun 292">
              <a:extLst>
                <a:ext uri="{FF2B5EF4-FFF2-40B4-BE49-F238E27FC236}">
                  <a16:creationId xmlns:a16="http://schemas.microsoft.com/office/drawing/2014/main" id="{CD322679-12EB-4A66-96E9-00B0F9BDDC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38E3DA2A-3ADD-402F-87D1-B225CE53EF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DD3E6B17-EDC5-4977-896A-AA50311E37A9}"/>
              </a:ext>
            </a:extLst>
          </p:cNvPr>
          <p:cNvGrpSpPr/>
          <p:nvPr/>
        </p:nvGrpSpPr>
        <p:grpSpPr>
          <a:xfrm>
            <a:off x="7893940" y="6288607"/>
            <a:ext cx="590550" cy="594360"/>
            <a:chOff x="5800725" y="3131820"/>
            <a:chExt cx="590550" cy="594360"/>
          </a:xfrm>
        </p:grpSpPr>
        <p:sp>
          <p:nvSpPr>
            <p:cNvPr id="296" name="Circle: Hollow 295">
              <a:extLst>
                <a:ext uri="{FF2B5EF4-FFF2-40B4-BE49-F238E27FC236}">
                  <a16:creationId xmlns:a16="http://schemas.microsoft.com/office/drawing/2014/main" id="{4CBA18DB-7380-4FAC-928D-F1669843578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FD72C93F-8BF6-4D06-9C30-46C86EB48D7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7962113A-777E-40B8-96CC-F2829450C9D8}"/>
              </a:ext>
            </a:extLst>
          </p:cNvPr>
          <p:cNvGrpSpPr/>
          <p:nvPr/>
        </p:nvGrpSpPr>
        <p:grpSpPr>
          <a:xfrm>
            <a:off x="8038339" y="6434911"/>
            <a:ext cx="301752" cy="301752"/>
            <a:chOff x="4084318" y="1418208"/>
            <a:chExt cx="4023359" cy="4021584"/>
          </a:xfrm>
        </p:grpSpPr>
        <p:sp>
          <p:nvSpPr>
            <p:cNvPr id="299" name="Sun 298">
              <a:extLst>
                <a:ext uri="{FF2B5EF4-FFF2-40B4-BE49-F238E27FC236}">
                  <a16:creationId xmlns:a16="http://schemas.microsoft.com/office/drawing/2014/main" id="{D9809580-64EE-4D48-809B-F9F3B996F7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173E2185-CB4A-4908-9526-21AB65485F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7D4165EC-B24E-4AFD-AFC6-8275F7A8C753}"/>
              </a:ext>
            </a:extLst>
          </p:cNvPr>
          <p:cNvGrpSpPr/>
          <p:nvPr/>
        </p:nvGrpSpPr>
        <p:grpSpPr>
          <a:xfrm>
            <a:off x="8307600" y="6288604"/>
            <a:ext cx="590550" cy="594360"/>
            <a:chOff x="5800725" y="3131820"/>
            <a:chExt cx="590550" cy="594360"/>
          </a:xfrm>
        </p:grpSpPr>
        <p:sp>
          <p:nvSpPr>
            <p:cNvPr id="302" name="Circle: Hollow 301">
              <a:extLst>
                <a:ext uri="{FF2B5EF4-FFF2-40B4-BE49-F238E27FC236}">
                  <a16:creationId xmlns:a16="http://schemas.microsoft.com/office/drawing/2014/main" id="{7A66B333-EF79-4186-9713-D51CC98E9856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2A0BCB63-269B-4FF3-A8FF-1D5B7333CE3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F969E769-2A03-4ABD-9BFD-4B4A582F420B}"/>
              </a:ext>
            </a:extLst>
          </p:cNvPr>
          <p:cNvGrpSpPr/>
          <p:nvPr/>
        </p:nvGrpSpPr>
        <p:grpSpPr>
          <a:xfrm>
            <a:off x="8451999" y="6434908"/>
            <a:ext cx="301752" cy="301752"/>
            <a:chOff x="4084318" y="1418208"/>
            <a:chExt cx="4023359" cy="4021584"/>
          </a:xfrm>
        </p:grpSpPr>
        <p:sp>
          <p:nvSpPr>
            <p:cNvPr id="305" name="Sun 304">
              <a:extLst>
                <a:ext uri="{FF2B5EF4-FFF2-40B4-BE49-F238E27FC236}">
                  <a16:creationId xmlns:a16="http://schemas.microsoft.com/office/drawing/2014/main" id="{D198CD65-5C03-4C9D-AB9C-F1AD32A7F1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9B95AF1C-34E5-43E2-A59A-55FF148453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9D205634-10BC-4A97-91EC-B6064799E963}"/>
              </a:ext>
            </a:extLst>
          </p:cNvPr>
          <p:cNvGrpSpPr/>
          <p:nvPr/>
        </p:nvGrpSpPr>
        <p:grpSpPr>
          <a:xfrm>
            <a:off x="8721260" y="6288601"/>
            <a:ext cx="590550" cy="594360"/>
            <a:chOff x="5800725" y="3131820"/>
            <a:chExt cx="590550" cy="594360"/>
          </a:xfrm>
        </p:grpSpPr>
        <p:sp>
          <p:nvSpPr>
            <p:cNvPr id="308" name="Circle: Hollow 307">
              <a:extLst>
                <a:ext uri="{FF2B5EF4-FFF2-40B4-BE49-F238E27FC236}">
                  <a16:creationId xmlns:a16="http://schemas.microsoft.com/office/drawing/2014/main" id="{7B093A8C-1609-40FF-91AA-395AC495D9B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12C1D45F-5A45-4334-9009-52AA93D2671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1567BC64-4D51-4F84-A8F6-9F11B2A9D584}"/>
              </a:ext>
            </a:extLst>
          </p:cNvPr>
          <p:cNvGrpSpPr/>
          <p:nvPr/>
        </p:nvGrpSpPr>
        <p:grpSpPr>
          <a:xfrm>
            <a:off x="8865659" y="6434905"/>
            <a:ext cx="301752" cy="301752"/>
            <a:chOff x="4084318" y="1418208"/>
            <a:chExt cx="4023359" cy="4021584"/>
          </a:xfrm>
        </p:grpSpPr>
        <p:sp>
          <p:nvSpPr>
            <p:cNvPr id="311" name="Sun 310">
              <a:extLst>
                <a:ext uri="{FF2B5EF4-FFF2-40B4-BE49-F238E27FC236}">
                  <a16:creationId xmlns:a16="http://schemas.microsoft.com/office/drawing/2014/main" id="{2B93E676-6055-438C-923A-CEB9617541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D9CE3DF0-83F0-4FD1-9319-A3C0E49755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B19AEE7B-3232-4844-A884-E646402CA312}"/>
              </a:ext>
            </a:extLst>
          </p:cNvPr>
          <p:cNvGrpSpPr/>
          <p:nvPr/>
        </p:nvGrpSpPr>
        <p:grpSpPr>
          <a:xfrm>
            <a:off x="9134920" y="6288598"/>
            <a:ext cx="590550" cy="594360"/>
            <a:chOff x="5800725" y="3131820"/>
            <a:chExt cx="590550" cy="594360"/>
          </a:xfrm>
        </p:grpSpPr>
        <p:sp>
          <p:nvSpPr>
            <p:cNvPr id="314" name="Circle: Hollow 313">
              <a:extLst>
                <a:ext uri="{FF2B5EF4-FFF2-40B4-BE49-F238E27FC236}">
                  <a16:creationId xmlns:a16="http://schemas.microsoft.com/office/drawing/2014/main" id="{EA8BE02E-C61A-49F8-803B-2AA26F92874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570FBF8B-656A-4E6D-814A-F2A8BBBA9B7C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62233BC1-43A4-4A71-933B-AFC5CDD75BD4}"/>
              </a:ext>
            </a:extLst>
          </p:cNvPr>
          <p:cNvGrpSpPr/>
          <p:nvPr/>
        </p:nvGrpSpPr>
        <p:grpSpPr>
          <a:xfrm>
            <a:off x="9279319" y="6434902"/>
            <a:ext cx="301752" cy="301752"/>
            <a:chOff x="4084318" y="1418208"/>
            <a:chExt cx="4023359" cy="4021584"/>
          </a:xfrm>
        </p:grpSpPr>
        <p:sp>
          <p:nvSpPr>
            <p:cNvPr id="317" name="Sun 316">
              <a:extLst>
                <a:ext uri="{FF2B5EF4-FFF2-40B4-BE49-F238E27FC236}">
                  <a16:creationId xmlns:a16="http://schemas.microsoft.com/office/drawing/2014/main" id="{D2859A93-070A-42B7-898A-84996A9CB1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D28EB7BC-CFEC-4D1D-99F6-E6C8E32D69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19B326C9-9E58-421B-AD6D-DC12CDAFAB1C}"/>
              </a:ext>
            </a:extLst>
          </p:cNvPr>
          <p:cNvGrpSpPr/>
          <p:nvPr/>
        </p:nvGrpSpPr>
        <p:grpSpPr>
          <a:xfrm>
            <a:off x="9548580" y="6288595"/>
            <a:ext cx="590550" cy="594360"/>
            <a:chOff x="5800725" y="3131820"/>
            <a:chExt cx="590550" cy="594360"/>
          </a:xfrm>
        </p:grpSpPr>
        <p:sp>
          <p:nvSpPr>
            <p:cNvPr id="320" name="Circle: Hollow 319">
              <a:extLst>
                <a:ext uri="{FF2B5EF4-FFF2-40B4-BE49-F238E27FC236}">
                  <a16:creationId xmlns:a16="http://schemas.microsoft.com/office/drawing/2014/main" id="{9C1801C4-2235-452E-9A40-08A1D7C8938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9AE809A0-FC4F-44B8-A2A4-0C7DC3B8F7C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2BD09238-041F-4EE2-B7FD-829ADC136CB9}"/>
              </a:ext>
            </a:extLst>
          </p:cNvPr>
          <p:cNvGrpSpPr/>
          <p:nvPr/>
        </p:nvGrpSpPr>
        <p:grpSpPr>
          <a:xfrm>
            <a:off x="9692979" y="6434899"/>
            <a:ext cx="301752" cy="301752"/>
            <a:chOff x="4084318" y="1418208"/>
            <a:chExt cx="4023359" cy="4021584"/>
          </a:xfrm>
        </p:grpSpPr>
        <p:sp>
          <p:nvSpPr>
            <p:cNvPr id="323" name="Sun 322">
              <a:extLst>
                <a:ext uri="{FF2B5EF4-FFF2-40B4-BE49-F238E27FC236}">
                  <a16:creationId xmlns:a16="http://schemas.microsoft.com/office/drawing/2014/main" id="{0908E511-0D70-4EAE-A377-A9EEB66430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FB58F9A3-78F1-45C1-9FB8-F7F4410420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7E754E0C-E829-4CAC-9D61-C030B4CB5572}"/>
              </a:ext>
            </a:extLst>
          </p:cNvPr>
          <p:cNvGrpSpPr/>
          <p:nvPr/>
        </p:nvGrpSpPr>
        <p:grpSpPr>
          <a:xfrm>
            <a:off x="9962240" y="6288592"/>
            <a:ext cx="590550" cy="594360"/>
            <a:chOff x="5800725" y="3131820"/>
            <a:chExt cx="590550" cy="594360"/>
          </a:xfrm>
        </p:grpSpPr>
        <p:sp>
          <p:nvSpPr>
            <p:cNvPr id="326" name="Circle: Hollow 325">
              <a:extLst>
                <a:ext uri="{FF2B5EF4-FFF2-40B4-BE49-F238E27FC236}">
                  <a16:creationId xmlns:a16="http://schemas.microsoft.com/office/drawing/2014/main" id="{39B4129D-1CB7-4F77-8F13-7677A5201B6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C0A36B70-0D87-43F7-AAB2-2982125FA6E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25D8DFD1-D548-40E7-B45D-BB0FF9A7AC63}"/>
              </a:ext>
            </a:extLst>
          </p:cNvPr>
          <p:cNvGrpSpPr/>
          <p:nvPr/>
        </p:nvGrpSpPr>
        <p:grpSpPr>
          <a:xfrm>
            <a:off x="10106639" y="6434896"/>
            <a:ext cx="301752" cy="301752"/>
            <a:chOff x="4084318" y="1418208"/>
            <a:chExt cx="4023359" cy="4021584"/>
          </a:xfrm>
        </p:grpSpPr>
        <p:sp>
          <p:nvSpPr>
            <p:cNvPr id="329" name="Sun 328">
              <a:extLst>
                <a:ext uri="{FF2B5EF4-FFF2-40B4-BE49-F238E27FC236}">
                  <a16:creationId xmlns:a16="http://schemas.microsoft.com/office/drawing/2014/main" id="{F60FA30E-EE66-4D39-BC9E-E1AF1DED2A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44AA48A5-71D4-4C4D-9FBD-82201B6988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A73FF950-4811-4343-A370-48261FA03AE7}"/>
              </a:ext>
            </a:extLst>
          </p:cNvPr>
          <p:cNvGrpSpPr/>
          <p:nvPr/>
        </p:nvGrpSpPr>
        <p:grpSpPr>
          <a:xfrm>
            <a:off x="10375900" y="6288589"/>
            <a:ext cx="590550" cy="594360"/>
            <a:chOff x="5800725" y="3131820"/>
            <a:chExt cx="590550" cy="594360"/>
          </a:xfrm>
        </p:grpSpPr>
        <p:sp>
          <p:nvSpPr>
            <p:cNvPr id="332" name="Circle: Hollow 331">
              <a:extLst>
                <a:ext uri="{FF2B5EF4-FFF2-40B4-BE49-F238E27FC236}">
                  <a16:creationId xmlns:a16="http://schemas.microsoft.com/office/drawing/2014/main" id="{AEB6A58B-F583-4CF4-A8DA-1E134716071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8E29717A-F6D2-4415-94D7-B78E0920591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DB5FE35F-FA0B-4574-A7CF-71D9EA606BF7}"/>
              </a:ext>
            </a:extLst>
          </p:cNvPr>
          <p:cNvGrpSpPr/>
          <p:nvPr/>
        </p:nvGrpSpPr>
        <p:grpSpPr>
          <a:xfrm>
            <a:off x="10520299" y="6434893"/>
            <a:ext cx="301752" cy="301752"/>
            <a:chOff x="4084318" y="1418208"/>
            <a:chExt cx="4023359" cy="4021584"/>
          </a:xfrm>
        </p:grpSpPr>
        <p:sp>
          <p:nvSpPr>
            <p:cNvPr id="335" name="Sun 334">
              <a:extLst>
                <a:ext uri="{FF2B5EF4-FFF2-40B4-BE49-F238E27FC236}">
                  <a16:creationId xmlns:a16="http://schemas.microsoft.com/office/drawing/2014/main" id="{48212DC8-9523-490E-B267-58EDD7DE7B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19913CCC-E65E-46AD-8823-98BC37FDB8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1CF22194-F9F7-482D-8CC4-373A9985108F}"/>
              </a:ext>
            </a:extLst>
          </p:cNvPr>
          <p:cNvGrpSpPr/>
          <p:nvPr/>
        </p:nvGrpSpPr>
        <p:grpSpPr>
          <a:xfrm>
            <a:off x="10789560" y="6288586"/>
            <a:ext cx="590550" cy="594360"/>
            <a:chOff x="5800725" y="3131820"/>
            <a:chExt cx="590550" cy="594360"/>
          </a:xfrm>
        </p:grpSpPr>
        <p:sp>
          <p:nvSpPr>
            <p:cNvPr id="338" name="Circle: Hollow 337">
              <a:extLst>
                <a:ext uri="{FF2B5EF4-FFF2-40B4-BE49-F238E27FC236}">
                  <a16:creationId xmlns:a16="http://schemas.microsoft.com/office/drawing/2014/main" id="{83988194-128A-4061-9EA9-C44322C6E8E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4AFAF05B-D3F7-4420-90B5-89F4D91A214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2C49BE18-39EF-4E1C-BAF9-835E909AF699}"/>
              </a:ext>
            </a:extLst>
          </p:cNvPr>
          <p:cNvGrpSpPr/>
          <p:nvPr/>
        </p:nvGrpSpPr>
        <p:grpSpPr>
          <a:xfrm>
            <a:off x="10933959" y="6434890"/>
            <a:ext cx="301752" cy="301752"/>
            <a:chOff x="4084318" y="1418208"/>
            <a:chExt cx="4023359" cy="4021584"/>
          </a:xfrm>
        </p:grpSpPr>
        <p:sp>
          <p:nvSpPr>
            <p:cNvPr id="341" name="Sun 340">
              <a:extLst>
                <a:ext uri="{FF2B5EF4-FFF2-40B4-BE49-F238E27FC236}">
                  <a16:creationId xmlns:a16="http://schemas.microsoft.com/office/drawing/2014/main" id="{25F4A321-28ED-4B4D-A36D-6E3C04AF02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CBE77CB2-E1D9-4049-90F5-25853B9A5A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234002DD-0B27-474F-9DAB-8943C62F1C07}"/>
              </a:ext>
            </a:extLst>
          </p:cNvPr>
          <p:cNvGrpSpPr/>
          <p:nvPr/>
        </p:nvGrpSpPr>
        <p:grpSpPr>
          <a:xfrm>
            <a:off x="11203220" y="6288583"/>
            <a:ext cx="590550" cy="594360"/>
            <a:chOff x="5800725" y="3131820"/>
            <a:chExt cx="590550" cy="594360"/>
          </a:xfrm>
        </p:grpSpPr>
        <p:sp>
          <p:nvSpPr>
            <p:cNvPr id="344" name="Circle: Hollow 343">
              <a:extLst>
                <a:ext uri="{FF2B5EF4-FFF2-40B4-BE49-F238E27FC236}">
                  <a16:creationId xmlns:a16="http://schemas.microsoft.com/office/drawing/2014/main" id="{D6899A1F-46A8-4EF4-8CF7-D5A17CDD28A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F7FD8FCB-2280-4800-AAF8-28341FC5F9B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A5187C7E-4868-469D-A2FB-727E1A9B8F9A}"/>
              </a:ext>
            </a:extLst>
          </p:cNvPr>
          <p:cNvGrpSpPr/>
          <p:nvPr/>
        </p:nvGrpSpPr>
        <p:grpSpPr>
          <a:xfrm>
            <a:off x="11347619" y="6434887"/>
            <a:ext cx="301752" cy="301752"/>
            <a:chOff x="4084318" y="1418208"/>
            <a:chExt cx="4023359" cy="4021584"/>
          </a:xfrm>
        </p:grpSpPr>
        <p:sp>
          <p:nvSpPr>
            <p:cNvPr id="347" name="Sun 346">
              <a:extLst>
                <a:ext uri="{FF2B5EF4-FFF2-40B4-BE49-F238E27FC236}">
                  <a16:creationId xmlns:a16="http://schemas.microsoft.com/office/drawing/2014/main" id="{A6BCF902-0ABE-42EF-9E1E-0EF877FACF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404C8F0E-BC45-4BA0-B86D-4176A3CCF0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6540B532-01A7-4AC0-9E57-AF2DDEAB68F6}"/>
              </a:ext>
            </a:extLst>
          </p:cNvPr>
          <p:cNvGrpSpPr/>
          <p:nvPr/>
        </p:nvGrpSpPr>
        <p:grpSpPr>
          <a:xfrm>
            <a:off x="11616880" y="6288580"/>
            <a:ext cx="590550" cy="594360"/>
            <a:chOff x="5800725" y="3131820"/>
            <a:chExt cx="590550" cy="594360"/>
          </a:xfrm>
        </p:grpSpPr>
        <p:sp>
          <p:nvSpPr>
            <p:cNvPr id="350" name="Circle: Hollow 349">
              <a:extLst>
                <a:ext uri="{FF2B5EF4-FFF2-40B4-BE49-F238E27FC236}">
                  <a16:creationId xmlns:a16="http://schemas.microsoft.com/office/drawing/2014/main" id="{D65F8623-891D-4B67-9E61-61CEE6D7E36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D99D3DB5-171E-4928-8495-24351AAD6AF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EA3E6415-420B-480F-9442-108082AC0413}"/>
              </a:ext>
            </a:extLst>
          </p:cNvPr>
          <p:cNvGrpSpPr/>
          <p:nvPr/>
        </p:nvGrpSpPr>
        <p:grpSpPr>
          <a:xfrm>
            <a:off x="11761279" y="6434884"/>
            <a:ext cx="301752" cy="301752"/>
            <a:chOff x="4084318" y="1418208"/>
            <a:chExt cx="4023359" cy="4021584"/>
          </a:xfrm>
        </p:grpSpPr>
        <p:sp>
          <p:nvSpPr>
            <p:cNvPr id="353" name="Sun 352">
              <a:extLst>
                <a:ext uri="{FF2B5EF4-FFF2-40B4-BE49-F238E27FC236}">
                  <a16:creationId xmlns:a16="http://schemas.microsoft.com/office/drawing/2014/main" id="{C5D56308-83BD-4E6B-A38E-760823903A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FCFDA0AD-4476-4754-B2BE-63BE39F66F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C3FAF000-64F1-4050-943E-C0FB647E7A0B}"/>
              </a:ext>
            </a:extLst>
          </p:cNvPr>
          <p:cNvGrpSpPr/>
          <p:nvPr/>
        </p:nvGrpSpPr>
        <p:grpSpPr>
          <a:xfrm>
            <a:off x="34404" y="377726"/>
            <a:ext cx="590550" cy="594360"/>
            <a:chOff x="5800725" y="3131820"/>
            <a:chExt cx="590550" cy="594360"/>
          </a:xfrm>
        </p:grpSpPr>
        <p:sp>
          <p:nvSpPr>
            <p:cNvPr id="356" name="Circle: Hollow 355">
              <a:extLst>
                <a:ext uri="{FF2B5EF4-FFF2-40B4-BE49-F238E27FC236}">
                  <a16:creationId xmlns:a16="http://schemas.microsoft.com/office/drawing/2014/main" id="{B956D07A-D309-45A2-BBE3-C6DC5D1FB5A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77A894BF-AE4F-4A69-9B54-4D7A6F28E10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786C8059-9566-4109-A944-9E55DC756738}"/>
              </a:ext>
            </a:extLst>
          </p:cNvPr>
          <p:cNvGrpSpPr/>
          <p:nvPr/>
        </p:nvGrpSpPr>
        <p:grpSpPr>
          <a:xfrm>
            <a:off x="178803" y="524030"/>
            <a:ext cx="301752" cy="301752"/>
            <a:chOff x="4084318" y="1418208"/>
            <a:chExt cx="4023359" cy="4021584"/>
          </a:xfrm>
        </p:grpSpPr>
        <p:sp>
          <p:nvSpPr>
            <p:cNvPr id="359" name="Sun 358">
              <a:extLst>
                <a:ext uri="{FF2B5EF4-FFF2-40B4-BE49-F238E27FC236}">
                  <a16:creationId xmlns:a16="http://schemas.microsoft.com/office/drawing/2014/main" id="{274A01ED-89AF-415A-812A-EA98BFD722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CB4B6506-9294-4EB8-BD90-C8197EBFCD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577296D1-19AD-4D01-9641-81BD2D5649A9}"/>
              </a:ext>
            </a:extLst>
          </p:cNvPr>
          <p:cNvGrpSpPr/>
          <p:nvPr/>
        </p:nvGrpSpPr>
        <p:grpSpPr>
          <a:xfrm>
            <a:off x="34405" y="769613"/>
            <a:ext cx="590550" cy="594360"/>
            <a:chOff x="5800725" y="3131820"/>
            <a:chExt cx="590550" cy="594360"/>
          </a:xfrm>
        </p:grpSpPr>
        <p:sp>
          <p:nvSpPr>
            <p:cNvPr id="362" name="Circle: Hollow 361">
              <a:extLst>
                <a:ext uri="{FF2B5EF4-FFF2-40B4-BE49-F238E27FC236}">
                  <a16:creationId xmlns:a16="http://schemas.microsoft.com/office/drawing/2014/main" id="{1F575265-414C-4E16-9215-B9A83DF87B02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A28753C3-204E-4663-B16D-489925D8C45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4" name="Group 363">
            <a:extLst>
              <a:ext uri="{FF2B5EF4-FFF2-40B4-BE49-F238E27FC236}">
                <a16:creationId xmlns:a16="http://schemas.microsoft.com/office/drawing/2014/main" id="{CE102141-9D04-4B43-8E90-D38AA878CBF3}"/>
              </a:ext>
            </a:extLst>
          </p:cNvPr>
          <p:cNvGrpSpPr/>
          <p:nvPr/>
        </p:nvGrpSpPr>
        <p:grpSpPr>
          <a:xfrm>
            <a:off x="178804" y="915917"/>
            <a:ext cx="301752" cy="301752"/>
            <a:chOff x="4084318" y="1418208"/>
            <a:chExt cx="4023359" cy="4021584"/>
          </a:xfrm>
        </p:grpSpPr>
        <p:sp>
          <p:nvSpPr>
            <p:cNvPr id="365" name="Sun 364">
              <a:extLst>
                <a:ext uri="{FF2B5EF4-FFF2-40B4-BE49-F238E27FC236}">
                  <a16:creationId xmlns:a16="http://schemas.microsoft.com/office/drawing/2014/main" id="{B96E2E51-36A8-4762-928E-DD3D7FFBF3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BCCC5169-1608-488A-8E9E-0465F8C217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FD6B3E3C-9A3D-4E47-8C84-6951E8587476}"/>
              </a:ext>
            </a:extLst>
          </p:cNvPr>
          <p:cNvGrpSpPr/>
          <p:nvPr/>
        </p:nvGrpSpPr>
        <p:grpSpPr>
          <a:xfrm>
            <a:off x="34406" y="1161500"/>
            <a:ext cx="590550" cy="594360"/>
            <a:chOff x="5800725" y="3131820"/>
            <a:chExt cx="590550" cy="594360"/>
          </a:xfrm>
        </p:grpSpPr>
        <p:sp>
          <p:nvSpPr>
            <p:cNvPr id="368" name="Circle: Hollow 367">
              <a:extLst>
                <a:ext uri="{FF2B5EF4-FFF2-40B4-BE49-F238E27FC236}">
                  <a16:creationId xmlns:a16="http://schemas.microsoft.com/office/drawing/2014/main" id="{AC40C699-E2EF-4D17-9275-F8E25C27733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EABFF538-49FD-4F38-9CAD-A84C1970AEE3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D437395A-CA5A-417E-A64E-BDB0E1B10C95}"/>
              </a:ext>
            </a:extLst>
          </p:cNvPr>
          <p:cNvGrpSpPr/>
          <p:nvPr/>
        </p:nvGrpSpPr>
        <p:grpSpPr>
          <a:xfrm>
            <a:off x="178805" y="1307804"/>
            <a:ext cx="301752" cy="301752"/>
            <a:chOff x="4084318" y="1418208"/>
            <a:chExt cx="4023359" cy="4021584"/>
          </a:xfrm>
        </p:grpSpPr>
        <p:sp>
          <p:nvSpPr>
            <p:cNvPr id="371" name="Sun 370">
              <a:extLst>
                <a:ext uri="{FF2B5EF4-FFF2-40B4-BE49-F238E27FC236}">
                  <a16:creationId xmlns:a16="http://schemas.microsoft.com/office/drawing/2014/main" id="{40B597F2-C75A-4CAA-A535-72FAB2A295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0791D64E-C6B4-41F5-851D-413D7123AC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692F9A19-1B98-4C21-8BE4-9A4ECA46FBB6}"/>
              </a:ext>
            </a:extLst>
          </p:cNvPr>
          <p:cNvGrpSpPr/>
          <p:nvPr/>
        </p:nvGrpSpPr>
        <p:grpSpPr>
          <a:xfrm>
            <a:off x="34407" y="1553387"/>
            <a:ext cx="590550" cy="594360"/>
            <a:chOff x="5800725" y="3131820"/>
            <a:chExt cx="590550" cy="594360"/>
          </a:xfrm>
        </p:grpSpPr>
        <p:sp>
          <p:nvSpPr>
            <p:cNvPr id="374" name="Circle: Hollow 373">
              <a:extLst>
                <a:ext uri="{FF2B5EF4-FFF2-40B4-BE49-F238E27FC236}">
                  <a16:creationId xmlns:a16="http://schemas.microsoft.com/office/drawing/2014/main" id="{A610D523-AEFF-499D-BA77-E244FB6E8371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99BDFF64-E088-4B8A-B54E-E23BD296773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B9385ED8-C9AB-4626-BB9D-122BED875ED0}"/>
              </a:ext>
            </a:extLst>
          </p:cNvPr>
          <p:cNvGrpSpPr/>
          <p:nvPr/>
        </p:nvGrpSpPr>
        <p:grpSpPr>
          <a:xfrm>
            <a:off x="178806" y="1699691"/>
            <a:ext cx="301752" cy="301752"/>
            <a:chOff x="4084318" y="1418208"/>
            <a:chExt cx="4023359" cy="4021584"/>
          </a:xfrm>
        </p:grpSpPr>
        <p:sp>
          <p:nvSpPr>
            <p:cNvPr id="377" name="Sun 376">
              <a:extLst>
                <a:ext uri="{FF2B5EF4-FFF2-40B4-BE49-F238E27FC236}">
                  <a16:creationId xmlns:a16="http://schemas.microsoft.com/office/drawing/2014/main" id="{5E080386-0BC2-4872-B941-ACBEBF2131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6B27821F-1C72-4E2B-AD78-C0508C4AFE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2D3FA852-7DC9-472C-8FE2-F1C37B1DDCD8}"/>
              </a:ext>
            </a:extLst>
          </p:cNvPr>
          <p:cNvGrpSpPr/>
          <p:nvPr/>
        </p:nvGrpSpPr>
        <p:grpSpPr>
          <a:xfrm>
            <a:off x="34408" y="1945274"/>
            <a:ext cx="590550" cy="594360"/>
            <a:chOff x="5800725" y="3131820"/>
            <a:chExt cx="590550" cy="594360"/>
          </a:xfrm>
        </p:grpSpPr>
        <p:sp>
          <p:nvSpPr>
            <p:cNvPr id="380" name="Circle: Hollow 379">
              <a:extLst>
                <a:ext uri="{FF2B5EF4-FFF2-40B4-BE49-F238E27FC236}">
                  <a16:creationId xmlns:a16="http://schemas.microsoft.com/office/drawing/2014/main" id="{76D79CDC-46A2-4A7B-9BE7-60415CF6993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1" name="Oval 380">
              <a:extLst>
                <a:ext uri="{FF2B5EF4-FFF2-40B4-BE49-F238E27FC236}">
                  <a16:creationId xmlns:a16="http://schemas.microsoft.com/office/drawing/2014/main" id="{AAF877B7-E7A1-4BFE-9CF2-FF362C12944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661E32C7-605D-46C3-B584-FBADAC6AAEE4}"/>
              </a:ext>
            </a:extLst>
          </p:cNvPr>
          <p:cNvGrpSpPr/>
          <p:nvPr/>
        </p:nvGrpSpPr>
        <p:grpSpPr>
          <a:xfrm>
            <a:off x="178807" y="2091578"/>
            <a:ext cx="301752" cy="301752"/>
            <a:chOff x="4084318" y="1418208"/>
            <a:chExt cx="4023359" cy="4021584"/>
          </a:xfrm>
        </p:grpSpPr>
        <p:sp>
          <p:nvSpPr>
            <p:cNvPr id="383" name="Sun 382">
              <a:extLst>
                <a:ext uri="{FF2B5EF4-FFF2-40B4-BE49-F238E27FC236}">
                  <a16:creationId xmlns:a16="http://schemas.microsoft.com/office/drawing/2014/main" id="{EDE06F9D-5B3B-41EA-845E-4B1FBBBB23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Oval 383">
              <a:extLst>
                <a:ext uri="{FF2B5EF4-FFF2-40B4-BE49-F238E27FC236}">
                  <a16:creationId xmlns:a16="http://schemas.microsoft.com/office/drawing/2014/main" id="{66BCAC42-9C2E-4F09-B84E-D6B9F6D4B8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5" name="Group 384">
            <a:extLst>
              <a:ext uri="{FF2B5EF4-FFF2-40B4-BE49-F238E27FC236}">
                <a16:creationId xmlns:a16="http://schemas.microsoft.com/office/drawing/2014/main" id="{9BD1F5A1-BDAF-4537-AD55-B25949A4FD7E}"/>
              </a:ext>
            </a:extLst>
          </p:cNvPr>
          <p:cNvGrpSpPr/>
          <p:nvPr/>
        </p:nvGrpSpPr>
        <p:grpSpPr>
          <a:xfrm>
            <a:off x="34409" y="2337161"/>
            <a:ext cx="590550" cy="594360"/>
            <a:chOff x="5800725" y="3131820"/>
            <a:chExt cx="590550" cy="594360"/>
          </a:xfrm>
        </p:grpSpPr>
        <p:sp>
          <p:nvSpPr>
            <p:cNvPr id="386" name="Circle: Hollow 385">
              <a:extLst>
                <a:ext uri="{FF2B5EF4-FFF2-40B4-BE49-F238E27FC236}">
                  <a16:creationId xmlns:a16="http://schemas.microsoft.com/office/drawing/2014/main" id="{B66A0B7F-5068-4F86-932E-DF28410F6189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B2F5A839-C5A5-4F36-AFB1-C10AFDBDD91E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A448B71B-0269-43A9-8E76-AD3878F56E52}"/>
              </a:ext>
            </a:extLst>
          </p:cNvPr>
          <p:cNvGrpSpPr/>
          <p:nvPr/>
        </p:nvGrpSpPr>
        <p:grpSpPr>
          <a:xfrm>
            <a:off x="178808" y="2483465"/>
            <a:ext cx="301752" cy="301752"/>
            <a:chOff x="4084318" y="1418208"/>
            <a:chExt cx="4023359" cy="4021584"/>
          </a:xfrm>
        </p:grpSpPr>
        <p:sp>
          <p:nvSpPr>
            <p:cNvPr id="389" name="Sun 388">
              <a:extLst>
                <a:ext uri="{FF2B5EF4-FFF2-40B4-BE49-F238E27FC236}">
                  <a16:creationId xmlns:a16="http://schemas.microsoft.com/office/drawing/2014/main" id="{27B4179B-6703-404B-9270-698AE5DFA5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Oval 389">
              <a:extLst>
                <a:ext uri="{FF2B5EF4-FFF2-40B4-BE49-F238E27FC236}">
                  <a16:creationId xmlns:a16="http://schemas.microsoft.com/office/drawing/2014/main" id="{139FDF60-FD1F-4BF0-B10C-33157852E7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7909117B-169C-4C28-BDAD-F9C3FB1FFD5F}"/>
              </a:ext>
            </a:extLst>
          </p:cNvPr>
          <p:cNvGrpSpPr/>
          <p:nvPr/>
        </p:nvGrpSpPr>
        <p:grpSpPr>
          <a:xfrm>
            <a:off x="34410" y="2729048"/>
            <a:ext cx="590550" cy="594360"/>
            <a:chOff x="5800725" y="3131820"/>
            <a:chExt cx="590550" cy="594360"/>
          </a:xfrm>
        </p:grpSpPr>
        <p:sp>
          <p:nvSpPr>
            <p:cNvPr id="392" name="Circle: Hollow 391">
              <a:extLst>
                <a:ext uri="{FF2B5EF4-FFF2-40B4-BE49-F238E27FC236}">
                  <a16:creationId xmlns:a16="http://schemas.microsoft.com/office/drawing/2014/main" id="{A2B043CB-F554-46EE-8645-4B907B246DF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96F8B0BB-1556-41D4-AE15-719598FBACA2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D9B51C0A-4A73-40D2-A98C-C2FE639D6B03}"/>
              </a:ext>
            </a:extLst>
          </p:cNvPr>
          <p:cNvGrpSpPr/>
          <p:nvPr/>
        </p:nvGrpSpPr>
        <p:grpSpPr>
          <a:xfrm>
            <a:off x="178809" y="2875352"/>
            <a:ext cx="301752" cy="301752"/>
            <a:chOff x="4084318" y="1418208"/>
            <a:chExt cx="4023359" cy="4021584"/>
          </a:xfrm>
        </p:grpSpPr>
        <p:sp>
          <p:nvSpPr>
            <p:cNvPr id="395" name="Sun 394">
              <a:extLst>
                <a:ext uri="{FF2B5EF4-FFF2-40B4-BE49-F238E27FC236}">
                  <a16:creationId xmlns:a16="http://schemas.microsoft.com/office/drawing/2014/main" id="{D0486228-13D5-4760-BC8C-DA1015B477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A053B12F-705B-425A-922D-130D307FAE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E65BBF4E-FAE4-4420-8A3F-2761D8D3B89D}"/>
              </a:ext>
            </a:extLst>
          </p:cNvPr>
          <p:cNvGrpSpPr/>
          <p:nvPr/>
        </p:nvGrpSpPr>
        <p:grpSpPr>
          <a:xfrm>
            <a:off x="34411" y="3120935"/>
            <a:ext cx="590550" cy="594360"/>
            <a:chOff x="5800725" y="3131820"/>
            <a:chExt cx="590550" cy="594360"/>
          </a:xfrm>
        </p:grpSpPr>
        <p:sp>
          <p:nvSpPr>
            <p:cNvPr id="398" name="Circle: Hollow 397">
              <a:extLst>
                <a:ext uri="{FF2B5EF4-FFF2-40B4-BE49-F238E27FC236}">
                  <a16:creationId xmlns:a16="http://schemas.microsoft.com/office/drawing/2014/main" id="{B2825135-8B09-4479-979E-F4A4A433F4E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E9811907-C9AB-4335-97B0-CBA3753CEAE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BA5D6CE-B756-4BA8-BC32-671B3988BCEC}"/>
              </a:ext>
            </a:extLst>
          </p:cNvPr>
          <p:cNvGrpSpPr/>
          <p:nvPr/>
        </p:nvGrpSpPr>
        <p:grpSpPr>
          <a:xfrm>
            <a:off x="178810" y="3267239"/>
            <a:ext cx="301752" cy="301752"/>
            <a:chOff x="4084318" y="1418208"/>
            <a:chExt cx="4023359" cy="4021584"/>
          </a:xfrm>
        </p:grpSpPr>
        <p:sp>
          <p:nvSpPr>
            <p:cNvPr id="401" name="Sun 400">
              <a:extLst>
                <a:ext uri="{FF2B5EF4-FFF2-40B4-BE49-F238E27FC236}">
                  <a16:creationId xmlns:a16="http://schemas.microsoft.com/office/drawing/2014/main" id="{3E526247-1812-4DE9-8B67-B8471225E7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C325B9F6-3D37-4770-A392-B700813504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307B5236-B441-464B-A97A-9D67E7138148}"/>
              </a:ext>
            </a:extLst>
          </p:cNvPr>
          <p:cNvGrpSpPr/>
          <p:nvPr/>
        </p:nvGrpSpPr>
        <p:grpSpPr>
          <a:xfrm>
            <a:off x="34412" y="3512822"/>
            <a:ext cx="590550" cy="594360"/>
            <a:chOff x="5800725" y="3131820"/>
            <a:chExt cx="590550" cy="594360"/>
          </a:xfrm>
        </p:grpSpPr>
        <p:sp>
          <p:nvSpPr>
            <p:cNvPr id="404" name="Circle: Hollow 403">
              <a:extLst>
                <a:ext uri="{FF2B5EF4-FFF2-40B4-BE49-F238E27FC236}">
                  <a16:creationId xmlns:a16="http://schemas.microsoft.com/office/drawing/2014/main" id="{5899BA9F-E267-48AC-AFA2-B6CF04D4395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9986E6A1-604A-4619-BB5F-7F911CB20EC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F4238D3C-3692-41FB-A967-EB69461FFBEC}"/>
              </a:ext>
            </a:extLst>
          </p:cNvPr>
          <p:cNvGrpSpPr/>
          <p:nvPr/>
        </p:nvGrpSpPr>
        <p:grpSpPr>
          <a:xfrm>
            <a:off x="178811" y="3659126"/>
            <a:ext cx="301752" cy="301752"/>
            <a:chOff x="4084318" y="1418208"/>
            <a:chExt cx="4023359" cy="4021584"/>
          </a:xfrm>
        </p:grpSpPr>
        <p:sp>
          <p:nvSpPr>
            <p:cNvPr id="407" name="Sun 406">
              <a:extLst>
                <a:ext uri="{FF2B5EF4-FFF2-40B4-BE49-F238E27FC236}">
                  <a16:creationId xmlns:a16="http://schemas.microsoft.com/office/drawing/2014/main" id="{16BDA98B-6FEE-49E0-9127-D473C5156B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0545D8DF-0ABF-4559-ADBB-6AF404A7B2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6A603914-D174-4E38-8DC6-59F0645075C7}"/>
              </a:ext>
            </a:extLst>
          </p:cNvPr>
          <p:cNvGrpSpPr/>
          <p:nvPr/>
        </p:nvGrpSpPr>
        <p:grpSpPr>
          <a:xfrm>
            <a:off x="34413" y="3904709"/>
            <a:ext cx="590550" cy="594360"/>
            <a:chOff x="5800725" y="3131820"/>
            <a:chExt cx="590550" cy="594360"/>
          </a:xfrm>
        </p:grpSpPr>
        <p:sp>
          <p:nvSpPr>
            <p:cNvPr id="410" name="Circle: Hollow 409">
              <a:extLst>
                <a:ext uri="{FF2B5EF4-FFF2-40B4-BE49-F238E27FC236}">
                  <a16:creationId xmlns:a16="http://schemas.microsoft.com/office/drawing/2014/main" id="{307D2804-1A9E-4082-B6F5-E384DB4A554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F2509739-CD6A-4E4C-A083-F536258986A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91EC7F73-2581-4DF7-AAD4-E629C98ECB7F}"/>
              </a:ext>
            </a:extLst>
          </p:cNvPr>
          <p:cNvGrpSpPr/>
          <p:nvPr/>
        </p:nvGrpSpPr>
        <p:grpSpPr>
          <a:xfrm>
            <a:off x="178812" y="4051013"/>
            <a:ext cx="301752" cy="301752"/>
            <a:chOff x="4084318" y="1418208"/>
            <a:chExt cx="4023359" cy="4021584"/>
          </a:xfrm>
        </p:grpSpPr>
        <p:sp>
          <p:nvSpPr>
            <p:cNvPr id="413" name="Sun 412">
              <a:extLst>
                <a:ext uri="{FF2B5EF4-FFF2-40B4-BE49-F238E27FC236}">
                  <a16:creationId xmlns:a16="http://schemas.microsoft.com/office/drawing/2014/main" id="{47C747B9-D0EF-4C80-A2D8-973AAAF581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D50E860F-920D-4CDC-B3F4-A7CA0789BE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89B80ECE-B659-447D-B551-504CF503C2D9}"/>
              </a:ext>
            </a:extLst>
          </p:cNvPr>
          <p:cNvGrpSpPr/>
          <p:nvPr/>
        </p:nvGrpSpPr>
        <p:grpSpPr>
          <a:xfrm>
            <a:off x="34414" y="4296596"/>
            <a:ext cx="590550" cy="594360"/>
            <a:chOff x="5800725" y="3131820"/>
            <a:chExt cx="590550" cy="594360"/>
          </a:xfrm>
        </p:grpSpPr>
        <p:sp>
          <p:nvSpPr>
            <p:cNvPr id="416" name="Circle: Hollow 415">
              <a:extLst>
                <a:ext uri="{FF2B5EF4-FFF2-40B4-BE49-F238E27FC236}">
                  <a16:creationId xmlns:a16="http://schemas.microsoft.com/office/drawing/2014/main" id="{80C3D3F5-7203-4044-B979-EB4D8614CCE4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7" name="Oval 416">
              <a:extLst>
                <a:ext uri="{FF2B5EF4-FFF2-40B4-BE49-F238E27FC236}">
                  <a16:creationId xmlns:a16="http://schemas.microsoft.com/office/drawing/2014/main" id="{CB58A57C-2D28-44F4-A0D7-5DEF25DB63E1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8" name="Group 417">
            <a:extLst>
              <a:ext uri="{FF2B5EF4-FFF2-40B4-BE49-F238E27FC236}">
                <a16:creationId xmlns:a16="http://schemas.microsoft.com/office/drawing/2014/main" id="{4D131C77-FFAA-4453-9ADA-D5F6D0D05ED3}"/>
              </a:ext>
            </a:extLst>
          </p:cNvPr>
          <p:cNvGrpSpPr/>
          <p:nvPr/>
        </p:nvGrpSpPr>
        <p:grpSpPr>
          <a:xfrm>
            <a:off x="178813" y="4442900"/>
            <a:ext cx="301752" cy="301752"/>
            <a:chOff x="4084318" y="1418208"/>
            <a:chExt cx="4023359" cy="4021584"/>
          </a:xfrm>
        </p:grpSpPr>
        <p:sp>
          <p:nvSpPr>
            <p:cNvPr id="419" name="Sun 418">
              <a:extLst>
                <a:ext uri="{FF2B5EF4-FFF2-40B4-BE49-F238E27FC236}">
                  <a16:creationId xmlns:a16="http://schemas.microsoft.com/office/drawing/2014/main" id="{427BF718-B677-46AE-BD73-986E6E3D5C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0" name="Oval 419">
              <a:extLst>
                <a:ext uri="{FF2B5EF4-FFF2-40B4-BE49-F238E27FC236}">
                  <a16:creationId xmlns:a16="http://schemas.microsoft.com/office/drawing/2014/main" id="{DB71CFF3-7AD9-49EB-B9AE-6ABA6C1558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7B2CBEB3-6411-4FCF-856D-AEA1E0ACCA0E}"/>
              </a:ext>
            </a:extLst>
          </p:cNvPr>
          <p:cNvGrpSpPr/>
          <p:nvPr/>
        </p:nvGrpSpPr>
        <p:grpSpPr>
          <a:xfrm>
            <a:off x="34415" y="4688483"/>
            <a:ext cx="590550" cy="594360"/>
            <a:chOff x="5800725" y="3131820"/>
            <a:chExt cx="590550" cy="594360"/>
          </a:xfrm>
        </p:grpSpPr>
        <p:sp>
          <p:nvSpPr>
            <p:cNvPr id="422" name="Circle: Hollow 421">
              <a:extLst>
                <a:ext uri="{FF2B5EF4-FFF2-40B4-BE49-F238E27FC236}">
                  <a16:creationId xmlns:a16="http://schemas.microsoft.com/office/drawing/2014/main" id="{4E747877-C4C6-4174-A0B6-0B8D7E452F8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7CC821AF-FD7C-44A1-AC82-EF5E9AB526E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9E1B1B86-C9D6-4AC6-9107-0F8AC2AE3314}"/>
              </a:ext>
            </a:extLst>
          </p:cNvPr>
          <p:cNvGrpSpPr/>
          <p:nvPr/>
        </p:nvGrpSpPr>
        <p:grpSpPr>
          <a:xfrm>
            <a:off x="178814" y="4834787"/>
            <a:ext cx="301752" cy="301752"/>
            <a:chOff x="4084318" y="1418208"/>
            <a:chExt cx="4023359" cy="4021584"/>
          </a:xfrm>
        </p:grpSpPr>
        <p:sp>
          <p:nvSpPr>
            <p:cNvPr id="425" name="Sun 424">
              <a:extLst>
                <a:ext uri="{FF2B5EF4-FFF2-40B4-BE49-F238E27FC236}">
                  <a16:creationId xmlns:a16="http://schemas.microsoft.com/office/drawing/2014/main" id="{1621E9EE-9BF3-4D81-AC0C-7C5A78E76F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C90DFC8E-BFA9-4FF7-B7F9-B3EB346385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66ED243F-12C0-4A11-899D-010AA50E1D72}"/>
              </a:ext>
            </a:extLst>
          </p:cNvPr>
          <p:cNvGrpSpPr/>
          <p:nvPr/>
        </p:nvGrpSpPr>
        <p:grpSpPr>
          <a:xfrm>
            <a:off x="34416" y="5080370"/>
            <a:ext cx="590550" cy="594360"/>
            <a:chOff x="5800725" y="3131820"/>
            <a:chExt cx="590550" cy="594360"/>
          </a:xfrm>
        </p:grpSpPr>
        <p:sp>
          <p:nvSpPr>
            <p:cNvPr id="428" name="Circle: Hollow 427">
              <a:extLst>
                <a:ext uri="{FF2B5EF4-FFF2-40B4-BE49-F238E27FC236}">
                  <a16:creationId xmlns:a16="http://schemas.microsoft.com/office/drawing/2014/main" id="{372F45DC-7A1E-4D81-933A-45F96F09211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9" name="Oval 428">
              <a:extLst>
                <a:ext uri="{FF2B5EF4-FFF2-40B4-BE49-F238E27FC236}">
                  <a16:creationId xmlns:a16="http://schemas.microsoft.com/office/drawing/2014/main" id="{B5BDA96B-79CB-4360-894A-26032FE3DAF7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Group 429">
            <a:extLst>
              <a:ext uri="{FF2B5EF4-FFF2-40B4-BE49-F238E27FC236}">
                <a16:creationId xmlns:a16="http://schemas.microsoft.com/office/drawing/2014/main" id="{4FB781F3-379C-49E4-A8EA-102DD08A6CEA}"/>
              </a:ext>
            </a:extLst>
          </p:cNvPr>
          <p:cNvGrpSpPr/>
          <p:nvPr/>
        </p:nvGrpSpPr>
        <p:grpSpPr>
          <a:xfrm>
            <a:off x="178815" y="5226674"/>
            <a:ext cx="301752" cy="301752"/>
            <a:chOff x="4084318" y="1418208"/>
            <a:chExt cx="4023359" cy="4021584"/>
          </a:xfrm>
        </p:grpSpPr>
        <p:sp>
          <p:nvSpPr>
            <p:cNvPr id="431" name="Sun 430">
              <a:extLst>
                <a:ext uri="{FF2B5EF4-FFF2-40B4-BE49-F238E27FC236}">
                  <a16:creationId xmlns:a16="http://schemas.microsoft.com/office/drawing/2014/main" id="{AD909FD4-8775-4F48-B4C5-6F12B2A887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73C94F7-5560-4B96-9080-A973CEF218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D86E61B8-3E41-4F4A-BEA3-21BF41D69DDF}"/>
              </a:ext>
            </a:extLst>
          </p:cNvPr>
          <p:cNvGrpSpPr/>
          <p:nvPr/>
        </p:nvGrpSpPr>
        <p:grpSpPr>
          <a:xfrm>
            <a:off x="34417" y="5472257"/>
            <a:ext cx="590550" cy="594360"/>
            <a:chOff x="5800725" y="3131820"/>
            <a:chExt cx="590550" cy="594360"/>
          </a:xfrm>
        </p:grpSpPr>
        <p:sp>
          <p:nvSpPr>
            <p:cNvPr id="434" name="Circle: Hollow 433">
              <a:extLst>
                <a:ext uri="{FF2B5EF4-FFF2-40B4-BE49-F238E27FC236}">
                  <a16:creationId xmlns:a16="http://schemas.microsoft.com/office/drawing/2014/main" id="{B11174EB-1F80-4710-BA16-BF0A8373EA23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07E5C45F-8EFA-4897-82FA-F353485A259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5EC8929C-CCC4-4EB7-893A-4CEB083F1863}"/>
              </a:ext>
            </a:extLst>
          </p:cNvPr>
          <p:cNvGrpSpPr/>
          <p:nvPr/>
        </p:nvGrpSpPr>
        <p:grpSpPr>
          <a:xfrm>
            <a:off x="178816" y="5618561"/>
            <a:ext cx="301752" cy="301752"/>
            <a:chOff x="4084318" y="1418208"/>
            <a:chExt cx="4023359" cy="4021584"/>
          </a:xfrm>
        </p:grpSpPr>
        <p:sp>
          <p:nvSpPr>
            <p:cNvPr id="437" name="Sun 436">
              <a:extLst>
                <a:ext uri="{FF2B5EF4-FFF2-40B4-BE49-F238E27FC236}">
                  <a16:creationId xmlns:a16="http://schemas.microsoft.com/office/drawing/2014/main" id="{44B88ACE-68BC-4E17-BE3B-1B9B058F35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92B18BC0-BAD4-4759-AC13-7A5A70F272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D3FA1C58-C23F-4976-87FC-6D868DB6C12D}"/>
              </a:ext>
            </a:extLst>
          </p:cNvPr>
          <p:cNvGrpSpPr/>
          <p:nvPr/>
        </p:nvGrpSpPr>
        <p:grpSpPr>
          <a:xfrm>
            <a:off x="34418" y="5864144"/>
            <a:ext cx="590550" cy="594360"/>
            <a:chOff x="5800725" y="3131820"/>
            <a:chExt cx="590550" cy="594360"/>
          </a:xfrm>
        </p:grpSpPr>
        <p:sp>
          <p:nvSpPr>
            <p:cNvPr id="440" name="Circle: Hollow 439">
              <a:extLst>
                <a:ext uri="{FF2B5EF4-FFF2-40B4-BE49-F238E27FC236}">
                  <a16:creationId xmlns:a16="http://schemas.microsoft.com/office/drawing/2014/main" id="{8721AB2C-EB8B-476D-BBF0-992F884D223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37BEFEE4-398F-4A4C-94A2-F2EAE255D259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2" name="Group 441">
            <a:extLst>
              <a:ext uri="{FF2B5EF4-FFF2-40B4-BE49-F238E27FC236}">
                <a16:creationId xmlns:a16="http://schemas.microsoft.com/office/drawing/2014/main" id="{6BDF2EDA-C311-496C-AA2F-CEF023FE855A}"/>
              </a:ext>
            </a:extLst>
          </p:cNvPr>
          <p:cNvGrpSpPr/>
          <p:nvPr/>
        </p:nvGrpSpPr>
        <p:grpSpPr>
          <a:xfrm>
            <a:off x="178817" y="6010448"/>
            <a:ext cx="301752" cy="301752"/>
            <a:chOff x="4084318" y="1418208"/>
            <a:chExt cx="4023359" cy="4021584"/>
          </a:xfrm>
        </p:grpSpPr>
        <p:sp>
          <p:nvSpPr>
            <p:cNvPr id="443" name="Sun 442">
              <a:extLst>
                <a:ext uri="{FF2B5EF4-FFF2-40B4-BE49-F238E27FC236}">
                  <a16:creationId xmlns:a16="http://schemas.microsoft.com/office/drawing/2014/main" id="{9C106882-A602-44D7-8910-CD7E5ED667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42897888-42FF-411C-BB27-95F5246466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2FF465A4-71F0-4A6A-8EFA-97162474FFCF}"/>
              </a:ext>
            </a:extLst>
          </p:cNvPr>
          <p:cNvGrpSpPr/>
          <p:nvPr/>
        </p:nvGrpSpPr>
        <p:grpSpPr>
          <a:xfrm>
            <a:off x="11605994" y="377642"/>
            <a:ext cx="590550" cy="594360"/>
            <a:chOff x="5800725" y="3131820"/>
            <a:chExt cx="590550" cy="594360"/>
          </a:xfrm>
        </p:grpSpPr>
        <p:sp>
          <p:nvSpPr>
            <p:cNvPr id="446" name="Circle: Hollow 445">
              <a:extLst>
                <a:ext uri="{FF2B5EF4-FFF2-40B4-BE49-F238E27FC236}">
                  <a16:creationId xmlns:a16="http://schemas.microsoft.com/office/drawing/2014/main" id="{568F7E3F-04B4-4AD0-94B7-A49DC887EAC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E2A79417-508F-4495-8C96-F1370371837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6D31BC98-6C93-4645-ADA1-72088C29CDC6}"/>
              </a:ext>
            </a:extLst>
          </p:cNvPr>
          <p:cNvGrpSpPr/>
          <p:nvPr/>
        </p:nvGrpSpPr>
        <p:grpSpPr>
          <a:xfrm>
            <a:off x="11750393" y="523946"/>
            <a:ext cx="301752" cy="301752"/>
            <a:chOff x="4084318" y="1418208"/>
            <a:chExt cx="4023359" cy="4021584"/>
          </a:xfrm>
        </p:grpSpPr>
        <p:sp>
          <p:nvSpPr>
            <p:cNvPr id="449" name="Sun 448">
              <a:extLst>
                <a:ext uri="{FF2B5EF4-FFF2-40B4-BE49-F238E27FC236}">
                  <a16:creationId xmlns:a16="http://schemas.microsoft.com/office/drawing/2014/main" id="{FD92698C-060D-4263-9FBF-7BD3F1E42C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D8EFC60C-0278-45EC-A67E-690F3D27E9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947B5A14-9259-488D-964D-3A2B32C6435F}"/>
              </a:ext>
            </a:extLst>
          </p:cNvPr>
          <p:cNvGrpSpPr/>
          <p:nvPr/>
        </p:nvGrpSpPr>
        <p:grpSpPr>
          <a:xfrm>
            <a:off x="11605993" y="769534"/>
            <a:ext cx="590550" cy="594360"/>
            <a:chOff x="5800725" y="3131820"/>
            <a:chExt cx="590550" cy="594360"/>
          </a:xfrm>
        </p:grpSpPr>
        <p:sp>
          <p:nvSpPr>
            <p:cNvPr id="452" name="Circle: Hollow 451">
              <a:extLst>
                <a:ext uri="{FF2B5EF4-FFF2-40B4-BE49-F238E27FC236}">
                  <a16:creationId xmlns:a16="http://schemas.microsoft.com/office/drawing/2014/main" id="{3EDA4BA7-FAAE-499E-AF7A-33D7CABD929A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D2616BD2-CD0A-45F1-A538-F35328DCF958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143FF6BA-B677-4979-A42F-556D2DB69A12}"/>
              </a:ext>
            </a:extLst>
          </p:cNvPr>
          <p:cNvGrpSpPr/>
          <p:nvPr/>
        </p:nvGrpSpPr>
        <p:grpSpPr>
          <a:xfrm>
            <a:off x="11750392" y="915838"/>
            <a:ext cx="301752" cy="301752"/>
            <a:chOff x="4084318" y="1418208"/>
            <a:chExt cx="4023359" cy="4021584"/>
          </a:xfrm>
        </p:grpSpPr>
        <p:sp>
          <p:nvSpPr>
            <p:cNvPr id="455" name="Sun 454">
              <a:extLst>
                <a:ext uri="{FF2B5EF4-FFF2-40B4-BE49-F238E27FC236}">
                  <a16:creationId xmlns:a16="http://schemas.microsoft.com/office/drawing/2014/main" id="{85D31F75-5478-45DD-9D04-5DEA4D3DE3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3A6D952A-E441-47D0-A826-38479A582D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4B49A09E-D26D-4D55-A40E-0D649411867D}"/>
              </a:ext>
            </a:extLst>
          </p:cNvPr>
          <p:cNvGrpSpPr/>
          <p:nvPr/>
        </p:nvGrpSpPr>
        <p:grpSpPr>
          <a:xfrm>
            <a:off x="11605992" y="1161426"/>
            <a:ext cx="590550" cy="594360"/>
            <a:chOff x="5800725" y="3131820"/>
            <a:chExt cx="590550" cy="594360"/>
          </a:xfrm>
        </p:grpSpPr>
        <p:sp>
          <p:nvSpPr>
            <p:cNvPr id="458" name="Circle: Hollow 457">
              <a:extLst>
                <a:ext uri="{FF2B5EF4-FFF2-40B4-BE49-F238E27FC236}">
                  <a16:creationId xmlns:a16="http://schemas.microsoft.com/office/drawing/2014/main" id="{143A053E-30EE-4231-ADF5-C508E1AD174D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9433E2E0-E6C2-46D6-98D0-C5205C7EBC0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48D82755-7CA7-4A56-AAB8-99992CFAA5E2}"/>
              </a:ext>
            </a:extLst>
          </p:cNvPr>
          <p:cNvGrpSpPr/>
          <p:nvPr/>
        </p:nvGrpSpPr>
        <p:grpSpPr>
          <a:xfrm>
            <a:off x="11750391" y="1307730"/>
            <a:ext cx="301752" cy="301752"/>
            <a:chOff x="4084318" y="1418208"/>
            <a:chExt cx="4023359" cy="4021584"/>
          </a:xfrm>
        </p:grpSpPr>
        <p:sp>
          <p:nvSpPr>
            <p:cNvPr id="461" name="Sun 460">
              <a:extLst>
                <a:ext uri="{FF2B5EF4-FFF2-40B4-BE49-F238E27FC236}">
                  <a16:creationId xmlns:a16="http://schemas.microsoft.com/office/drawing/2014/main" id="{7CAFA8C7-6550-4793-A096-A791C8AF3C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A16F87C3-A01E-41E2-8BF4-819A3F08F7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BF89ED82-A611-42BE-ADF3-F4F41B8D3B85}"/>
              </a:ext>
            </a:extLst>
          </p:cNvPr>
          <p:cNvGrpSpPr/>
          <p:nvPr/>
        </p:nvGrpSpPr>
        <p:grpSpPr>
          <a:xfrm>
            <a:off x="11605991" y="1553318"/>
            <a:ext cx="590550" cy="594360"/>
            <a:chOff x="5800725" y="3131820"/>
            <a:chExt cx="590550" cy="594360"/>
          </a:xfrm>
        </p:grpSpPr>
        <p:sp>
          <p:nvSpPr>
            <p:cNvPr id="464" name="Circle: Hollow 463">
              <a:extLst>
                <a:ext uri="{FF2B5EF4-FFF2-40B4-BE49-F238E27FC236}">
                  <a16:creationId xmlns:a16="http://schemas.microsoft.com/office/drawing/2014/main" id="{C8C5630A-CDE3-451E-863B-1BE234C2F34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E78C0A9D-503D-483B-B146-F55A4145363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BD4EEB8D-5CFB-44B0-997A-7B1E200C52EC}"/>
              </a:ext>
            </a:extLst>
          </p:cNvPr>
          <p:cNvGrpSpPr/>
          <p:nvPr/>
        </p:nvGrpSpPr>
        <p:grpSpPr>
          <a:xfrm>
            <a:off x="11750390" y="1699622"/>
            <a:ext cx="301752" cy="301752"/>
            <a:chOff x="4084318" y="1418208"/>
            <a:chExt cx="4023359" cy="4021584"/>
          </a:xfrm>
        </p:grpSpPr>
        <p:sp>
          <p:nvSpPr>
            <p:cNvPr id="467" name="Sun 466">
              <a:extLst>
                <a:ext uri="{FF2B5EF4-FFF2-40B4-BE49-F238E27FC236}">
                  <a16:creationId xmlns:a16="http://schemas.microsoft.com/office/drawing/2014/main" id="{AFA5B75E-D554-48F9-95E2-024ADCABA5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38916BC8-63D5-41FD-915B-A6E29B9E34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103E3D00-6CA4-4D5A-A47A-AB7D793E4034}"/>
              </a:ext>
            </a:extLst>
          </p:cNvPr>
          <p:cNvGrpSpPr/>
          <p:nvPr/>
        </p:nvGrpSpPr>
        <p:grpSpPr>
          <a:xfrm>
            <a:off x="11605990" y="1945210"/>
            <a:ext cx="590550" cy="594360"/>
            <a:chOff x="5800725" y="3131820"/>
            <a:chExt cx="590550" cy="594360"/>
          </a:xfrm>
        </p:grpSpPr>
        <p:sp>
          <p:nvSpPr>
            <p:cNvPr id="470" name="Circle: Hollow 469">
              <a:extLst>
                <a:ext uri="{FF2B5EF4-FFF2-40B4-BE49-F238E27FC236}">
                  <a16:creationId xmlns:a16="http://schemas.microsoft.com/office/drawing/2014/main" id="{F71C03FE-2BCB-436F-97E7-D54D7A1873D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id="{3A516CF5-E5EC-4787-8379-EED01E55659D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2" name="Group 471">
            <a:extLst>
              <a:ext uri="{FF2B5EF4-FFF2-40B4-BE49-F238E27FC236}">
                <a16:creationId xmlns:a16="http://schemas.microsoft.com/office/drawing/2014/main" id="{FD9A7E11-4304-46C1-9065-104FAC90957D}"/>
              </a:ext>
            </a:extLst>
          </p:cNvPr>
          <p:cNvGrpSpPr/>
          <p:nvPr/>
        </p:nvGrpSpPr>
        <p:grpSpPr>
          <a:xfrm>
            <a:off x="11750389" y="2091514"/>
            <a:ext cx="301752" cy="301752"/>
            <a:chOff x="4084318" y="1418208"/>
            <a:chExt cx="4023359" cy="4021584"/>
          </a:xfrm>
        </p:grpSpPr>
        <p:sp>
          <p:nvSpPr>
            <p:cNvPr id="473" name="Sun 472">
              <a:extLst>
                <a:ext uri="{FF2B5EF4-FFF2-40B4-BE49-F238E27FC236}">
                  <a16:creationId xmlns:a16="http://schemas.microsoft.com/office/drawing/2014/main" id="{813631DB-4377-4568-B446-72A160D622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F3B88ADD-1557-4085-989F-9804FD998F8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6CED2982-EC4E-466A-A1BE-A1309DD1BFF3}"/>
              </a:ext>
            </a:extLst>
          </p:cNvPr>
          <p:cNvGrpSpPr/>
          <p:nvPr/>
        </p:nvGrpSpPr>
        <p:grpSpPr>
          <a:xfrm>
            <a:off x="11605989" y="2337102"/>
            <a:ext cx="590550" cy="594360"/>
            <a:chOff x="5800725" y="3131820"/>
            <a:chExt cx="590550" cy="594360"/>
          </a:xfrm>
        </p:grpSpPr>
        <p:sp>
          <p:nvSpPr>
            <p:cNvPr id="476" name="Circle: Hollow 475">
              <a:extLst>
                <a:ext uri="{FF2B5EF4-FFF2-40B4-BE49-F238E27FC236}">
                  <a16:creationId xmlns:a16="http://schemas.microsoft.com/office/drawing/2014/main" id="{A6A54580-837D-4A32-83D6-AB2F1318D3B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F596BC65-E7C2-4F7E-A7CD-CF56981ECB64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8" name="Group 477">
            <a:extLst>
              <a:ext uri="{FF2B5EF4-FFF2-40B4-BE49-F238E27FC236}">
                <a16:creationId xmlns:a16="http://schemas.microsoft.com/office/drawing/2014/main" id="{D4E1A435-3E08-4C59-A6E4-6A69AB7C9EC9}"/>
              </a:ext>
            </a:extLst>
          </p:cNvPr>
          <p:cNvGrpSpPr/>
          <p:nvPr/>
        </p:nvGrpSpPr>
        <p:grpSpPr>
          <a:xfrm>
            <a:off x="11750388" y="2483406"/>
            <a:ext cx="301752" cy="301752"/>
            <a:chOff x="4084318" y="1418208"/>
            <a:chExt cx="4023359" cy="4021584"/>
          </a:xfrm>
        </p:grpSpPr>
        <p:sp>
          <p:nvSpPr>
            <p:cNvPr id="479" name="Sun 478">
              <a:extLst>
                <a:ext uri="{FF2B5EF4-FFF2-40B4-BE49-F238E27FC236}">
                  <a16:creationId xmlns:a16="http://schemas.microsoft.com/office/drawing/2014/main" id="{CF81FBFA-EC92-40A1-B341-9E7BB3CC4F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2A526489-80AB-4D78-A615-939E090F6A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1" name="Group 480">
            <a:extLst>
              <a:ext uri="{FF2B5EF4-FFF2-40B4-BE49-F238E27FC236}">
                <a16:creationId xmlns:a16="http://schemas.microsoft.com/office/drawing/2014/main" id="{4261E41F-2387-451A-AE07-FD4C96EE7F5B}"/>
              </a:ext>
            </a:extLst>
          </p:cNvPr>
          <p:cNvGrpSpPr/>
          <p:nvPr/>
        </p:nvGrpSpPr>
        <p:grpSpPr>
          <a:xfrm>
            <a:off x="11605988" y="2728994"/>
            <a:ext cx="590550" cy="594360"/>
            <a:chOff x="5800725" y="3131820"/>
            <a:chExt cx="590550" cy="594360"/>
          </a:xfrm>
        </p:grpSpPr>
        <p:sp>
          <p:nvSpPr>
            <p:cNvPr id="482" name="Circle: Hollow 481">
              <a:extLst>
                <a:ext uri="{FF2B5EF4-FFF2-40B4-BE49-F238E27FC236}">
                  <a16:creationId xmlns:a16="http://schemas.microsoft.com/office/drawing/2014/main" id="{56270A2C-5A4E-4683-9177-3624544527FE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CFDE3B41-E3E9-4B03-97FC-664283D2022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4" name="Group 483">
            <a:extLst>
              <a:ext uri="{FF2B5EF4-FFF2-40B4-BE49-F238E27FC236}">
                <a16:creationId xmlns:a16="http://schemas.microsoft.com/office/drawing/2014/main" id="{8DC2FE7B-A37A-4DED-ABC4-D5F08D7819E9}"/>
              </a:ext>
            </a:extLst>
          </p:cNvPr>
          <p:cNvGrpSpPr/>
          <p:nvPr/>
        </p:nvGrpSpPr>
        <p:grpSpPr>
          <a:xfrm>
            <a:off x="11750387" y="2875298"/>
            <a:ext cx="301752" cy="301752"/>
            <a:chOff x="4084318" y="1418208"/>
            <a:chExt cx="4023359" cy="4021584"/>
          </a:xfrm>
        </p:grpSpPr>
        <p:sp>
          <p:nvSpPr>
            <p:cNvPr id="485" name="Sun 484">
              <a:extLst>
                <a:ext uri="{FF2B5EF4-FFF2-40B4-BE49-F238E27FC236}">
                  <a16:creationId xmlns:a16="http://schemas.microsoft.com/office/drawing/2014/main" id="{C27338C8-C1D4-4EAB-B378-4D73155438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F4C221EF-AEF0-4946-A1E8-79394B4C57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6EB1BBB3-C6BF-4DE1-AADF-64F1CCBE22D8}"/>
              </a:ext>
            </a:extLst>
          </p:cNvPr>
          <p:cNvGrpSpPr/>
          <p:nvPr/>
        </p:nvGrpSpPr>
        <p:grpSpPr>
          <a:xfrm>
            <a:off x="11605987" y="3120886"/>
            <a:ext cx="590550" cy="594360"/>
            <a:chOff x="5800725" y="3131820"/>
            <a:chExt cx="590550" cy="594360"/>
          </a:xfrm>
        </p:grpSpPr>
        <p:sp>
          <p:nvSpPr>
            <p:cNvPr id="488" name="Circle: Hollow 487">
              <a:extLst>
                <a:ext uri="{FF2B5EF4-FFF2-40B4-BE49-F238E27FC236}">
                  <a16:creationId xmlns:a16="http://schemas.microsoft.com/office/drawing/2014/main" id="{284B4F02-25A8-4BA5-97DA-0E7A22B2116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C4681E38-7AA1-4157-92CE-80F9C117F43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7C126319-7B65-4E72-9D34-DA1637A57B89}"/>
              </a:ext>
            </a:extLst>
          </p:cNvPr>
          <p:cNvGrpSpPr/>
          <p:nvPr/>
        </p:nvGrpSpPr>
        <p:grpSpPr>
          <a:xfrm>
            <a:off x="11750386" y="3267190"/>
            <a:ext cx="301752" cy="301752"/>
            <a:chOff x="4084318" y="1418208"/>
            <a:chExt cx="4023359" cy="4021584"/>
          </a:xfrm>
        </p:grpSpPr>
        <p:sp>
          <p:nvSpPr>
            <p:cNvPr id="491" name="Sun 490">
              <a:extLst>
                <a:ext uri="{FF2B5EF4-FFF2-40B4-BE49-F238E27FC236}">
                  <a16:creationId xmlns:a16="http://schemas.microsoft.com/office/drawing/2014/main" id="{700354B5-A84A-4305-B3C7-AE9FA08D81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956D3F19-9B65-4AC9-B8B2-5A66CD0F07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3" name="Group 492">
            <a:extLst>
              <a:ext uri="{FF2B5EF4-FFF2-40B4-BE49-F238E27FC236}">
                <a16:creationId xmlns:a16="http://schemas.microsoft.com/office/drawing/2014/main" id="{DF8E093E-F966-4655-9DA4-91B08B72793B}"/>
              </a:ext>
            </a:extLst>
          </p:cNvPr>
          <p:cNvGrpSpPr/>
          <p:nvPr/>
        </p:nvGrpSpPr>
        <p:grpSpPr>
          <a:xfrm>
            <a:off x="11605986" y="3512778"/>
            <a:ext cx="590550" cy="594360"/>
            <a:chOff x="5800725" y="3131820"/>
            <a:chExt cx="590550" cy="594360"/>
          </a:xfrm>
        </p:grpSpPr>
        <p:sp>
          <p:nvSpPr>
            <p:cNvPr id="494" name="Circle: Hollow 493">
              <a:extLst>
                <a:ext uri="{FF2B5EF4-FFF2-40B4-BE49-F238E27FC236}">
                  <a16:creationId xmlns:a16="http://schemas.microsoft.com/office/drawing/2014/main" id="{A282FCD6-1749-465E-A1C9-077C8B3A002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87240AC2-C15A-4EFB-8CBC-29A37C1E0AC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A09BBA4C-B6E1-4CC1-92F8-DDC1B04C66FE}"/>
              </a:ext>
            </a:extLst>
          </p:cNvPr>
          <p:cNvGrpSpPr/>
          <p:nvPr/>
        </p:nvGrpSpPr>
        <p:grpSpPr>
          <a:xfrm>
            <a:off x="11750385" y="3659082"/>
            <a:ext cx="301752" cy="301752"/>
            <a:chOff x="4084318" y="1418208"/>
            <a:chExt cx="4023359" cy="4021584"/>
          </a:xfrm>
        </p:grpSpPr>
        <p:sp>
          <p:nvSpPr>
            <p:cNvPr id="497" name="Sun 496">
              <a:extLst>
                <a:ext uri="{FF2B5EF4-FFF2-40B4-BE49-F238E27FC236}">
                  <a16:creationId xmlns:a16="http://schemas.microsoft.com/office/drawing/2014/main" id="{157EB6C1-5082-4DAA-A451-3A8F1A1A95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924ED1FC-73FD-4525-B573-06759B2F2C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CFE3B94D-9990-4791-851B-89A0556463A9}"/>
              </a:ext>
            </a:extLst>
          </p:cNvPr>
          <p:cNvGrpSpPr/>
          <p:nvPr/>
        </p:nvGrpSpPr>
        <p:grpSpPr>
          <a:xfrm>
            <a:off x="11605985" y="3904670"/>
            <a:ext cx="590550" cy="594360"/>
            <a:chOff x="5800725" y="3131820"/>
            <a:chExt cx="590550" cy="594360"/>
          </a:xfrm>
        </p:grpSpPr>
        <p:sp>
          <p:nvSpPr>
            <p:cNvPr id="500" name="Circle: Hollow 499">
              <a:extLst>
                <a:ext uri="{FF2B5EF4-FFF2-40B4-BE49-F238E27FC236}">
                  <a16:creationId xmlns:a16="http://schemas.microsoft.com/office/drawing/2014/main" id="{38FB93B0-0153-4723-89B3-DBF4180A44DC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8007517E-E470-444F-A622-59844B58C6B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7B12A416-A764-4A38-9E3A-67BE9CED67C6}"/>
              </a:ext>
            </a:extLst>
          </p:cNvPr>
          <p:cNvGrpSpPr/>
          <p:nvPr/>
        </p:nvGrpSpPr>
        <p:grpSpPr>
          <a:xfrm>
            <a:off x="11750384" y="4050974"/>
            <a:ext cx="301752" cy="301752"/>
            <a:chOff x="4084318" y="1418208"/>
            <a:chExt cx="4023359" cy="4021584"/>
          </a:xfrm>
        </p:grpSpPr>
        <p:sp>
          <p:nvSpPr>
            <p:cNvPr id="503" name="Sun 502">
              <a:extLst>
                <a:ext uri="{FF2B5EF4-FFF2-40B4-BE49-F238E27FC236}">
                  <a16:creationId xmlns:a16="http://schemas.microsoft.com/office/drawing/2014/main" id="{695B605F-599A-4575-92C9-1D7D32E430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4" name="Oval 503">
              <a:extLst>
                <a:ext uri="{FF2B5EF4-FFF2-40B4-BE49-F238E27FC236}">
                  <a16:creationId xmlns:a16="http://schemas.microsoft.com/office/drawing/2014/main" id="{452EF38A-0976-461F-9736-A954B92517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B12D130D-69D3-4981-B00D-1522688F4950}"/>
              </a:ext>
            </a:extLst>
          </p:cNvPr>
          <p:cNvGrpSpPr/>
          <p:nvPr/>
        </p:nvGrpSpPr>
        <p:grpSpPr>
          <a:xfrm>
            <a:off x="11605984" y="4296562"/>
            <a:ext cx="590550" cy="594360"/>
            <a:chOff x="5800725" y="3131820"/>
            <a:chExt cx="590550" cy="594360"/>
          </a:xfrm>
        </p:grpSpPr>
        <p:sp>
          <p:nvSpPr>
            <p:cNvPr id="506" name="Circle: Hollow 505">
              <a:extLst>
                <a:ext uri="{FF2B5EF4-FFF2-40B4-BE49-F238E27FC236}">
                  <a16:creationId xmlns:a16="http://schemas.microsoft.com/office/drawing/2014/main" id="{71F490CF-6BB0-429A-94B6-14BB17F18757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6257DF62-1A49-479E-B9FE-DE2FFDAFF87A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78E44BED-B8AB-4AF4-B58B-51650738E173}"/>
              </a:ext>
            </a:extLst>
          </p:cNvPr>
          <p:cNvGrpSpPr/>
          <p:nvPr/>
        </p:nvGrpSpPr>
        <p:grpSpPr>
          <a:xfrm>
            <a:off x="11750383" y="4442866"/>
            <a:ext cx="301752" cy="301752"/>
            <a:chOff x="4084318" y="1418208"/>
            <a:chExt cx="4023359" cy="4021584"/>
          </a:xfrm>
        </p:grpSpPr>
        <p:sp>
          <p:nvSpPr>
            <p:cNvPr id="509" name="Sun 508">
              <a:extLst>
                <a:ext uri="{FF2B5EF4-FFF2-40B4-BE49-F238E27FC236}">
                  <a16:creationId xmlns:a16="http://schemas.microsoft.com/office/drawing/2014/main" id="{B56D5E17-C8B1-4BD5-96A0-C038322877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77D280CF-D6B0-4D53-931D-83AA381990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F2ADB227-CD68-4B2D-B0A5-264B4BB00FD3}"/>
              </a:ext>
            </a:extLst>
          </p:cNvPr>
          <p:cNvGrpSpPr/>
          <p:nvPr/>
        </p:nvGrpSpPr>
        <p:grpSpPr>
          <a:xfrm>
            <a:off x="11605983" y="4688454"/>
            <a:ext cx="590550" cy="594360"/>
            <a:chOff x="5800725" y="3131820"/>
            <a:chExt cx="590550" cy="594360"/>
          </a:xfrm>
        </p:grpSpPr>
        <p:sp>
          <p:nvSpPr>
            <p:cNvPr id="512" name="Circle: Hollow 511">
              <a:extLst>
                <a:ext uri="{FF2B5EF4-FFF2-40B4-BE49-F238E27FC236}">
                  <a16:creationId xmlns:a16="http://schemas.microsoft.com/office/drawing/2014/main" id="{16F45460-CCD9-4DAE-86C2-4A4A3060C1D8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E0CBF108-C61A-4282-BE59-58C5B783CA1F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E69B7ADC-A593-485E-85A1-8FBFE8DBF82C}"/>
              </a:ext>
            </a:extLst>
          </p:cNvPr>
          <p:cNvGrpSpPr/>
          <p:nvPr/>
        </p:nvGrpSpPr>
        <p:grpSpPr>
          <a:xfrm>
            <a:off x="11750382" y="4834758"/>
            <a:ext cx="301752" cy="301752"/>
            <a:chOff x="4084318" y="1418208"/>
            <a:chExt cx="4023359" cy="4021584"/>
          </a:xfrm>
        </p:grpSpPr>
        <p:sp>
          <p:nvSpPr>
            <p:cNvPr id="515" name="Sun 514">
              <a:extLst>
                <a:ext uri="{FF2B5EF4-FFF2-40B4-BE49-F238E27FC236}">
                  <a16:creationId xmlns:a16="http://schemas.microsoft.com/office/drawing/2014/main" id="{131E358B-45A5-429F-BC94-FC7B0D516E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6" name="Oval 515">
              <a:extLst>
                <a:ext uri="{FF2B5EF4-FFF2-40B4-BE49-F238E27FC236}">
                  <a16:creationId xmlns:a16="http://schemas.microsoft.com/office/drawing/2014/main" id="{D5211381-2297-476E-AE3B-2542C6096E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7" name="Group 516">
            <a:extLst>
              <a:ext uri="{FF2B5EF4-FFF2-40B4-BE49-F238E27FC236}">
                <a16:creationId xmlns:a16="http://schemas.microsoft.com/office/drawing/2014/main" id="{791E74C7-6AC2-42FF-913A-EBA3EF9797C0}"/>
              </a:ext>
            </a:extLst>
          </p:cNvPr>
          <p:cNvGrpSpPr/>
          <p:nvPr/>
        </p:nvGrpSpPr>
        <p:grpSpPr>
          <a:xfrm>
            <a:off x="11605982" y="5080346"/>
            <a:ext cx="590550" cy="594360"/>
            <a:chOff x="5800725" y="3131820"/>
            <a:chExt cx="590550" cy="594360"/>
          </a:xfrm>
        </p:grpSpPr>
        <p:sp>
          <p:nvSpPr>
            <p:cNvPr id="518" name="Circle: Hollow 517">
              <a:extLst>
                <a:ext uri="{FF2B5EF4-FFF2-40B4-BE49-F238E27FC236}">
                  <a16:creationId xmlns:a16="http://schemas.microsoft.com/office/drawing/2014/main" id="{9D3AAD2D-D98F-4402-BD38-44149A3868FB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9" name="Oval 518">
              <a:extLst>
                <a:ext uri="{FF2B5EF4-FFF2-40B4-BE49-F238E27FC236}">
                  <a16:creationId xmlns:a16="http://schemas.microsoft.com/office/drawing/2014/main" id="{47ACB807-7AD5-4136-8766-6A92BEDEC026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0" name="Group 519">
            <a:extLst>
              <a:ext uri="{FF2B5EF4-FFF2-40B4-BE49-F238E27FC236}">
                <a16:creationId xmlns:a16="http://schemas.microsoft.com/office/drawing/2014/main" id="{5833E9A3-2A6B-4831-84FB-442C8359659F}"/>
              </a:ext>
            </a:extLst>
          </p:cNvPr>
          <p:cNvGrpSpPr/>
          <p:nvPr/>
        </p:nvGrpSpPr>
        <p:grpSpPr>
          <a:xfrm>
            <a:off x="11750381" y="5226650"/>
            <a:ext cx="301752" cy="301752"/>
            <a:chOff x="4084318" y="1418208"/>
            <a:chExt cx="4023359" cy="4021584"/>
          </a:xfrm>
        </p:grpSpPr>
        <p:sp>
          <p:nvSpPr>
            <p:cNvPr id="521" name="Sun 520">
              <a:extLst>
                <a:ext uri="{FF2B5EF4-FFF2-40B4-BE49-F238E27FC236}">
                  <a16:creationId xmlns:a16="http://schemas.microsoft.com/office/drawing/2014/main" id="{0DC9E600-0FD1-44A1-A9E6-DC3D8DE38D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2" name="Oval 521">
              <a:extLst>
                <a:ext uri="{FF2B5EF4-FFF2-40B4-BE49-F238E27FC236}">
                  <a16:creationId xmlns:a16="http://schemas.microsoft.com/office/drawing/2014/main" id="{9E35F4A1-D45B-4CDA-8057-36BAF015F1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465D92C9-4ACD-4B07-9D53-FF394E8D02D1}"/>
              </a:ext>
            </a:extLst>
          </p:cNvPr>
          <p:cNvGrpSpPr/>
          <p:nvPr/>
        </p:nvGrpSpPr>
        <p:grpSpPr>
          <a:xfrm>
            <a:off x="11605981" y="5472238"/>
            <a:ext cx="590550" cy="594360"/>
            <a:chOff x="5800725" y="3131820"/>
            <a:chExt cx="590550" cy="594360"/>
          </a:xfrm>
        </p:grpSpPr>
        <p:sp>
          <p:nvSpPr>
            <p:cNvPr id="524" name="Circle: Hollow 523">
              <a:extLst>
                <a:ext uri="{FF2B5EF4-FFF2-40B4-BE49-F238E27FC236}">
                  <a16:creationId xmlns:a16="http://schemas.microsoft.com/office/drawing/2014/main" id="{1ECDB82A-EC58-4A51-8C88-CFC3AD75991F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5" name="Oval 524">
              <a:extLst>
                <a:ext uri="{FF2B5EF4-FFF2-40B4-BE49-F238E27FC236}">
                  <a16:creationId xmlns:a16="http://schemas.microsoft.com/office/drawing/2014/main" id="{2889D721-BF72-4C05-88EE-6EFC0BA9CF1B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6" name="Group 525">
            <a:extLst>
              <a:ext uri="{FF2B5EF4-FFF2-40B4-BE49-F238E27FC236}">
                <a16:creationId xmlns:a16="http://schemas.microsoft.com/office/drawing/2014/main" id="{A563F978-5A82-4FBA-A88F-CC5B44A5B2AD}"/>
              </a:ext>
            </a:extLst>
          </p:cNvPr>
          <p:cNvGrpSpPr/>
          <p:nvPr/>
        </p:nvGrpSpPr>
        <p:grpSpPr>
          <a:xfrm>
            <a:off x="11750380" y="5618542"/>
            <a:ext cx="301752" cy="301752"/>
            <a:chOff x="4084318" y="1418208"/>
            <a:chExt cx="4023359" cy="4021584"/>
          </a:xfrm>
        </p:grpSpPr>
        <p:sp>
          <p:nvSpPr>
            <p:cNvPr id="527" name="Sun 526">
              <a:extLst>
                <a:ext uri="{FF2B5EF4-FFF2-40B4-BE49-F238E27FC236}">
                  <a16:creationId xmlns:a16="http://schemas.microsoft.com/office/drawing/2014/main" id="{45C427E6-CCE3-440F-9FA8-B9E4937817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DE80EA6D-4070-4DA7-97EF-0C28A73278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DF9CFC0F-A5ED-417E-8775-713264C8FF3E}"/>
              </a:ext>
            </a:extLst>
          </p:cNvPr>
          <p:cNvGrpSpPr/>
          <p:nvPr/>
        </p:nvGrpSpPr>
        <p:grpSpPr>
          <a:xfrm>
            <a:off x="11605980" y="5864130"/>
            <a:ext cx="590550" cy="594360"/>
            <a:chOff x="5800725" y="3131820"/>
            <a:chExt cx="590550" cy="594360"/>
          </a:xfrm>
        </p:grpSpPr>
        <p:sp>
          <p:nvSpPr>
            <p:cNvPr id="530" name="Circle: Hollow 529">
              <a:extLst>
                <a:ext uri="{FF2B5EF4-FFF2-40B4-BE49-F238E27FC236}">
                  <a16:creationId xmlns:a16="http://schemas.microsoft.com/office/drawing/2014/main" id="{3CC56F66-D206-44AC-8EA9-33E148C516A0}"/>
                </a:ext>
              </a:extLst>
            </p:cNvPr>
            <p:cNvSpPr/>
            <p:nvPr/>
          </p:nvSpPr>
          <p:spPr>
            <a:xfrm>
              <a:off x="5913120" y="3246120"/>
              <a:ext cx="365760" cy="365760"/>
            </a:xfrm>
            <a:prstGeom prst="donut">
              <a:avLst>
                <a:gd name="adj" fmla="val 14337"/>
              </a:avLst>
            </a:prstGeom>
            <a:gradFill flip="none" rotWithShape="1">
              <a:gsLst>
                <a:gs pos="37000">
                  <a:srgbClr val="FF9900">
                    <a:lumMod val="95000"/>
                  </a:srgbClr>
                </a:gs>
                <a:gs pos="0">
                  <a:srgbClr val="FF0000"/>
                </a:gs>
                <a:gs pos="19000">
                  <a:srgbClr val="00B0F0"/>
                </a:gs>
                <a:gs pos="100000">
                  <a:srgbClr val="E907D9"/>
                </a:gs>
                <a:gs pos="79000">
                  <a:srgbClr val="E0E010"/>
                </a:gs>
                <a:gs pos="56000">
                  <a:srgbClr val="00B05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1" name="Oval 530">
              <a:extLst>
                <a:ext uri="{FF2B5EF4-FFF2-40B4-BE49-F238E27FC236}">
                  <a16:creationId xmlns:a16="http://schemas.microsoft.com/office/drawing/2014/main" id="{DE842AC0-8481-48B5-8DAB-C84B86AE4A40}"/>
                </a:ext>
              </a:extLst>
            </p:cNvPr>
            <p:cNvSpPr/>
            <p:nvPr/>
          </p:nvSpPr>
          <p:spPr>
            <a:xfrm>
              <a:off x="5800725" y="3131820"/>
              <a:ext cx="590550" cy="5943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820A2790-3093-4E5B-8FD2-78695875BF58}"/>
              </a:ext>
            </a:extLst>
          </p:cNvPr>
          <p:cNvGrpSpPr/>
          <p:nvPr/>
        </p:nvGrpSpPr>
        <p:grpSpPr>
          <a:xfrm>
            <a:off x="11750379" y="6010434"/>
            <a:ext cx="301752" cy="301752"/>
            <a:chOff x="4084318" y="1418208"/>
            <a:chExt cx="4023359" cy="4021584"/>
          </a:xfrm>
        </p:grpSpPr>
        <p:sp>
          <p:nvSpPr>
            <p:cNvPr id="533" name="Sun 532">
              <a:extLst>
                <a:ext uri="{FF2B5EF4-FFF2-40B4-BE49-F238E27FC236}">
                  <a16:creationId xmlns:a16="http://schemas.microsoft.com/office/drawing/2014/main" id="{37C35CA0-42A0-4279-9AB3-A61FE8CE7D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4" name="Oval 533">
              <a:extLst>
                <a:ext uri="{FF2B5EF4-FFF2-40B4-BE49-F238E27FC236}">
                  <a16:creationId xmlns:a16="http://schemas.microsoft.com/office/drawing/2014/main" id="{E9C95A23-0E3D-400F-B96A-B70EB8CF1D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3937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2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4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2" dur="5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6" dur="5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0" dur="5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4" dur="5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" dur="5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2" dur="5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5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" dur="5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5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" dur="5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2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6" dur="5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0" dur="5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" dur="5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8" dur="5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2" dur="5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6" dur="5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0" dur="5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4" dur="5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8" dur="5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2" dur="5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6" dur="5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0" dur="5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4" dur="5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8" dur="5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2" dur="5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6" dur="5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0" dur="5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4" dur="5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8" dur="5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2" dur="5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6" dur="5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0" dur="5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4" dur="5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8" dur="5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2" dur="5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6" dur="5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0" dur="5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4" dur="5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8" dur="5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2" dur="5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6" dur="5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0" dur="5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4" dur="5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8" dur="5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2" dur="5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6" dur="5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0" dur="5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4" dur="5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8" dur="5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2" dur="5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6" dur="5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0" dur="5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4" dur="5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8" dur="5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2" dur="5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6" dur="5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0" dur="5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4" dur="5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8" dur="5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2" dur="5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6" dur="5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0" dur="50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4" dur="5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8" dur="5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304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AdorshoLipi</vt:lpstr>
      <vt:lpstr>Arial</vt:lpstr>
      <vt:lpstr>Calibri</vt:lpstr>
      <vt:lpstr>Calibri Light</vt:lpstr>
      <vt:lpstr>Cambria Math</vt:lpstr>
      <vt:lpstr>MS Reference Sans Serif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92</cp:revision>
  <dcterms:created xsi:type="dcterms:W3CDTF">2021-06-01T15:52:35Z</dcterms:created>
  <dcterms:modified xsi:type="dcterms:W3CDTF">2021-06-25T15:51:06Z</dcterms:modified>
</cp:coreProperties>
</file>