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57" r:id="rId3"/>
    <p:sldId id="262" r:id="rId4"/>
    <p:sldId id="264" r:id="rId5"/>
    <p:sldId id="273" r:id="rId6"/>
    <p:sldId id="274" r:id="rId7"/>
    <p:sldId id="276" r:id="rId8"/>
    <p:sldId id="269" r:id="rId9"/>
    <p:sldId id="271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9F9"/>
    <a:srgbClr val="B10F92"/>
    <a:srgbClr val="EA10CB"/>
    <a:srgbClr val="B40C9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86E71-1DFF-4284-AD20-EE0BC5F0BF88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6C438-E92C-4A57-878E-FE0CEDCA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40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9144000" cy="175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c1a9cba93ebd056c00e77eca6744f9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2283220710312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762000"/>
            <a:ext cx="3657600" cy="6096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……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এক্স-রশ্মির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এক্স-রশ্মির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দ্য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ব্রগলি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de broglie wav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5486400" cy="609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এক্স-রশ্মির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এক্স-রশ্মি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রেখায়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বেগের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দ্বারার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এক্স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বিক্ষিপ্ত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হয়না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এক্স-রশ্মি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তড়িচ্চুমীয়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এক্স-রশ্মির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প্রতিসরণ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ব্যতিচার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অপবর্তন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সমবর্তন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এক্স-রশ্মি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ফটোগ্রাফিক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প্লেটে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ঘটায়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এক্স-রশ্মি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পদার্থে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প্রতিপ্রভা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এক্স-রশ্মি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চামড়া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এক্স-রশ্মির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এক্স-রশ্মির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অভ্যন্তরের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ফটোগ্রাফ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রেডিওগ্রাফ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রেডিওগ্রাফের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ভাঙ্গা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ক্ষত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অবাঞ্ছিত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এক্স-রশ্মি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রোগাক্রান্ত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জীবকোষকে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নিরাময়ে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এক্স-রশ্মি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B10F92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কারখানায়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নির্ণয়ে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এক্স-রশ্মি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F959F9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চোরাচালান</a:t>
            </a:r>
            <a:r>
              <a:rPr lang="en-US" sz="28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বন্ধে</a:t>
            </a:r>
            <a:r>
              <a:rPr lang="en-US" sz="28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লুকানো</a:t>
            </a:r>
            <a:r>
              <a:rPr lang="en-US" sz="28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অবৈধ</a:t>
            </a:r>
            <a:r>
              <a:rPr lang="en-US" sz="28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অনুসন্ধানের</a:t>
            </a:r>
            <a:r>
              <a:rPr lang="en-US" sz="28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এক্সরে</a:t>
            </a:r>
            <a:r>
              <a:rPr lang="en-US" sz="28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স্ক্যানিং</a:t>
            </a:r>
            <a:r>
              <a:rPr lang="en-US" sz="28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rgbClr val="F959F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দ্য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ব্রগলি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দ্য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ব্রগলি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তত্ত্বঃ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বিকিরণের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দ্বৈত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কণার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দ্য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ব্রগলি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দৈর্ঘ্যকে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দ্য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ব্রগলি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দ্য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ব্রগলি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648200"/>
            <a:ext cx="1752600" cy="1084943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দ্য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ব্রগলি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endParaRPr lang="en-US" dirty="0"/>
          </a:p>
        </p:txBody>
      </p:sp>
      <p:pic>
        <p:nvPicPr>
          <p:cNvPr id="4" name="Content Placeholder 3" descr="de-broglie-wav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99"/>
            <a:ext cx="9144000" cy="519000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বোর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দ্য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ব্রগলি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endParaRPr lang="en-US" dirty="0"/>
          </a:p>
        </p:txBody>
      </p:sp>
      <p:pic>
        <p:nvPicPr>
          <p:cNvPr id="6" name="Content Placeholder 5" descr="De+Broglie+Essentially+the+model+went+from+de+Broglie+Bohr+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83" y="1189036"/>
            <a:ext cx="7558617" cy="5668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প্রয়েজনীয়</a:t>
            </a:r>
            <a:r>
              <a:rPr lang="en-US" sz="32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3200" dirty="0">
              <a:solidFill>
                <a:srgbClr val="B10F9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দ্য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ব্রগলি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505200"/>
            <a:ext cx="1600200" cy="99060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43000"/>
            <a:ext cx="4191000" cy="5715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এক্স-রশ্মির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এক্স-রশ্মির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দ্য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ব্রগলির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 descr="modern physics.jpg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80265"/>
            <a:ext cx="4951501" cy="567773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268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স্বাগতম আজকের পাঠে</vt:lpstr>
      <vt:lpstr>পাঠ পরিচিতি</vt:lpstr>
      <vt:lpstr>এক্স-রশ্মির বৈশিষ্ট্য</vt:lpstr>
      <vt:lpstr>এক্স-রশ্মির ব্যবহার</vt:lpstr>
      <vt:lpstr>দ্য ব্রগলি তরঙ্গ</vt:lpstr>
      <vt:lpstr>দ্য ব্রগলি তরঙ্গ</vt:lpstr>
      <vt:lpstr>বোর পরমাণু মডেল ও দ্য ব্রগলি তরঙ্গের তুলনা</vt:lpstr>
      <vt:lpstr>প্রয়েজনীয় সূত্র</vt:lpstr>
      <vt:lpstr>পাঠ মূল্যায়ন</vt:lpstr>
      <vt:lpstr>আজকের পাঠে বিদায়, আল্লাহ হাফেজ।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আজকের পাঠে</dc:title>
  <dc:creator>MY</dc:creator>
  <cp:lastModifiedBy>MY</cp:lastModifiedBy>
  <cp:revision>209</cp:revision>
  <dcterms:created xsi:type="dcterms:W3CDTF">2006-08-16T00:00:00Z</dcterms:created>
  <dcterms:modified xsi:type="dcterms:W3CDTF">2021-04-29T04:54:10Z</dcterms:modified>
</cp:coreProperties>
</file>