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1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24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694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2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3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37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3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6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7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8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6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9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9E7CBE-24C7-4E0C-B54F-19A8598A7C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24BC-CF00-4014-BE40-A2DA279E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59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843" y="0"/>
            <a:ext cx="1102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4E2F0BB-BC05-454F-B189-0A8BD63F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17638"/>
            <a:ext cx="12192000" cy="503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447AF8-B344-447F-98B6-42547D86E22A}"/>
              </a:ext>
            </a:extLst>
          </p:cNvPr>
          <p:cNvSpPr txBox="1"/>
          <p:nvPr/>
        </p:nvSpPr>
        <p:spPr>
          <a:xfrm>
            <a:off x="617332" y="9642"/>
            <a:ext cx="98137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8DDF96-4712-4DD9-B038-210AB8471176}"/>
              </a:ext>
            </a:extLst>
          </p:cNvPr>
          <p:cNvSpPr txBox="1"/>
          <p:nvPr/>
        </p:nvSpPr>
        <p:spPr>
          <a:xfrm>
            <a:off x="0" y="615011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বঙ্গবন্ধুর ভাষণ শুনতে জনগণ এত আকাঙ্খিত ছিল কেন?</a:t>
            </a:r>
          </a:p>
        </p:txBody>
      </p:sp>
    </p:spTree>
    <p:extLst>
      <p:ext uri="{BB962C8B-B14F-4D97-AF65-F5344CB8AC3E}">
        <p14:creationId xmlns:p14="http://schemas.microsoft.com/office/powerpoint/2010/main" val="169666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6F198EEB-E765-4F78-83B7-3932403C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3528811"/>
            <a:ext cx="12191999" cy="32106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Delower\Desktop\Final\4-5\flag.jpg">
            <a:extLst>
              <a:ext uri="{FF2B5EF4-FFF2-40B4-BE49-F238E27FC236}">
                <a16:creationId xmlns="" xmlns:a16="http://schemas.microsoft.com/office/drawing/2014/main" id="{F90AF37F-1BAC-4908-8C08-2FBF3758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7578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727C7DA-F56F-4948-8463-768F73B25BC3}"/>
              </a:ext>
            </a:extLst>
          </p:cNvPr>
          <p:cNvSpPr/>
          <p:nvPr/>
        </p:nvSpPr>
        <p:spPr>
          <a:xfrm>
            <a:off x="-1" y="2757831"/>
            <a:ext cx="12192001" cy="7709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bn-BD" sz="3600" b="1" dirty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  উদ্বুদ্ধ হয়ে ঐক্যবদ্ধ জনগণ অসহযোগ আন্দোলনে অংশ নেয়</a:t>
            </a:r>
            <a:endParaRPr lang="en-US" sz="3600" b="1" dirty="0">
              <a:ln w="1905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129" y="425002"/>
            <a:ext cx="11191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94CDD45-95E8-4CBA-A84E-1DEBDE9C8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140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D43480-2118-4E8B-A6F0-C62CFB4E034F}"/>
              </a:ext>
            </a:extLst>
          </p:cNvPr>
          <p:cNvSpPr/>
          <p:nvPr/>
        </p:nvSpPr>
        <p:spPr>
          <a:xfrm>
            <a:off x="2369714" y="410402"/>
            <a:ext cx="7495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পরিচতি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910953D-C09C-4A86-AA91-70DA663F4DC0}"/>
              </a:ext>
            </a:extLst>
          </p:cNvPr>
          <p:cNvSpPr/>
          <p:nvPr/>
        </p:nvSpPr>
        <p:spPr>
          <a:xfrm>
            <a:off x="807084" y="2507244"/>
            <a:ext cx="4780915" cy="3029955"/>
          </a:xfrm>
          <a:prstGeom prst="rect">
            <a:avLst/>
          </a:prstGeom>
          <a:solidFill>
            <a:schemeClr val="tx2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ছাঃ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endParaRPr lang="bn-IN" sz="3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6" y="2507244"/>
            <a:ext cx="3361386" cy="33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15A803-ABF9-4598-8927-9D18B005F6D4}"/>
              </a:ext>
            </a:extLst>
          </p:cNvPr>
          <p:cNvSpPr txBox="1"/>
          <p:nvPr/>
        </p:nvSpPr>
        <p:spPr>
          <a:xfrm>
            <a:off x="6583528" y="5982307"/>
            <a:ext cx="39068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১, সময়: ৫০ মিনিট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5913F4-06C0-4675-A5C2-25484B506E04}"/>
              </a:ext>
            </a:extLst>
          </p:cNvPr>
          <p:cNvSpPr txBox="1"/>
          <p:nvPr/>
        </p:nvSpPr>
        <p:spPr>
          <a:xfrm>
            <a:off x="6633965" y="5808133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8A0D3DC-A736-49AB-8308-E5509798CDE9}"/>
              </a:ext>
            </a:extLst>
          </p:cNvPr>
          <p:cNvSpPr/>
          <p:nvPr/>
        </p:nvSpPr>
        <p:spPr>
          <a:xfrm>
            <a:off x="2550017" y="562245"/>
            <a:ext cx="6812924" cy="1449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CAB8C31-A5C6-426A-822A-33BBB995AF8A}"/>
              </a:ext>
            </a:extLst>
          </p:cNvPr>
          <p:cNvSpPr/>
          <p:nvPr/>
        </p:nvSpPr>
        <p:spPr>
          <a:xfrm>
            <a:off x="0" y="2216837"/>
            <a:ext cx="12192000" cy="44294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শ্রেনিঃ-  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বাংলাদেশ ও বিশ্ব পরিচয়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bn-BD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৫০ মিনিট</a:t>
            </a:r>
          </a:p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8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FC6E02-C678-4C48-BBFE-6AEA4EDE4FF2}"/>
              </a:ext>
            </a:extLst>
          </p:cNvPr>
          <p:cNvSpPr/>
          <p:nvPr/>
        </p:nvSpPr>
        <p:spPr>
          <a:xfrm>
            <a:off x="0" y="3733800"/>
            <a:ext cx="2757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কোন দিনকে মনে করিয়ে দেয়?</a:t>
            </a:r>
            <a:endParaRPr lang="en-US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E72208B-CA17-452D-B062-EA07D14BE754}"/>
              </a:ext>
            </a:extLst>
          </p:cNvPr>
          <p:cNvSpPr/>
          <p:nvPr/>
        </p:nvSpPr>
        <p:spPr>
          <a:xfrm>
            <a:off x="7059535" y="5968561"/>
            <a:ext cx="2375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ভাষণের ফলে কি ঘটে?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3" descr="C:\Documents and Settings\Delower\Desktop\Final\4-5\gorra-600-640x480.jpg">
            <a:extLst>
              <a:ext uri="{FF2B5EF4-FFF2-40B4-BE49-F238E27FC236}">
                <a16:creationId xmlns="" xmlns:a16="http://schemas.microsoft.com/office/drawing/2014/main" id="{8B534889-48E7-4496-B949-A4CFBB33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04" y="3200400"/>
            <a:ext cx="9265464" cy="2814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Delower\Desktop\Final\4-5\1425626596.jpg">
            <a:extLst>
              <a:ext uri="{FF2B5EF4-FFF2-40B4-BE49-F238E27FC236}">
                <a16:creationId xmlns="" xmlns:a16="http://schemas.microsoft.com/office/drawing/2014/main" id="{951A77AE-03EA-43FD-8D51-0023A7AE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752"/>
            <a:ext cx="11480800" cy="3049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7F69680-3785-4591-B898-9C0011AD22AB}"/>
              </a:ext>
            </a:extLst>
          </p:cNvPr>
          <p:cNvSpPr txBox="1">
            <a:spLocks/>
          </p:cNvSpPr>
          <p:nvPr/>
        </p:nvSpPr>
        <p:spPr>
          <a:xfrm>
            <a:off x="563032" y="16933"/>
            <a:ext cx="10680224" cy="121454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৭ই মার্চের ভাষণের </a:t>
            </a:r>
            <a:endParaRPr kumimoji="0" lang="en-US" sz="4000" b="1" i="0" u="none" strike="noStrike" kern="1200" spc="50" normalizeH="0" baseline="0" noProof="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2" descr="C:\Documents and Settings\Delower\Desktop\Final\4-5\fr16.jpg">
            <a:extLst>
              <a:ext uri="{FF2B5EF4-FFF2-40B4-BE49-F238E27FC236}">
                <a16:creationId xmlns="" xmlns:a16="http://schemas.microsoft.com/office/drawing/2014/main" id="{C7D46149-8D32-4D19-B728-D9124F12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473"/>
            <a:ext cx="12191999" cy="560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5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2897746"/>
            <a:ext cx="1138492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0988" indent="-280988" algn="just">
              <a:lnSpc>
                <a:spcPct val="150000"/>
              </a:lnSpc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280988" indent="-280988" algn="just">
              <a:lnSpc>
                <a:spcPct val="150000"/>
              </a:lnSpc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৭</a:t>
            </a:r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 ভাষণের বৈশিষ্ট্য ব্যাখ্যা করতে </a:t>
            </a:r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0988" indent="-280988" algn="just">
              <a:lnSpc>
                <a:spcPct val="150000"/>
              </a:lnSpc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র্চের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ভাষণের তাৎপর্য বর্ণনা করতে পারবে</a:t>
            </a:r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0988" lvl="0" indent="-280988" algn="just">
              <a:lnSpc>
                <a:spcPct val="150000"/>
              </a:lnSpc>
            </a:pP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310" y="347730"/>
            <a:ext cx="9259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EA33208A-86CB-48DA-8EA4-365E7E32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8922"/>
            <a:ext cx="12264053" cy="5732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Top Corners Snipped 10">
            <a:extLst>
              <a:ext uri="{FF2B5EF4-FFF2-40B4-BE49-F238E27FC236}">
                <a16:creationId xmlns="" xmlns:a16="http://schemas.microsoft.com/office/drawing/2014/main" id="{CDD18B8C-5C09-41C1-82A8-82781FDD9D1D}"/>
              </a:ext>
            </a:extLst>
          </p:cNvPr>
          <p:cNvSpPr/>
          <p:nvPr/>
        </p:nvSpPr>
        <p:spPr>
          <a:xfrm>
            <a:off x="0" y="5821251"/>
            <a:ext cx="12191999" cy="1036749"/>
          </a:xfrm>
          <a:prstGeom prst="snip2Same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এভাবেই তিনি বাংলার স্বাধীনতার ঘোষণা করেন।</a:t>
            </a:r>
            <a:endParaRPr lang="en-US" sz="3600" b="1" dirty="0">
              <a:ln w="1905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3BA11FF-AA9B-41D8-825F-3B605FBD0B8E}"/>
              </a:ext>
            </a:extLst>
          </p:cNvPr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ক্ষমতা হস্তান্তরের পথ উন্মুক্ত করতে ২৫ মার্চ অধিবেশনে যোগদানের ক্ষেত্রে তিনি ভাষণে চারটি শর্ত প্রদান করেন: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E1BE528-D179-4019-8D53-8C4EEE67C89C}"/>
              </a:ext>
            </a:extLst>
          </p:cNvPr>
          <p:cNvSpPr/>
          <p:nvPr/>
        </p:nvSpPr>
        <p:spPr>
          <a:xfrm>
            <a:off x="0" y="3257014"/>
            <a:ext cx="12192000" cy="36009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 সামরিক শাসন প্রত্যাহার করতে হবে।</a:t>
            </a:r>
            <a:endParaRPr lang="en-US" sz="3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93700" indent="-393700" algn="just">
              <a:lnSpc>
                <a:spcPct val="150000"/>
              </a:lnSpc>
            </a:pPr>
            <a:r>
              <a:rPr lang="en-US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bn-BD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গণপ্রতিনিধিদের  কাছে  ক্ষমতা হস্তান্তর করতে হবে ।</a:t>
            </a:r>
            <a:endParaRPr lang="en-US" sz="3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 সেনাবাহিনীর গণহত্যার তদন্ত করতে হবে।</a:t>
            </a:r>
          </a:p>
          <a:p>
            <a:pPr algn="just">
              <a:lnSpc>
                <a:spcPct val="150000"/>
              </a:lnSpc>
            </a:pPr>
            <a:r>
              <a:rPr lang="bn-BD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 সৈন্যদের ব্যারাকে ফিরিয়ে নিতে হবে।</a:t>
            </a:r>
            <a:endParaRPr lang="en-US" sz="3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188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Azharul Islam</cp:lastModifiedBy>
  <cp:revision>9</cp:revision>
  <dcterms:created xsi:type="dcterms:W3CDTF">2021-01-15T10:27:02Z</dcterms:created>
  <dcterms:modified xsi:type="dcterms:W3CDTF">2021-06-30T14:45:56Z</dcterms:modified>
</cp:coreProperties>
</file>