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9" r:id="rId5"/>
    <p:sldId id="274" r:id="rId6"/>
    <p:sldId id="275" r:id="rId7"/>
    <p:sldId id="265" r:id="rId8"/>
    <p:sldId id="270" r:id="rId9"/>
    <p:sldId id="267" r:id="rId10"/>
    <p:sldId id="258" r:id="rId11"/>
    <p:sldId id="259" r:id="rId12"/>
    <p:sldId id="262" r:id="rId13"/>
    <p:sldId id="260" r:id="rId14"/>
    <p:sldId id="263" r:id="rId15"/>
    <p:sldId id="264" r:id="rId16"/>
    <p:sldId id="276" r:id="rId17"/>
    <p:sldId id="273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0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0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9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7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8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5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2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17B94A-F9EE-45FE-A286-9B123896CEF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6BD4D18-9BFE-4C1A-933A-CC8798689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07C0A-E1C9-4529-841F-1BBF4FF2D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6" y="259141"/>
            <a:ext cx="11700387" cy="6339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15A91-4246-4DE6-8B72-715C46464C89}"/>
              </a:ext>
            </a:extLst>
          </p:cNvPr>
          <p:cNvSpPr txBox="1"/>
          <p:nvPr/>
        </p:nvSpPr>
        <p:spPr>
          <a:xfrm>
            <a:off x="7105337" y="944381"/>
            <a:ext cx="3087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224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BC6DE-D3F6-4CF0-A5A9-D679A5255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5" y="1588957"/>
            <a:ext cx="4097312" cy="3049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01F066-AA42-44AD-840A-F6F5EC3349A0}"/>
              </a:ext>
            </a:extLst>
          </p:cNvPr>
          <p:cNvSpPr txBox="1"/>
          <p:nvPr/>
        </p:nvSpPr>
        <p:spPr>
          <a:xfrm>
            <a:off x="5621311" y="1289154"/>
            <a:ext cx="578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শরতে ফোটে শিউলি 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9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224ED-0A34-4B54-A5CA-3B390521F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329784"/>
            <a:ext cx="4557010" cy="5846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7694E-F806-40B3-89D5-3328A7F198F0}"/>
              </a:ext>
            </a:extLst>
          </p:cNvPr>
          <p:cNvSpPr txBox="1"/>
          <p:nvPr/>
        </p:nvSpPr>
        <p:spPr>
          <a:xfrm>
            <a:off x="5756222" y="1957891"/>
            <a:ext cx="5171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বর্ষায় ফোটে দোলনচাঁপা।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7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01D5F-7181-4F81-B30D-00DDAC7AE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449705"/>
            <a:ext cx="4616971" cy="3930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A1B79-5C53-43DD-8EE4-A6F96A0B30F2}"/>
              </a:ext>
            </a:extLst>
          </p:cNvPr>
          <p:cNvSpPr txBox="1"/>
          <p:nvPr/>
        </p:nvSpPr>
        <p:spPr>
          <a:xfrm>
            <a:off x="5651292" y="1199213"/>
            <a:ext cx="383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কামিনী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0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F7FAC-25CF-404E-80BF-17BF0E208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6" y="711200"/>
            <a:ext cx="5243434" cy="543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165FC2-B03D-42ED-AD6A-6AE77CD417AC}"/>
              </a:ext>
            </a:extLst>
          </p:cNvPr>
          <p:cNvSpPr txBox="1"/>
          <p:nvPr/>
        </p:nvSpPr>
        <p:spPr>
          <a:xfrm>
            <a:off x="6640643" y="1978702"/>
            <a:ext cx="341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 বছরে  কয়েকবার ফোটে।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2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1D3C5-B928-4394-B02E-C010ED6AB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9" y="700789"/>
            <a:ext cx="4746885" cy="4725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06BBF-8F20-4301-8619-EB8437BC0E27}"/>
              </a:ext>
            </a:extLst>
          </p:cNvPr>
          <p:cNvSpPr txBox="1"/>
          <p:nvPr/>
        </p:nvSpPr>
        <p:spPr>
          <a:xfrm>
            <a:off x="5906125" y="1154243"/>
            <a:ext cx="398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টগরের রঙও সাদা।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8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53981-33D6-42C4-919D-5301860A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556353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D671B-D479-4947-86F2-2189F6AE3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96" y="746853"/>
            <a:ext cx="2762250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D4681-9195-4680-9DBD-DE1AAC8E6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1" y="2896697"/>
            <a:ext cx="2724697" cy="2739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68B7EF-8A18-48CE-8F0C-8DB649F03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11" y="408715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DB94A-41ED-486E-863C-28A0D0ADA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4" y="2592038"/>
            <a:ext cx="4194671" cy="3146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BD4218-9541-4487-989F-8D8351FC3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47" y="811225"/>
            <a:ext cx="1828800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312170-3104-4E00-9BA4-A03BD9DF2B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3250640"/>
            <a:ext cx="2438400" cy="1828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1FFD26-85F2-47E7-8139-5B1C7AA67854}"/>
              </a:ext>
            </a:extLst>
          </p:cNvPr>
          <p:cNvSpPr txBox="1"/>
          <p:nvPr/>
        </p:nvSpPr>
        <p:spPr>
          <a:xfrm>
            <a:off x="1909994" y="5636579"/>
            <a:ext cx="7594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এসব ফুলের রং সাদা।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7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DA0D9-1F2A-4248-A06C-91EE6270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85" y="685417"/>
            <a:ext cx="6487430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9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6B1647-CA6C-4190-9689-1BA299925115}"/>
              </a:ext>
            </a:extLst>
          </p:cNvPr>
          <p:cNvSpPr txBox="1"/>
          <p:nvPr/>
        </p:nvSpPr>
        <p:spPr>
          <a:xfrm>
            <a:off x="944381" y="1948721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গন্ধরাজ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F8A9F4-0C37-4375-9462-ED30EF0E1500}"/>
              </a:ext>
            </a:extLst>
          </p:cNvPr>
          <p:cNvSpPr/>
          <p:nvPr/>
        </p:nvSpPr>
        <p:spPr>
          <a:xfrm>
            <a:off x="3357796" y="1978701"/>
            <a:ext cx="169388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E17CB4E-865A-49E8-BDBB-B98B4FC14514}"/>
              </a:ext>
            </a:extLst>
          </p:cNvPr>
          <p:cNvSpPr/>
          <p:nvPr/>
        </p:nvSpPr>
        <p:spPr>
          <a:xfrm>
            <a:off x="2638270" y="2218543"/>
            <a:ext cx="509664" cy="20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84C52-20BF-42CF-9F7E-69C43F3D3C11}"/>
              </a:ext>
            </a:extLst>
          </p:cNvPr>
          <p:cNvSpPr/>
          <p:nvPr/>
        </p:nvSpPr>
        <p:spPr>
          <a:xfrm>
            <a:off x="5881145" y="1978701"/>
            <a:ext cx="169388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E1D46-95A8-4846-B187-142347F698ED}"/>
              </a:ext>
            </a:extLst>
          </p:cNvPr>
          <p:cNvSpPr/>
          <p:nvPr/>
        </p:nvSpPr>
        <p:spPr>
          <a:xfrm>
            <a:off x="7794887" y="1948722"/>
            <a:ext cx="175884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ধ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AA5BC-7708-4215-965E-827ECA4FAFE1}"/>
              </a:ext>
            </a:extLst>
          </p:cNvPr>
          <p:cNvSpPr txBox="1"/>
          <p:nvPr/>
        </p:nvSpPr>
        <p:spPr>
          <a:xfrm>
            <a:off x="944381" y="3429000"/>
            <a:ext cx="1439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2D4DE5-1DD0-4A9E-AE84-5EFD568A420B}"/>
              </a:ext>
            </a:extLst>
          </p:cNvPr>
          <p:cNvSpPr/>
          <p:nvPr/>
        </p:nvSpPr>
        <p:spPr>
          <a:xfrm>
            <a:off x="2173574" y="3732551"/>
            <a:ext cx="764498" cy="20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2FB6BB-04BE-4979-B5DB-511A5A686D1D}"/>
              </a:ext>
            </a:extLst>
          </p:cNvPr>
          <p:cNvSpPr/>
          <p:nvPr/>
        </p:nvSpPr>
        <p:spPr>
          <a:xfrm>
            <a:off x="3357796" y="3429000"/>
            <a:ext cx="169388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7CA5F7-B9A6-410E-B60D-8FF431F14308}"/>
              </a:ext>
            </a:extLst>
          </p:cNvPr>
          <p:cNvSpPr/>
          <p:nvPr/>
        </p:nvSpPr>
        <p:spPr>
          <a:xfrm>
            <a:off x="3320317" y="4721901"/>
            <a:ext cx="169388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26FEB-8E83-4EC7-9E08-2E391D1A6572}"/>
              </a:ext>
            </a:extLst>
          </p:cNvPr>
          <p:cNvSpPr txBox="1"/>
          <p:nvPr/>
        </p:nvSpPr>
        <p:spPr>
          <a:xfrm>
            <a:off x="539648" y="4721901"/>
            <a:ext cx="2173574" cy="71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6C4CE21-9200-440D-9042-97A02649C001}"/>
              </a:ext>
            </a:extLst>
          </p:cNvPr>
          <p:cNvSpPr/>
          <p:nvPr/>
        </p:nvSpPr>
        <p:spPr>
          <a:xfrm>
            <a:off x="2383436" y="5075844"/>
            <a:ext cx="554636" cy="194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1EB126-9431-4CA1-987E-EDD229C6B4B9}"/>
              </a:ext>
            </a:extLst>
          </p:cNvPr>
          <p:cNvSpPr/>
          <p:nvPr/>
        </p:nvSpPr>
        <p:spPr>
          <a:xfrm>
            <a:off x="5881144" y="3393198"/>
            <a:ext cx="169388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E912B-5D71-4D1C-9561-1FD0DA0F9F29}"/>
              </a:ext>
            </a:extLst>
          </p:cNvPr>
          <p:cNvSpPr/>
          <p:nvPr/>
        </p:nvSpPr>
        <p:spPr>
          <a:xfrm>
            <a:off x="5881144" y="4721901"/>
            <a:ext cx="169388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3FD219-7628-4D63-A009-8ADC2FAAAF4A}"/>
              </a:ext>
            </a:extLst>
          </p:cNvPr>
          <p:cNvSpPr/>
          <p:nvPr/>
        </p:nvSpPr>
        <p:spPr>
          <a:xfrm>
            <a:off x="7917307" y="3378608"/>
            <a:ext cx="175884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ধ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116278-33B5-41C0-8BDD-B425FBF145C4}"/>
              </a:ext>
            </a:extLst>
          </p:cNvPr>
          <p:cNvSpPr/>
          <p:nvPr/>
        </p:nvSpPr>
        <p:spPr>
          <a:xfrm>
            <a:off x="8049720" y="4721901"/>
            <a:ext cx="175884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ধ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F9DF84-EAAB-4CA9-9FCC-2CF53B7C198B}"/>
              </a:ext>
            </a:extLst>
          </p:cNvPr>
          <p:cNvSpPr txBox="1"/>
          <p:nvPr/>
        </p:nvSpPr>
        <p:spPr>
          <a:xfrm>
            <a:off x="3822492" y="734518"/>
            <a:ext cx="5096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9FD55A-DF7B-4F85-81C6-617D70B4AFD6}"/>
              </a:ext>
            </a:extLst>
          </p:cNvPr>
          <p:cNvCxnSpPr/>
          <p:nvPr/>
        </p:nvCxnSpPr>
        <p:spPr>
          <a:xfrm>
            <a:off x="3927423" y="1442404"/>
            <a:ext cx="1558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4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0E410-0F81-4898-9EC9-708A309D8E91}"/>
              </a:ext>
            </a:extLst>
          </p:cNvPr>
          <p:cNvSpPr txBox="1"/>
          <p:nvPr/>
        </p:nvSpPr>
        <p:spPr>
          <a:xfrm>
            <a:off x="2518347" y="1543986"/>
            <a:ext cx="7854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দাওঃ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কী কী ফুল সাদা রঙের হয়?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সুগন্ধি ফুল কী কী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3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CECDA-56D5-4CA4-9079-342C4FEF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239843"/>
            <a:ext cx="11857219" cy="64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9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4283F-82CB-4543-903D-8E264FB81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6" y="371006"/>
            <a:ext cx="4586990" cy="6115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3DB6A-565D-4E72-8CAC-F7351DA64977}"/>
              </a:ext>
            </a:extLst>
          </p:cNvPr>
          <p:cNvSpPr txBox="1"/>
          <p:nvPr/>
        </p:nvSpPr>
        <p:spPr>
          <a:xfrm>
            <a:off x="5441430" y="2954340"/>
            <a:ext cx="55763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আকলিমা মুকতা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শ্রুতিধর জামির বাড়ি স প্রা বি,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 , লালমনিরহাট।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AB643-15E8-4075-92A5-3C73A9852C4D}"/>
              </a:ext>
            </a:extLst>
          </p:cNvPr>
          <p:cNvSpPr txBox="1"/>
          <p:nvPr/>
        </p:nvSpPr>
        <p:spPr>
          <a:xfrm>
            <a:off x="5441430" y="794479"/>
            <a:ext cx="572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C1674F-D794-4D04-A937-8991867F89B8}"/>
              </a:ext>
            </a:extLst>
          </p:cNvPr>
          <p:cNvCxnSpPr>
            <a:endCxn id="5" idx="2"/>
          </p:cNvCxnSpPr>
          <p:nvPr/>
        </p:nvCxnSpPr>
        <p:spPr>
          <a:xfrm>
            <a:off x="5441430" y="1502365"/>
            <a:ext cx="2863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A86E0-195C-4748-8381-FD773358B9F7}"/>
              </a:ext>
            </a:extLst>
          </p:cNvPr>
          <p:cNvSpPr txBox="1"/>
          <p:nvPr/>
        </p:nvSpPr>
        <p:spPr>
          <a:xfrm>
            <a:off x="2083633" y="3102964"/>
            <a:ext cx="6475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শ্রেণি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বেলি ---- কাশফুলও সাদা।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5EEB2-2DAA-4262-989B-2C137108072A}"/>
              </a:ext>
            </a:extLst>
          </p:cNvPr>
          <p:cNvSpPr txBox="1"/>
          <p:nvPr/>
        </p:nvSpPr>
        <p:spPr>
          <a:xfrm>
            <a:off x="2413416" y="692659"/>
            <a:ext cx="628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18116A-9A15-4599-B160-3386C8A31FC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2698229" y="1708322"/>
            <a:ext cx="285562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3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F144B-8850-470B-9D1D-6E00C895DF8F}"/>
              </a:ext>
            </a:extLst>
          </p:cNvPr>
          <p:cNvSpPr txBox="1"/>
          <p:nvPr/>
        </p:nvSpPr>
        <p:spPr>
          <a:xfrm>
            <a:off x="3177915" y="809469"/>
            <a:ext cx="671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17E19-9A75-41E1-861D-4DAD9A5DADD7}"/>
              </a:ext>
            </a:extLst>
          </p:cNvPr>
          <p:cNvSpPr txBox="1"/>
          <p:nvPr/>
        </p:nvSpPr>
        <p:spPr>
          <a:xfrm>
            <a:off x="1016833" y="1938754"/>
            <a:ext cx="101583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১.১.১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ও শব্দে ব্যবহৃত বাংলা যুক্তবর্ণের ধ্বনি শুনে মনে রাখতে পারবে।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বলাঃ২.৬.১ পরিচিত ফুল সম্পর্কে বর্ণনা করতে পারবে।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পড়াঃ১.৪.২ পাঠ্যপুস্তকের বাক্য প্রমিত উচ্চারণে পড়তে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 ১.৪.২ যুক্তব্যঞ্জন ব্যবহার করে শব্দ লিখতে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E7881-050D-4FED-A223-BDC94AA9F279}"/>
              </a:ext>
            </a:extLst>
          </p:cNvPr>
          <p:cNvCxnSpPr/>
          <p:nvPr/>
        </p:nvCxnSpPr>
        <p:spPr>
          <a:xfrm>
            <a:off x="3177915" y="1439056"/>
            <a:ext cx="1648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2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FAF83-1A52-4808-B752-67B71BD0C087}"/>
              </a:ext>
            </a:extLst>
          </p:cNvPr>
          <p:cNvSpPr txBox="1"/>
          <p:nvPr/>
        </p:nvSpPr>
        <p:spPr>
          <a:xfrm>
            <a:off x="1648918" y="1394085"/>
            <a:ext cx="9248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কয়েকটি ফুলের নাম বল 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কি ফুল পছন্দ?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6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77E44C-7ADD-4A26-85DD-37F3DCB90BCB}"/>
              </a:ext>
            </a:extLst>
          </p:cNvPr>
          <p:cNvSpPr txBox="1"/>
          <p:nvPr/>
        </p:nvSpPr>
        <p:spPr>
          <a:xfrm>
            <a:off x="839449" y="2459504"/>
            <a:ext cx="7944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পাঠঃ 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D11E1-4924-40D8-A891-2CCA2DB3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37" y="116169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EC607-0A24-4DF1-9C57-63C4F4D3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23" y="851395"/>
            <a:ext cx="6668125" cy="3840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DE4FDC-3D8B-40EB-9ADE-6DB44BD2038F}"/>
              </a:ext>
            </a:extLst>
          </p:cNvPr>
          <p:cNvSpPr txBox="1"/>
          <p:nvPr/>
        </p:nvSpPr>
        <p:spPr>
          <a:xfrm>
            <a:off x="3165423" y="4946754"/>
            <a:ext cx="586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 ও বর্ষায় বেলি ফুল ফোটে।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2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B253D-3AF0-4275-95CE-E1F8B5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" y="942819"/>
            <a:ext cx="6350000" cy="476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18E64-F05E-4DDE-9070-F47AC23368C6}"/>
              </a:ext>
            </a:extLst>
          </p:cNvPr>
          <p:cNvSpPr txBox="1"/>
          <p:nvPr/>
        </p:nvSpPr>
        <p:spPr>
          <a:xfrm>
            <a:off x="7255239" y="1229193"/>
            <a:ext cx="3957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রজনীগন্ধার মিষ্টি গন্ধ মন ভরিয়ে দেয়।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2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2D953-7EB0-4047-A364-8D301719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8" y="959370"/>
            <a:ext cx="4848850" cy="4811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17CC2-7C98-4375-AC82-ED78F3B9FDCD}"/>
              </a:ext>
            </a:extLst>
          </p:cNvPr>
          <p:cNvSpPr txBox="1"/>
          <p:nvPr/>
        </p:nvSpPr>
        <p:spPr>
          <a:xfrm>
            <a:off x="5576341" y="2443397"/>
            <a:ext cx="598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গন্ধরাজের মিষ্টি গন্ধ মন ভরিয়ে দেয়।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2913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95</TotalTime>
  <Words>175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</cp:revision>
  <dcterms:created xsi:type="dcterms:W3CDTF">2021-06-30T10:32:10Z</dcterms:created>
  <dcterms:modified xsi:type="dcterms:W3CDTF">2021-06-30T12:08:10Z</dcterms:modified>
</cp:coreProperties>
</file>