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9" r:id="rId2"/>
    <p:sldId id="285" r:id="rId3"/>
    <p:sldId id="280" r:id="rId4"/>
    <p:sldId id="281" r:id="rId5"/>
    <p:sldId id="282" r:id="rId6"/>
    <p:sldId id="283" r:id="rId7"/>
    <p:sldId id="284" r:id="rId8"/>
    <p:sldId id="268" r:id="rId9"/>
    <p:sldId id="276" r:id="rId10"/>
    <p:sldId id="275" r:id="rId11"/>
    <p:sldId id="277" r:id="rId12"/>
    <p:sldId id="260" r:id="rId13"/>
    <p:sldId id="259" r:id="rId14"/>
    <p:sldId id="258" r:id="rId15"/>
    <p:sldId id="27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FAA4-CB50-4DC5-9822-8105F4C6B78E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F650-0605-4728-BABD-32E1E9106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8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0F650-0605-4728-BABD-32E1E91068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D069-8B96-4D6F-A424-BEF01C8B40A7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20C9-538D-4B7C-878D-E049C53181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430291"/>
            <a:ext cx="7357404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wp2400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455" y="2067951"/>
            <a:ext cx="7315200" cy="4199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62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750" y="4298241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546" y="488530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আপেল?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9929" y="1367999"/>
            <a:ext cx="5028231" cy="2827299"/>
            <a:chOff x="3391581" y="1470942"/>
            <a:chExt cx="5028231" cy="28272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39" b="96714" l="4661" r="92797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093" y="1470942"/>
              <a:ext cx="1675208" cy="1511946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3391581" y="1544877"/>
              <a:ext cx="5028231" cy="2753364"/>
              <a:chOff x="3318849" y="1515529"/>
              <a:chExt cx="5028231" cy="275336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8849" y="1515529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1872" y="1544877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758" y="2756947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232" y="2734275"/>
                <a:ext cx="1675208" cy="1511946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00" y="1441020"/>
            <a:ext cx="1675208" cy="15119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52" y="1397347"/>
            <a:ext cx="1675208" cy="1511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32" y="1504669"/>
            <a:ext cx="1675208" cy="1511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38" y="2721019"/>
            <a:ext cx="1675208" cy="1511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90" y="2651358"/>
            <a:ext cx="1675208" cy="1511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688" y="4364682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7612" y="658341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মগ?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19" y="1276019"/>
            <a:ext cx="1636737" cy="16367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89124" y="1276019"/>
            <a:ext cx="5023039" cy="3011291"/>
            <a:chOff x="3489124" y="1276019"/>
            <a:chExt cx="5023039" cy="30112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124" y="1276019"/>
              <a:ext cx="1636737" cy="16367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426" y="1283203"/>
              <a:ext cx="1636737" cy="16367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80" y="2650573"/>
              <a:ext cx="1636737" cy="16367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170" y="2650572"/>
              <a:ext cx="1636737" cy="163673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0" y="1244183"/>
            <a:ext cx="1636737" cy="1636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19" y="1255993"/>
            <a:ext cx="1636737" cy="1636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14" y="1265288"/>
            <a:ext cx="1636737" cy="16367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23" y="2634876"/>
            <a:ext cx="1636737" cy="1636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90" y="2622300"/>
            <a:ext cx="1636737" cy="1636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3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9745" y="2310713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2715" y="2117230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4491" y="2167471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9926" y="1677451"/>
            <a:ext cx="5286211" cy="3472137"/>
            <a:chOff x="1745672" y="1595712"/>
            <a:chExt cx="5286211" cy="34721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672" y="1595713"/>
              <a:ext cx="1797978" cy="16667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927" y="1595712"/>
              <a:ext cx="1797978" cy="16667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905" y="1734259"/>
              <a:ext cx="1797978" cy="16667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61" y="3280927"/>
              <a:ext cx="1797978" cy="16667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518" y="3401054"/>
              <a:ext cx="1797978" cy="166679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0579" y="2040525"/>
            <a:ext cx="4986697" cy="3109063"/>
            <a:chOff x="1357743" y="1953618"/>
            <a:chExt cx="4986697" cy="31090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743" y="1953618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622" y="1974056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561" y="1953618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182" y="3311364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091" y="3331802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1301756" y="2341809"/>
            <a:ext cx="5449240" cy="2225926"/>
            <a:chOff x="1784132" y="1502537"/>
            <a:chExt cx="5449240" cy="22259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435966">
              <a:off x="1447756" y="1838913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2439257" y="1838914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3462264" y="1853852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4485272" y="1897104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5445267" y="1940357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603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5" y="560969"/>
            <a:ext cx="1482436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835" y="729640"/>
            <a:ext cx="7259783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 বলো?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73" t="15698" r="13644" b="20348"/>
          <a:stretch/>
        </p:blipFill>
        <p:spPr bwMode="auto">
          <a:xfrm>
            <a:off x="2889539" y="1572351"/>
            <a:ext cx="6268316" cy="378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794458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পাঁচটা শাপলা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636" y="2000121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1698225" y="2613814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2451388" y="2015108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263029" y="2666701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963744" y="2044456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4590670" y="2736992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782249" y="1950120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82249" y="4054327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00636" y="4113354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9113253" y="2079124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7330437" y="1935636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86" y="4370647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74" y="4426155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64" y="4030111"/>
            <a:ext cx="1014322" cy="10143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54" y="4862734"/>
            <a:ext cx="1014322" cy="1014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33" y="4061371"/>
            <a:ext cx="1014322" cy="10143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75" y="4848992"/>
            <a:ext cx="1014322" cy="10143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7122736" y="2516069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3204011" y="2292526"/>
            <a:ext cx="1326711" cy="1099244"/>
            <a:chOff x="9850582" y="1654550"/>
            <a:chExt cx="1326711" cy="109924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794458"/>
            <a:ext cx="928670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পাঁচটা দোয়েল পাখিআছে তা দেখাও? 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636" y="2000121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1698225" y="2613814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2451388" y="2015108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263029" y="2666701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963744" y="2044456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782249" y="1950120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6987183" y="2351680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782249" y="4054327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00636" y="4113354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8961320" y="1836510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8859512" y="2510661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59" y="4070450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60" y="4708499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64" y="4030111"/>
            <a:ext cx="1014322" cy="10143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54" y="4862734"/>
            <a:ext cx="1014322" cy="1014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33" y="4061371"/>
            <a:ext cx="1014322" cy="10143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75" y="4848992"/>
            <a:ext cx="1014322" cy="1014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23" y="4521868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18" y="4531046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19" y="4118898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3368115" y="4380409"/>
            <a:ext cx="1326711" cy="1099244"/>
            <a:chOff x="9850582" y="1654550"/>
            <a:chExt cx="1326711" cy="109924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495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2" y="962355"/>
            <a:ext cx="5950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 l="25435" t="101" b="12201"/>
          <a:stretch>
            <a:fillRect/>
          </a:stretch>
        </p:blipFill>
        <p:spPr>
          <a:xfrm>
            <a:off x="3137096" y="2222695"/>
            <a:ext cx="5894362" cy="4220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26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4834" y="353519"/>
            <a:ext cx="62440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910" y="1889679"/>
            <a:ext cx="7766571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8" y="1129334"/>
            <a:ext cx="3574473" cy="537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828" y="562505"/>
            <a:ext cx="63174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4264" y="2046533"/>
            <a:ext cx="8542706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পাঠ্যাংশঃ5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2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183" y="1933501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600" y="1933500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3" y="1933500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0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6" y="2805404"/>
            <a:ext cx="579120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(5)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3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1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6" y="821779"/>
            <a:ext cx="606829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5" y="2202416"/>
            <a:ext cx="7952511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 ব্যবহার করে শিক্ষার্থীদের গণনায় অংশগ্রহন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 যেমন বই,তেঁতুলের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4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614" y="4280034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6704" y="624520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কাঁঠাল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211" y="2320824"/>
            <a:ext cx="209896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5772" y="1782215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60" y="1292562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059191" y="1238860"/>
            <a:ext cx="5616200" cy="3091751"/>
            <a:chOff x="3059191" y="1238860"/>
            <a:chExt cx="5616200" cy="30917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191" y="123886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304" y="123886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943" y="252961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134" y="2609631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52" y="1238860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27" y="1333198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25" y="1279496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95" y="2526397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4" y="2609631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614" y="4567018"/>
            <a:ext cx="389231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4801" y="528654"/>
            <a:ext cx="569018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দোয়েল পাখি?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519" y="2231900"/>
            <a:ext cx="2098964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89" y="1421205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489760" y="1421205"/>
            <a:ext cx="5253275" cy="3146723"/>
            <a:chOff x="3489760" y="1421205"/>
            <a:chExt cx="5253275" cy="31467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829" y="1431858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532" y="1421205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760" y="2907098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531" y="2872705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35" y="1421205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29" y="1431858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63" y="1406987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63" y="2904767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16" y="2875382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883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258</Words>
  <Application>Microsoft Office PowerPoint</Application>
  <PresentationFormat>Custom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Windows User</cp:lastModifiedBy>
  <cp:revision>57</cp:revision>
  <dcterms:created xsi:type="dcterms:W3CDTF">2019-01-26T23:20:02Z</dcterms:created>
  <dcterms:modified xsi:type="dcterms:W3CDTF">2021-07-10T11:13:51Z</dcterms:modified>
</cp:coreProperties>
</file>