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9" r:id="rId4"/>
    <p:sldId id="261" r:id="rId5"/>
    <p:sldId id="262" r:id="rId6"/>
    <p:sldId id="264" r:id="rId7"/>
    <p:sldId id="270" r:id="rId8"/>
    <p:sldId id="263" r:id="rId9"/>
    <p:sldId id="291" r:id="rId10"/>
    <p:sldId id="292" r:id="rId11"/>
    <p:sldId id="290" r:id="rId12"/>
    <p:sldId id="289" r:id="rId13"/>
    <p:sldId id="293" r:id="rId14"/>
    <p:sldId id="257" r:id="rId15"/>
    <p:sldId id="271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EA0"/>
    <a:srgbClr val="0707CB"/>
    <a:srgbClr val="0000FF"/>
    <a:srgbClr val="0000CC"/>
    <a:srgbClr val="0070C0"/>
    <a:srgbClr val="FFC001"/>
    <a:srgbClr val="FFBF01"/>
    <a:srgbClr val="A691C8"/>
    <a:srgbClr val="54D65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DD22-6B2F-449C-887A-976CB7E355A2}" type="datetimeFigureOut">
              <a:rPr lang="en-US" smtClean="0"/>
              <a:t>10-Jul-21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B10CC-D991-434A-AF96-1DC79C7D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সন্মানিত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সন্মানিত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মন্ডলী</a:t>
            </a:r>
            <a:r>
              <a:rPr lang="en-US" dirty="0"/>
              <a:t> </a:t>
            </a:r>
            <a:r>
              <a:rPr lang="en-US" dirty="0" err="1"/>
              <a:t>ছবিতে</a:t>
            </a:r>
            <a:r>
              <a:rPr lang="en-US" dirty="0"/>
              <a:t> </a:t>
            </a:r>
            <a:r>
              <a:rPr lang="en-US" dirty="0" err="1"/>
              <a:t>ক্লিক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10CC-D991-434A-AF96-1DC79C7DE8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912A-0B45-44B7-AD5F-5A2A8882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393DB-E074-43B6-A713-0715400C6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AEB4-25C7-43FE-8454-C6DC2DE6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362D-3F79-433D-8417-AB2CDF976369}" type="datetime1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92AA3-2A6E-4813-AE95-B7B215BE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472E-EFAB-40D8-938E-8FF7A302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0466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19556-66D4-47A3-ADF0-7506C079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0E0F-60A5-4CE9-829B-DB49565D824B}" type="datetime1">
              <a:rPr lang="en-US" smtClean="0"/>
              <a:t>10-Jul-21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8B886-DFB4-4D48-91CF-ED0B4F2D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82280-4E6D-4A7F-97AE-70421E17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707CB"/>
                </a:solidFill>
                <a:latin typeface="Arial Black" panose="020B0A04020102020204" pitchFamily="34" charset="0"/>
              </a:defRPr>
            </a:lvl1pPr>
          </a:lstStyle>
          <a:p>
            <a:fld id="{C97D1C00-8004-4102-BED1-3019EAC080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reeform 27"/>
          <p:cNvSpPr/>
          <p:nvPr userDrawn="1"/>
        </p:nvSpPr>
        <p:spPr>
          <a:xfrm rot="4318188">
            <a:off x="380415" y="82613"/>
            <a:ext cx="203805" cy="209858"/>
          </a:xfrm>
          <a:custGeom>
            <a:avLst/>
            <a:gdLst>
              <a:gd name="connsiteX0" fmla="*/ 0 w 203805"/>
              <a:gd name="connsiteY0" fmla="*/ 165755 h 209858"/>
              <a:gd name="connsiteX1" fmla="*/ 187595 w 203805"/>
              <a:gd name="connsiteY1" fmla="*/ 2199 h 209858"/>
              <a:gd name="connsiteX2" fmla="*/ 203805 w 203805"/>
              <a:gd name="connsiteY2" fmla="*/ 0 h 209858"/>
              <a:gd name="connsiteX3" fmla="*/ 135495 w 203805"/>
              <a:gd name="connsiteY3" fmla="*/ 209858 h 209858"/>
              <a:gd name="connsiteX4" fmla="*/ 0 w 203805"/>
              <a:gd name="connsiteY4" fmla="*/ 165755 h 20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05" h="209858">
                <a:moveTo>
                  <a:pt x="0" y="165755"/>
                </a:moveTo>
                <a:cubicBezTo>
                  <a:pt x="27520" y="81211"/>
                  <a:pt x="99972" y="22357"/>
                  <a:pt x="187595" y="2199"/>
                </a:cubicBezTo>
                <a:lnTo>
                  <a:pt x="203805" y="0"/>
                </a:lnTo>
                <a:lnTo>
                  <a:pt x="135495" y="209858"/>
                </a:lnTo>
                <a:lnTo>
                  <a:pt x="0" y="16575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 userDrawn="1"/>
        </p:nvSpPr>
        <p:spPr>
          <a:xfrm rot="4318188">
            <a:off x="11632662" y="76017"/>
            <a:ext cx="131514" cy="288185"/>
          </a:xfrm>
          <a:custGeom>
            <a:avLst/>
            <a:gdLst>
              <a:gd name="connsiteX0" fmla="*/ 25843 w 131514"/>
              <a:gd name="connsiteY0" fmla="*/ 0 h 288185"/>
              <a:gd name="connsiteX1" fmla="*/ 131514 w 131514"/>
              <a:gd name="connsiteY1" fmla="*/ 44989 h 288185"/>
              <a:gd name="connsiteX2" fmla="*/ 52353 w 131514"/>
              <a:gd name="connsiteY2" fmla="*/ 288185 h 288185"/>
              <a:gd name="connsiteX3" fmla="*/ 36204 w 131514"/>
              <a:gd name="connsiteY3" fmla="*/ 265568 h 288185"/>
              <a:gd name="connsiteX4" fmla="*/ 25843 w 131514"/>
              <a:gd name="connsiteY4" fmla="*/ 0 h 28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14" h="288185">
                <a:moveTo>
                  <a:pt x="25843" y="0"/>
                </a:moveTo>
                <a:lnTo>
                  <a:pt x="131514" y="44989"/>
                </a:lnTo>
                <a:lnTo>
                  <a:pt x="52353" y="288185"/>
                </a:lnTo>
                <a:lnTo>
                  <a:pt x="36204" y="265568"/>
                </a:lnTo>
                <a:cubicBezTo>
                  <a:pt x="-6437" y="190816"/>
                  <a:pt x="-13339" y="92029"/>
                  <a:pt x="25843" y="0"/>
                </a:cubicBez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 userDrawn="1"/>
        </p:nvSpPr>
        <p:spPr>
          <a:xfrm rot="4318188">
            <a:off x="88529" y="447763"/>
            <a:ext cx="266341" cy="126852"/>
          </a:xfrm>
          <a:custGeom>
            <a:avLst/>
            <a:gdLst>
              <a:gd name="connsiteX0" fmla="*/ 36090 w 266341"/>
              <a:gd name="connsiteY0" fmla="*/ 0 h 126852"/>
              <a:gd name="connsiteX1" fmla="*/ 266341 w 266341"/>
              <a:gd name="connsiteY1" fmla="*/ 74947 h 126852"/>
              <a:gd name="connsiteX2" fmla="*/ 263637 w 266341"/>
              <a:gd name="connsiteY2" fmla="*/ 77262 h 126852"/>
              <a:gd name="connsiteX3" fmla="*/ 0 w 266341"/>
              <a:gd name="connsiteY3" fmla="*/ 110876 h 126852"/>
              <a:gd name="connsiteX4" fmla="*/ 36090 w 266341"/>
              <a:gd name="connsiteY4" fmla="*/ 0 h 12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41" h="126852">
                <a:moveTo>
                  <a:pt x="36090" y="0"/>
                </a:moveTo>
                <a:lnTo>
                  <a:pt x="266341" y="74947"/>
                </a:lnTo>
                <a:lnTo>
                  <a:pt x="263637" y="77262"/>
                </a:lnTo>
                <a:cubicBezTo>
                  <a:pt x="192912" y="126296"/>
                  <a:pt x="95112" y="141836"/>
                  <a:pt x="0" y="110876"/>
                </a:cubicBezTo>
                <a:lnTo>
                  <a:pt x="3609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 userDrawn="1"/>
        </p:nvSpPr>
        <p:spPr>
          <a:xfrm rot="4318188">
            <a:off x="11902886" y="390776"/>
            <a:ext cx="205265" cy="204539"/>
          </a:xfrm>
          <a:custGeom>
            <a:avLst/>
            <a:gdLst>
              <a:gd name="connsiteX0" fmla="*/ 0 w 205265"/>
              <a:gd name="connsiteY0" fmla="*/ 137725 h 204539"/>
              <a:gd name="connsiteX1" fmla="*/ 58637 w 205265"/>
              <a:gd name="connsiteY1" fmla="*/ 0 h 204539"/>
              <a:gd name="connsiteX2" fmla="*/ 205109 w 205265"/>
              <a:gd name="connsiteY2" fmla="*/ 201216 h 204539"/>
              <a:gd name="connsiteX3" fmla="*/ 205265 w 205265"/>
              <a:gd name="connsiteY3" fmla="*/ 204539 h 204539"/>
              <a:gd name="connsiteX4" fmla="*/ 0 w 205265"/>
              <a:gd name="connsiteY4" fmla="*/ 137725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65" h="204539">
                <a:moveTo>
                  <a:pt x="0" y="137725"/>
                </a:moveTo>
                <a:lnTo>
                  <a:pt x="58637" y="0"/>
                </a:lnTo>
                <a:cubicBezTo>
                  <a:pt x="140442" y="34828"/>
                  <a:pt x="192714" y="112164"/>
                  <a:pt x="205109" y="201216"/>
                </a:cubicBezTo>
                <a:lnTo>
                  <a:pt x="205265" y="204539"/>
                </a:lnTo>
                <a:lnTo>
                  <a:pt x="0" y="137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 userDrawn="1"/>
        </p:nvSpPr>
        <p:spPr>
          <a:xfrm rot="4318188">
            <a:off x="11877570" y="6293577"/>
            <a:ext cx="177702" cy="113337"/>
          </a:xfrm>
          <a:custGeom>
            <a:avLst/>
            <a:gdLst>
              <a:gd name="connsiteX0" fmla="*/ 0 w 177702"/>
              <a:gd name="connsiteY0" fmla="*/ 55494 h 113337"/>
              <a:gd name="connsiteX1" fmla="*/ 15686 w 177702"/>
              <a:gd name="connsiteY1" fmla="*/ 43990 h 113337"/>
              <a:gd name="connsiteX2" fmla="*/ 177702 w 177702"/>
              <a:gd name="connsiteY2" fmla="*/ 0 h 113337"/>
              <a:gd name="connsiteX3" fmla="*/ 177702 w 177702"/>
              <a:gd name="connsiteY3" fmla="*/ 113337 h 113337"/>
              <a:gd name="connsiteX4" fmla="*/ 0 w 177702"/>
              <a:gd name="connsiteY4" fmla="*/ 55494 h 11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02" h="113337">
                <a:moveTo>
                  <a:pt x="0" y="55494"/>
                </a:moveTo>
                <a:lnTo>
                  <a:pt x="15686" y="43990"/>
                </a:lnTo>
                <a:cubicBezTo>
                  <a:pt x="61934" y="16217"/>
                  <a:pt x="117688" y="1"/>
                  <a:pt x="177702" y="0"/>
                </a:cubicBezTo>
                <a:lnTo>
                  <a:pt x="177702" y="113337"/>
                </a:lnTo>
                <a:lnTo>
                  <a:pt x="0" y="55494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 userDrawn="1"/>
        </p:nvSpPr>
        <p:spPr>
          <a:xfrm rot="4318188">
            <a:off x="85427" y="6305839"/>
            <a:ext cx="204201" cy="201995"/>
          </a:xfrm>
          <a:custGeom>
            <a:avLst/>
            <a:gdLst>
              <a:gd name="connsiteX0" fmla="*/ 0 w 204201"/>
              <a:gd name="connsiteY0" fmla="*/ 0 h 201995"/>
              <a:gd name="connsiteX1" fmla="*/ 204201 w 204201"/>
              <a:gd name="connsiteY1" fmla="*/ 66468 h 201995"/>
              <a:gd name="connsiteX2" fmla="*/ 146478 w 204201"/>
              <a:gd name="connsiteY2" fmla="*/ 201995 h 201995"/>
              <a:gd name="connsiteX3" fmla="*/ 36 w 204201"/>
              <a:gd name="connsiteY3" fmla="*/ 757 h 201995"/>
              <a:gd name="connsiteX4" fmla="*/ 0 w 204201"/>
              <a:gd name="connsiteY4" fmla="*/ 0 h 2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01" h="201995">
                <a:moveTo>
                  <a:pt x="0" y="0"/>
                </a:moveTo>
                <a:lnTo>
                  <a:pt x="204201" y="66468"/>
                </a:lnTo>
                <a:lnTo>
                  <a:pt x="146478" y="201995"/>
                </a:lnTo>
                <a:cubicBezTo>
                  <a:pt x="64679" y="167155"/>
                  <a:pt x="12417" y="89811"/>
                  <a:pt x="36" y="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 userDrawn="1"/>
        </p:nvSpPr>
        <p:spPr>
          <a:xfrm rot="4318188">
            <a:off x="422000" y="6493646"/>
            <a:ext cx="170217" cy="324319"/>
          </a:xfrm>
          <a:custGeom>
            <a:avLst/>
            <a:gdLst>
              <a:gd name="connsiteX0" fmla="*/ 0 w 170217"/>
              <a:gd name="connsiteY0" fmla="*/ 262835 h 324319"/>
              <a:gd name="connsiteX1" fmla="*/ 85554 w 170217"/>
              <a:gd name="connsiteY1" fmla="*/ 0 h 324319"/>
              <a:gd name="connsiteX2" fmla="*/ 104249 w 170217"/>
              <a:gd name="connsiteY2" fmla="*/ 17023 h 324319"/>
              <a:gd name="connsiteX3" fmla="*/ 144356 w 170217"/>
              <a:gd name="connsiteY3" fmla="*/ 324319 h 324319"/>
              <a:gd name="connsiteX4" fmla="*/ 0 w 170217"/>
              <a:gd name="connsiteY4" fmla="*/ 262835 h 32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17" h="324319">
                <a:moveTo>
                  <a:pt x="0" y="262835"/>
                </a:moveTo>
                <a:lnTo>
                  <a:pt x="85554" y="0"/>
                </a:lnTo>
                <a:lnTo>
                  <a:pt x="104249" y="17023"/>
                </a:lnTo>
                <a:cubicBezTo>
                  <a:pt x="172065" y="93723"/>
                  <a:pt x="191390" y="213890"/>
                  <a:pt x="144356" y="324319"/>
                </a:cubicBezTo>
                <a:lnTo>
                  <a:pt x="0" y="26283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 userDrawn="1"/>
        </p:nvSpPr>
        <p:spPr>
          <a:xfrm rot="4318188">
            <a:off x="11602576" y="6561888"/>
            <a:ext cx="257935" cy="254725"/>
          </a:xfrm>
          <a:custGeom>
            <a:avLst/>
            <a:gdLst>
              <a:gd name="connsiteX0" fmla="*/ 0 w 257935"/>
              <a:gd name="connsiteY0" fmla="*/ 254725 h 254725"/>
              <a:gd name="connsiteX1" fmla="*/ 82914 w 257935"/>
              <a:gd name="connsiteY1" fmla="*/ 0 h 254725"/>
              <a:gd name="connsiteX2" fmla="*/ 257935 w 257935"/>
              <a:gd name="connsiteY2" fmla="*/ 0 h 254725"/>
              <a:gd name="connsiteX3" fmla="*/ 26559 w 257935"/>
              <a:gd name="connsiteY3" fmla="*/ 252345 h 254725"/>
              <a:gd name="connsiteX4" fmla="*/ 0 w 257935"/>
              <a:gd name="connsiteY4" fmla="*/ 254725 h 25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35" h="254725">
                <a:moveTo>
                  <a:pt x="0" y="254725"/>
                </a:moveTo>
                <a:lnTo>
                  <a:pt x="82914" y="0"/>
                </a:lnTo>
                <a:lnTo>
                  <a:pt x="257935" y="0"/>
                </a:lnTo>
                <a:cubicBezTo>
                  <a:pt x="257934" y="124474"/>
                  <a:pt x="158604" y="228328"/>
                  <a:pt x="26559" y="252345"/>
                </a:cubicBezTo>
                <a:lnTo>
                  <a:pt x="0" y="254725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D33A46C-6543-43A6-B717-645820B08D51}"/>
              </a:ext>
            </a:extLst>
          </p:cNvPr>
          <p:cNvSpPr/>
          <p:nvPr userDrawn="1"/>
        </p:nvSpPr>
        <p:spPr>
          <a:xfrm>
            <a:off x="11672031" y="73583"/>
            <a:ext cx="399801" cy="343209"/>
          </a:xfrm>
          <a:custGeom>
            <a:avLst/>
            <a:gdLst>
              <a:gd name="connsiteX0" fmla="*/ 171201 w 399801"/>
              <a:gd name="connsiteY0" fmla="*/ 0 h 343209"/>
              <a:gd name="connsiteX1" fmla="*/ 399801 w 399801"/>
              <a:gd name="connsiteY1" fmla="*/ 257175 h 343209"/>
              <a:gd name="connsiteX2" fmla="*/ 395157 w 399801"/>
              <a:gd name="connsiteY2" fmla="*/ 309005 h 343209"/>
              <a:gd name="connsiteX3" fmla="*/ 385718 w 399801"/>
              <a:gd name="connsiteY3" fmla="*/ 343209 h 343209"/>
              <a:gd name="connsiteX4" fmla="*/ 268007 w 399801"/>
              <a:gd name="connsiteY4" fmla="*/ 332845 h 343209"/>
              <a:gd name="connsiteX5" fmla="*/ 268007 w 399801"/>
              <a:gd name="connsiteY5" fmla="*/ 178381 h 343209"/>
              <a:gd name="connsiteX6" fmla="*/ 140979 w 399801"/>
              <a:gd name="connsiteY6" fmla="*/ 178380 h 343209"/>
              <a:gd name="connsiteX7" fmla="*/ 151052 w 399801"/>
              <a:gd name="connsiteY7" fmla="*/ 63973 h 343209"/>
              <a:gd name="connsiteX8" fmla="*/ 10734 w 399801"/>
              <a:gd name="connsiteY8" fmla="*/ 82827 h 343209"/>
              <a:gd name="connsiteX9" fmla="*/ 0 w 399801"/>
              <a:gd name="connsiteY9" fmla="*/ 88355 h 343209"/>
              <a:gd name="connsiteX10" fmla="*/ 9556 w 399801"/>
              <a:gd name="connsiteY10" fmla="*/ 75325 h 343209"/>
              <a:gd name="connsiteX11" fmla="*/ 171201 w 399801"/>
              <a:gd name="connsiteY11" fmla="*/ 0 h 34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801" h="343209">
                <a:moveTo>
                  <a:pt x="171201" y="0"/>
                </a:moveTo>
                <a:cubicBezTo>
                  <a:pt x="297453" y="0"/>
                  <a:pt x="399801" y="115141"/>
                  <a:pt x="399801" y="257175"/>
                </a:cubicBezTo>
                <a:cubicBezTo>
                  <a:pt x="399801" y="274929"/>
                  <a:pt x="398202" y="292263"/>
                  <a:pt x="395157" y="309005"/>
                </a:cubicBezTo>
                <a:lnTo>
                  <a:pt x="385718" y="343209"/>
                </a:lnTo>
                <a:lnTo>
                  <a:pt x="268007" y="332845"/>
                </a:lnTo>
                <a:lnTo>
                  <a:pt x="268007" y="178381"/>
                </a:lnTo>
                <a:lnTo>
                  <a:pt x="140979" y="178380"/>
                </a:lnTo>
                <a:lnTo>
                  <a:pt x="151052" y="63973"/>
                </a:lnTo>
                <a:cubicBezTo>
                  <a:pt x="101234" y="59587"/>
                  <a:pt x="53374" y="66678"/>
                  <a:pt x="10734" y="82827"/>
                </a:cubicBezTo>
                <a:lnTo>
                  <a:pt x="0" y="88355"/>
                </a:lnTo>
                <a:lnTo>
                  <a:pt x="9556" y="75325"/>
                </a:lnTo>
                <a:cubicBezTo>
                  <a:pt x="50925" y="28785"/>
                  <a:pt x="108075" y="0"/>
                  <a:pt x="171201" y="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D4C5D83-7C9D-4498-B0F3-42B900415360}"/>
              </a:ext>
            </a:extLst>
          </p:cNvPr>
          <p:cNvSpPr/>
          <p:nvPr userDrawn="1"/>
        </p:nvSpPr>
        <p:spPr>
          <a:xfrm>
            <a:off x="156716" y="144907"/>
            <a:ext cx="236225" cy="254339"/>
          </a:xfrm>
          <a:custGeom>
            <a:avLst/>
            <a:gdLst>
              <a:gd name="connsiteX0" fmla="*/ 228346 w 236225"/>
              <a:gd name="connsiteY0" fmla="*/ 0 h 254339"/>
              <a:gd name="connsiteX1" fmla="*/ 236224 w 236225"/>
              <a:gd name="connsiteY1" fmla="*/ 893 h 254339"/>
              <a:gd name="connsiteX2" fmla="*/ 236225 w 236225"/>
              <a:gd name="connsiteY2" fmla="*/ 107056 h 254339"/>
              <a:gd name="connsiteX3" fmla="*/ 95248 w 236225"/>
              <a:gd name="connsiteY3" fmla="*/ 107056 h 254339"/>
              <a:gd name="connsiteX4" fmla="*/ 95248 w 236225"/>
              <a:gd name="connsiteY4" fmla="*/ 254338 h 254339"/>
              <a:gd name="connsiteX5" fmla="*/ 0 w 236225"/>
              <a:gd name="connsiteY5" fmla="*/ 254339 h 254339"/>
              <a:gd name="connsiteX6" fmla="*/ 4390 w 236225"/>
              <a:gd name="connsiteY6" fmla="*/ 205345 h 254339"/>
              <a:gd name="connsiteX7" fmla="*/ 228346 w 236225"/>
              <a:gd name="connsiteY7" fmla="*/ 0 h 25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25" h="254339">
                <a:moveTo>
                  <a:pt x="228346" y="0"/>
                </a:moveTo>
                <a:lnTo>
                  <a:pt x="236224" y="893"/>
                </a:lnTo>
                <a:lnTo>
                  <a:pt x="236225" y="107056"/>
                </a:lnTo>
                <a:lnTo>
                  <a:pt x="95248" y="107056"/>
                </a:lnTo>
                <a:lnTo>
                  <a:pt x="95248" y="254338"/>
                </a:lnTo>
                <a:lnTo>
                  <a:pt x="0" y="254339"/>
                </a:lnTo>
                <a:lnTo>
                  <a:pt x="4390" y="205345"/>
                </a:lnTo>
                <a:cubicBezTo>
                  <a:pt x="25706" y="88155"/>
                  <a:pt x="117875" y="0"/>
                  <a:pt x="228346" y="0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05702A8-A709-4FE1-8C9F-89F26F50E33C}"/>
              </a:ext>
            </a:extLst>
          </p:cNvPr>
          <p:cNvSpPr/>
          <p:nvPr userDrawn="1"/>
        </p:nvSpPr>
        <p:spPr>
          <a:xfrm>
            <a:off x="11940039" y="6205750"/>
            <a:ext cx="84219" cy="162470"/>
          </a:xfrm>
          <a:custGeom>
            <a:avLst/>
            <a:gdLst>
              <a:gd name="connsiteX0" fmla="*/ 0 w 84219"/>
              <a:gd name="connsiteY0" fmla="*/ 0 h 162470"/>
              <a:gd name="connsiteX1" fmla="*/ 20724 w 84219"/>
              <a:gd name="connsiteY1" fmla="*/ 19236 h 162470"/>
              <a:gd name="connsiteX2" fmla="*/ 83035 w 84219"/>
              <a:gd name="connsiteY2" fmla="*/ 149256 h 162470"/>
              <a:gd name="connsiteX3" fmla="*/ 84219 w 84219"/>
              <a:gd name="connsiteY3" fmla="*/ 162470 h 162470"/>
              <a:gd name="connsiteX4" fmla="*/ 70088 w 84219"/>
              <a:gd name="connsiteY4" fmla="*/ 133087 h 162470"/>
              <a:gd name="connsiteX5" fmla="*/ 15794 w 84219"/>
              <a:gd name="connsiteY5" fmla="*/ 70997 h 162470"/>
              <a:gd name="connsiteX6" fmla="*/ 0 w 84219"/>
              <a:gd name="connsiteY6" fmla="*/ 59642 h 162470"/>
              <a:gd name="connsiteX7" fmla="*/ 0 w 84219"/>
              <a:gd name="connsiteY7" fmla="*/ 0 h 16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19" h="162470">
                <a:moveTo>
                  <a:pt x="0" y="0"/>
                </a:moveTo>
                <a:lnTo>
                  <a:pt x="20724" y="19236"/>
                </a:lnTo>
                <a:cubicBezTo>
                  <a:pt x="51750" y="54141"/>
                  <a:pt x="73899" y="99032"/>
                  <a:pt x="83035" y="149256"/>
                </a:cubicBezTo>
                <a:lnTo>
                  <a:pt x="84219" y="162470"/>
                </a:lnTo>
                <a:lnTo>
                  <a:pt x="70088" y="133087"/>
                </a:lnTo>
                <a:cubicBezTo>
                  <a:pt x="54506" y="109532"/>
                  <a:pt x="36156" y="88688"/>
                  <a:pt x="15794" y="70997"/>
                </a:cubicBezTo>
                <a:lnTo>
                  <a:pt x="0" y="5964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53F939E-5A06-419E-99A0-C92FCF739388}"/>
              </a:ext>
            </a:extLst>
          </p:cNvPr>
          <p:cNvSpPr/>
          <p:nvPr userDrawn="1"/>
        </p:nvSpPr>
        <p:spPr>
          <a:xfrm>
            <a:off x="193198" y="6238435"/>
            <a:ext cx="58767" cy="78291"/>
          </a:xfrm>
          <a:custGeom>
            <a:avLst/>
            <a:gdLst>
              <a:gd name="connsiteX0" fmla="*/ 58767 w 58767"/>
              <a:gd name="connsiteY0" fmla="*/ 0 h 78291"/>
              <a:gd name="connsiteX1" fmla="*/ 58767 w 58767"/>
              <a:gd name="connsiteY1" fmla="*/ 40055 h 78291"/>
              <a:gd name="connsiteX2" fmla="*/ 58058 w 58767"/>
              <a:gd name="connsiteY2" fmla="*/ 40323 h 78291"/>
              <a:gd name="connsiteX3" fmla="*/ 2231 w 58767"/>
              <a:gd name="connsiteY3" fmla="*/ 75954 h 78291"/>
              <a:gd name="connsiteX4" fmla="*/ 0 w 58767"/>
              <a:gd name="connsiteY4" fmla="*/ 78291 h 78291"/>
              <a:gd name="connsiteX5" fmla="*/ 10127 w 58767"/>
              <a:gd name="connsiteY5" fmla="*/ 57299 h 78291"/>
              <a:gd name="connsiteX6" fmla="*/ 38041 w 58767"/>
              <a:gd name="connsiteY6" fmla="*/ 19238 h 78291"/>
              <a:gd name="connsiteX7" fmla="*/ 58767 w 58767"/>
              <a:gd name="connsiteY7" fmla="*/ 0 h 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67" h="78291">
                <a:moveTo>
                  <a:pt x="58767" y="0"/>
                </a:moveTo>
                <a:lnTo>
                  <a:pt x="58767" y="40055"/>
                </a:lnTo>
                <a:lnTo>
                  <a:pt x="58058" y="40323"/>
                </a:lnTo>
                <a:cubicBezTo>
                  <a:pt x="37846" y="50157"/>
                  <a:pt x="19101" y="62135"/>
                  <a:pt x="2231" y="75954"/>
                </a:cubicBezTo>
                <a:lnTo>
                  <a:pt x="0" y="78291"/>
                </a:lnTo>
                <a:lnTo>
                  <a:pt x="10127" y="57299"/>
                </a:lnTo>
                <a:cubicBezTo>
                  <a:pt x="18344" y="43617"/>
                  <a:pt x="27699" y="30873"/>
                  <a:pt x="38041" y="19238"/>
                </a:cubicBezTo>
                <a:lnTo>
                  <a:pt x="58767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3D5956-562D-41C2-8A15-9D15612AA262}"/>
              </a:ext>
            </a:extLst>
          </p:cNvPr>
          <p:cNvSpPr/>
          <p:nvPr userDrawn="1"/>
        </p:nvSpPr>
        <p:spPr>
          <a:xfrm>
            <a:off x="105227" y="6316725"/>
            <a:ext cx="87971" cy="169144"/>
          </a:xfrm>
          <a:custGeom>
            <a:avLst/>
            <a:gdLst>
              <a:gd name="connsiteX0" fmla="*/ 87971 w 87971"/>
              <a:gd name="connsiteY0" fmla="*/ 0 h 169144"/>
              <a:gd name="connsiteX1" fmla="*/ 77022 w 87971"/>
              <a:gd name="connsiteY1" fmla="*/ 22693 h 169144"/>
              <a:gd name="connsiteX2" fmla="*/ 59057 w 87971"/>
              <a:gd name="connsiteY2" fmla="*/ 122797 h 169144"/>
              <a:gd name="connsiteX3" fmla="*/ 63210 w 87971"/>
              <a:gd name="connsiteY3" fmla="*/ 169144 h 169144"/>
              <a:gd name="connsiteX4" fmla="*/ 0 w 87971"/>
              <a:gd name="connsiteY4" fmla="*/ 163570 h 169144"/>
              <a:gd name="connsiteX5" fmla="*/ 45625 w 87971"/>
              <a:gd name="connsiteY5" fmla="*/ 44340 h 169144"/>
              <a:gd name="connsiteX6" fmla="*/ 87971 w 87971"/>
              <a:gd name="connsiteY6" fmla="*/ 0 h 1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1" h="169144">
                <a:moveTo>
                  <a:pt x="87971" y="0"/>
                </a:moveTo>
                <a:lnTo>
                  <a:pt x="77022" y="22693"/>
                </a:lnTo>
                <a:cubicBezTo>
                  <a:pt x="65454" y="53461"/>
                  <a:pt x="59057" y="87289"/>
                  <a:pt x="59057" y="122797"/>
                </a:cubicBezTo>
                <a:lnTo>
                  <a:pt x="63210" y="169144"/>
                </a:lnTo>
                <a:lnTo>
                  <a:pt x="0" y="163570"/>
                </a:lnTo>
                <a:cubicBezTo>
                  <a:pt x="3905" y="119287"/>
                  <a:pt x="20200" y="78737"/>
                  <a:pt x="45625" y="44340"/>
                </a:cubicBezTo>
                <a:lnTo>
                  <a:pt x="87971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DA6D62-1B3D-4657-B063-08144E778D6B}"/>
              </a:ext>
            </a:extLst>
          </p:cNvPr>
          <p:cNvSpPr/>
          <p:nvPr userDrawn="1"/>
        </p:nvSpPr>
        <p:spPr>
          <a:xfrm>
            <a:off x="12024257" y="6368220"/>
            <a:ext cx="23552" cy="56020"/>
          </a:xfrm>
          <a:custGeom>
            <a:avLst/>
            <a:gdLst>
              <a:gd name="connsiteX0" fmla="*/ 0 w 23552"/>
              <a:gd name="connsiteY0" fmla="*/ 0 h 56020"/>
              <a:gd name="connsiteX1" fmla="*/ 23552 w 23552"/>
              <a:gd name="connsiteY1" fmla="*/ 48972 h 56020"/>
              <a:gd name="connsiteX2" fmla="*/ 1901 w 23552"/>
              <a:gd name="connsiteY2" fmla="*/ 56020 h 56020"/>
              <a:gd name="connsiteX3" fmla="*/ 3460 w 23552"/>
              <a:gd name="connsiteY3" fmla="*/ 38616 h 56020"/>
              <a:gd name="connsiteX4" fmla="*/ 0 w 23552"/>
              <a:gd name="connsiteY4" fmla="*/ 0 h 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52" h="56020">
                <a:moveTo>
                  <a:pt x="0" y="0"/>
                </a:moveTo>
                <a:lnTo>
                  <a:pt x="23552" y="48972"/>
                </a:lnTo>
                <a:lnTo>
                  <a:pt x="1901" y="56020"/>
                </a:lnTo>
                <a:lnTo>
                  <a:pt x="3460" y="3861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DD6A45B-9D62-4E81-B84A-8C8ABBF578AC}"/>
              </a:ext>
            </a:extLst>
          </p:cNvPr>
          <p:cNvSpPr/>
          <p:nvPr userDrawn="1"/>
        </p:nvSpPr>
        <p:spPr>
          <a:xfrm>
            <a:off x="11838398" y="6424241"/>
            <a:ext cx="187760" cy="231291"/>
          </a:xfrm>
          <a:custGeom>
            <a:avLst/>
            <a:gdLst>
              <a:gd name="connsiteX0" fmla="*/ 187760 w 187760"/>
              <a:gd name="connsiteY0" fmla="*/ 0 h 231291"/>
              <a:gd name="connsiteX1" fmla="*/ 184675 w 187760"/>
              <a:gd name="connsiteY1" fmla="*/ 34426 h 231291"/>
              <a:gd name="connsiteX2" fmla="*/ 49700 w 187760"/>
              <a:gd name="connsiteY2" fmla="*/ 219561 h 231291"/>
              <a:gd name="connsiteX3" fmla="*/ 16111 w 187760"/>
              <a:gd name="connsiteY3" fmla="*/ 231291 h 231291"/>
              <a:gd name="connsiteX4" fmla="*/ 0 w 187760"/>
              <a:gd name="connsiteY4" fmla="*/ 181796 h 231291"/>
              <a:gd name="connsiteX5" fmla="*/ 101639 w 187760"/>
              <a:gd name="connsiteY5" fmla="*/ 181796 h 231291"/>
              <a:gd name="connsiteX6" fmla="*/ 101639 w 187760"/>
              <a:gd name="connsiteY6" fmla="*/ 28031 h 231291"/>
              <a:gd name="connsiteX7" fmla="*/ 187760 w 187760"/>
              <a:gd name="connsiteY7" fmla="*/ 0 h 2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760" h="231291">
                <a:moveTo>
                  <a:pt x="187760" y="0"/>
                </a:moveTo>
                <a:lnTo>
                  <a:pt x="184675" y="34426"/>
                </a:lnTo>
                <a:cubicBezTo>
                  <a:pt x="169449" y="118133"/>
                  <a:pt x="118074" y="187027"/>
                  <a:pt x="49700" y="219561"/>
                </a:cubicBezTo>
                <a:lnTo>
                  <a:pt x="16111" y="231291"/>
                </a:lnTo>
                <a:lnTo>
                  <a:pt x="0" y="181796"/>
                </a:lnTo>
                <a:lnTo>
                  <a:pt x="101639" y="181796"/>
                </a:lnTo>
                <a:lnTo>
                  <a:pt x="101639" y="28031"/>
                </a:lnTo>
                <a:lnTo>
                  <a:pt x="18776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A5573AD-095D-4EBA-A2A7-EA502B7EC045}"/>
              </a:ext>
            </a:extLst>
          </p:cNvPr>
          <p:cNvSpPr/>
          <p:nvPr userDrawn="1"/>
        </p:nvSpPr>
        <p:spPr>
          <a:xfrm>
            <a:off x="168437" y="6485870"/>
            <a:ext cx="216599" cy="209049"/>
          </a:xfrm>
          <a:custGeom>
            <a:avLst/>
            <a:gdLst>
              <a:gd name="connsiteX0" fmla="*/ 0 w 216599"/>
              <a:gd name="connsiteY0" fmla="*/ 0 h 209049"/>
              <a:gd name="connsiteX1" fmla="*/ 83528 w 216599"/>
              <a:gd name="connsiteY1" fmla="*/ 7366 h 209049"/>
              <a:gd name="connsiteX2" fmla="*/ 83528 w 216599"/>
              <a:gd name="connsiteY2" fmla="*/ 120167 h 209049"/>
              <a:gd name="connsiteX3" fmla="*/ 216599 w 216599"/>
              <a:gd name="connsiteY3" fmla="*/ 120167 h 209049"/>
              <a:gd name="connsiteX4" fmla="*/ 208761 w 216599"/>
              <a:gd name="connsiteY4" fmla="*/ 209049 h 209049"/>
              <a:gd name="connsiteX5" fmla="*/ 178376 w 216599"/>
              <a:gd name="connsiteY5" fmla="*/ 205603 h 209049"/>
              <a:gd name="connsiteX6" fmla="*/ 491 w 216599"/>
              <a:gd name="connsiteY6" fmla="*/ 5483 h 209049"/>
              <a:gd name="connsiteX7" fmla="*/ 0 w 216599"/>
              <a:gd name="connsiteY7" fmla="*/ 0 h 20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99" h="209049">
                <a:moveTo>
                  <a:pt x="0" y="0"/>
                </a:moveTo>
                <a:lnTo>
                  <a:pt x="83528" y="7366"/>
                </a:lnTo>
                <a:lnTo>
                  <a:pt x="83528" y="120167"/>
                </a:lnTo>
                <a:lnTo>
                  <a:pt x="216599" y="120167"/>
                </a:lnTo>
                <a:lnTo>
                  <a:pt x="208761" y="209049"/>
                </a:lnTo>
                <a:lnTo>
                  <a:pt x="178376" y="205603"/>
                </a:lnTo>
                <a:cubicBezTo>
                  <a:pt x="89088" y="185049"/>
                  <a:pt x="18762" y="105932"/>
                  <a:pt x="491" y="54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BDD922-640E-4AE1-9946-1FC3976EEF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1 w 12192000"/>
              <a:gd name="connsiteY0" fmla="*/ 0 h 6858001"/>
              <a:gd name="connsiteX1" fmla="*/ 12192000 w 12192000"/>
              <a:gd name="connsiteY1" fmla="*/ 1 h 6858001"/>
              <a:gd name="connsiteX2" fmla="*/ 12192000 w 12192000"/>
              <a:gd name="connsiteY2" fmla="*/ 6858000 h 6858001"/>
              <a:gd name="connsiteX3" fmla="*/ 0 w 12192000"/>
              <a:gd name="connsiteY3" fmla="*/ 6858001 h 6858001"/>
              <a:gd name="connsiteX4" fmla="*/ 1 w 12192000"/>
              <a:gd name="connsiteY4" fmla="*/ 0 h 6858001"/>
              <a:gd name="connsiteX5" fmla="*/ 11843231 w 12192000"/>
              <a:gd name="connsiteY5" fmla="*/ 73583 h 6858001"/>
              <a:gd name="connsiteX6" fmla="*/ 11681586 w 12192000"/>
              <a:gd name="connsiteY6" fmla="*/ 148908 h 6858001"/>
              <a:gd name="connsiteX7" fmla="*/ 11672030 w 12192000"/>
              <a:gd name="connsiteY7" fmla="*/ 161938 h 6858001"/>
              <a:gd name="connsiteX8" fmla="*/ 11623126 w 12192000"/>
              <a:gd name="connsiteY8" fmla="*/ 187124 h 6858001"/>
              <a:gd name="connsiteX9" fmla="*/ 11573762 w 12192000"/>
              <a:gd name="connsiteY9" fmla="*/ 229607 h 6858001"/>
              <a:gd name="connsiteX10" fmla="*/ 11557254 w 12192000"/>
              <a:gd name="connsiteY10" fmla="*/ 251963 h 6858001"/>
              <a:gd name="connsiteX11" fmla="*/ 613636 w 12192000"/>
              <a:gd name="connsiteY11" fmla="*/ 251964 h 6858001"/>
              <a:gd name="connsiteX12" fmla="*/ 606527 w 12192000"/>
              <a:gd name="connsiteY12" fmla="*/ 237230 h 6858001"/>
              <a:gd name="connsiteX13" fmla="*/ 392939 w 12192000"/>
              <a:gd name="connsiteY13" fmla="*/ 109471 h 6858001"/>
              <a:gd name="connsiteX14" fmla="*/ 392939 w 12192000"/>
              <a:gd name="connsiteY14" fmla="*/ 145800 h 6858001"/>
              <a:gd name="connsiteX15" fmla="*/ 385061 w 12192000"/>
              <a:gd name="connsiteY15" fmla="*/ 144907 h 6858001"/>
              <a:gd name="connsiteX16" fmla="*/ 161105 w 12192000"/>
              <a:gd name="connsiteY16" fmla="*/ 350252 h 6858001"/>
              <a:gd name="connsiteX17" fmla="*/ 156715 w 12192000"/>
              <a:gd name="connsiteY17" fmla="*/ 399246 h 6858001"/>
              <a:gd name="connsiteX18" fmla="*/ 135362 w 12192000"/>
              <a:gd name="connsiteY18" fmla="*/ 399246 h 6858001"/>
              <a:gd name="connsiteX19" fmla="*/ 248926 w 12192000"/>
              <a:gd name="connsiteY19" fmla="*/ 639532 h 6858001"/>
              <a:gd name="connsiteX20" fmla="*/ 251964 w 12192000"/>
              <a:gd name="connsiteY20" fmla="*/ 641387 h 6858001"/>
              <a:gd name="connsiteX21" fmla="*/ 251964 w 12192000"/>
              <a:gd name="connsiteY21" fmla="*/ 6238435 h 6858001"/>
              <a:gd name="connsiteX22" fmla="*/ 231238 w 12192000"/>
              <a:gd name="connsiteY22" fmla="*/ 6257673 h 6858001"/>
              <a:gd name="connsiteX23" fmla="*/ 203324 w 12192000"/>
              <a:gd name="connsiteY23" fmla="*/ 6295734 h 6858001"/>
              <a:gd name="connsiteX24" fmla="*/ 193197 w 12192000"/>
              <a:gd name="connsiteY24" fmla="*/ 6316726 h 6858001"/>
              <a:gd name="connsiteX25" fmla="*/ 150851 w 12192000"/>
              <a:gd name="connsiteY25" fmla="*/ 6361066 h 6858001"/>
              <a:gd name="connsiteX26" fmla="*/ 105226 w 12192000"/>
              <a:gd name="connsiteY26" fmla="*/ 6480296 h 6858001"/>
              <a:gd name="connsiteX27" fmla="*/ 168436 w 12192000"/>
              <a:gd name="connsiteY27" fmla="*/ 6485870 h 6858001"/>
              <a:gd name="connsiteX28" fmla="*/ 168927 w 12192000"/>
              <a:gd name="connsiteY28" fmla="*/ 6491353 h 6858001"/>
              <a:gd name="connsiteX29" fmla="*/ 346812 w 12192000"/>
              <a:gd name="connsiteY29" fmla="*/ 6691473 h 6858001"/>
              <a:gd name="connsiteX30" fmla="*/ 377197 w 12192000"/>
              <a:gd name="connsiteY30" fmla="*/ 6694919 h 6858001"/>
              <a:gd name="connsiteX31" fmla="*/ 371252 w 12192000"/>
              <a:gd name="connsiteY31" fmla="*/ 6762335 h 6858001"/>
              <a:gd name="connsiteX32" fmla="*/ 651043 w 12192000"/>
              <a:gd name="connsiteY32" fmla="*/ 6629084 h 6858001"/>
              <a:gd name="connsiteX33" fmla="*/ 661444 w 12192000"/>
              <a:gd name="connsiteY33" fmla="*/ 6606038 h 6858001"/>
              <a:gd name="connsiteX34" fmla="*/ 11570518 w 12192000"/>
              <a:gd name="connsiteY34" fmla="*/ 6606037 h 6858001"/>
              <a:gd name="connsiteX35" fmla="*/ 11581002 w 12192000"/>
              <a:gd name="connsiteY35" fmla="*/ 6630555 h 6858001"/>
              <a:gd name="connsiteX36" fmla="*/ 11892570 w 12192000"/>
              <a:gd name="connsiteY36" fmla="*/ 6772464 h 6858001"/>
              <a:gd name="connsiteX37" fmla="*/ 11854509 w 12192000"/>
              <a:gd name="connsiteY37" fmla="*/ 6655532 h 6858001"/>
              <a:gd name="connsiteX38" fmla="*/ 11888098 w 12192000"/>
              <a:gd name="connsiteY38" fmla="*/ 6643802 h 6858001"/>
              <a:gd name="connsiteX39" fmla="*/ 12023073 w 12192000"/>
              <a:gd name="connsiteY39" fmla="*/ 6458667 h 6858001"/>
              <a:gd name="connsiteX40" fmla="*/ 12026158 w 12192000"/>
              <a:gd name="connsiteY40" fmla="*/ 6424241 h 6858001"/>
              <a:gd name="connsiteX41" fmla="*/ 12047809 w 12192000"/>
              <a:gd name="connsiteY41" fmla="*/ 6417193 h 6858001"/>
              <a:gd name="connsiteX42" fmla="*/ 12024257 w 12192000"/>
              <a:gd name="connsiteY42" fmla="*/ 6368221 h 6858001"/>
              <a:gd name="connsiteX43" fmla="*/ 12023073 w 12192000"/>
              <a:gd name="connsiteY43" fmla="*/ 6355007 h 6858001"/>
              <a:gd name="connsiteX44" fmla="*/ 11960762 w 12192000"/>
              <a:gd name="connsiteY44" fmla="*/ 6224987 h 6858001"/>
              <a:gd name="connsiteX45" fmla="*/ 11940038 w 12192000"/>
              <a:gd name="connsiteY45" fmla="*/ 6205751 h 6858001"/>
              <a:gd name="connsiteX46" fmla="*/ 11940037 w 12192000"/>
              <a:gd name="connsiteY46" fmla="*/ 622293 h 6858001"/>
              <a:gd name="connsiteX47" fmla="*/ 11943149 w 12192000"/>
              <a:gd name="connsiteY47" fmla="*/ 621116 h 6858001"/>
              <a:gd name="connsiteX48" fmla="*/ 12089148 w 12192000"/>
              <a:gd name="connsiteY48" fmla="*/ 419557 h 6858001"/>
              <a:gd name="connsiteX49" fmla="*/ 12057748 w 12192000"/>
              <a:gd name="connsiteY49" fmla="*/ 416792 h 6858001"/>
              <a:gd name="connsiteX50" fmla="*/ 12067187 w 12192000"/>
              <a:gd name="connsiteY50" fmla="*/ 382588 h 6858001"/>
              <a:gd name="connsiteX51" fmla="*/ 12071831 w 12192000"/>
              <a:gd name="connsiteY51" fmla="*/ 330758 h 6858001"/>
              <a:gd name="connsiteX52" fmla="*/ 11843231 w 12192000"/>
              <a:gd name="connsiteY52" fmla="*/ 73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6858001">
                <a:moveTo>
                  <a:pt x="1" y="0"/>
                </a:moveTo>
                <a:lnTo>
                  <a:pt x="12192000" y="1"/>
                </a:lnTo>
                <a:lnTo>
                  <a:pt x="12192000" y="6858000"/>
                </a:lnTo>
                <a:lnTo>
                  <a:pt x="0" y="6858001"/>
                </a:lnTo>
                <a:lnTo>
                  <a:pt x="1" y="0"/>
                </a:lnTo>
                <a:close/>
                <a:moveTo>
                  <a:pt x="11843231" y="73583"/>
                </a:moveTo>
                <a:cubicBezTo>
                  <a:pt x="11780105" y="73583"/>
                  <a:pt x="11722955" y="102368"/>
                  <a:pt x="11681586" y="148908"/>
                </a:cubicBezTo>
                <a:lnTo>
                  <a:pt x="11672030" y="161938"/>
                </a:lnTo>
                <a:lnTo>
                  <a:pt x="11623126" y="187124"/>
                </a:lnTo>
                <a:cubicBezTo>
                  <a:pt x="11604823" y="199424"/>
                  <a:pt x="11588233" y="213686"/>
                  <a:pt x="11573762" y="229607"/>
                </a:cubicBezTo>
                <a:lnTo>
                  <a:pt x="11557254" y="251963"/>
                </a:lnTo>
                <a:lnTo>
                  <a:pt x="613636" y="251964"/>
                </a:lnTo>
                <a:lnTo>
                  <a:pt x="606527" y="237230"/>
                </a:lnTo>
                <a:cubicBezTo>
                  <a:pt x="560238" y="160149"/>
                  <a:pt x="481849" y="109472"/>
                  <a:pt x="392939" y="109471"/>
                </a:cubicBezTo>
                <a:lnTo>
                  <a:pt x="392939" y="145800"/>
                </a:lnTo>
                <a:lnTo>
                  <a:pt x="385061" y="144907"/>
                </a:lnTo>
                <a:cubicBezTo>
                  <a:pt x="274590" y="144907"/>
                  <a:pt x="182421" y="233062"/>
                  <a:pt x="161105" y="350252"/>
                </a:cubicBezTo>
                <a:lnTo>
                  <a:pt x="156715" y="399246"/>
                </a:lnTo>
                <a:lnTo>
                  <a:pt x="135362" y="399246"/>
                </a:lnTo>
                <a:cubicBezTo>
                  <a:pt x="135361" y="499270"/>
                  <a:pt x="180409" y="587457"/>
                  <a:pt x="248926" y="639532"/>
                </a:cubicBezTo>
                <a:lnTo>
                  <a:pt x="251964" y="641387"/>
                </a:lnTo>
                <a:lnTo>
                  <a:pt x="251964" y="6238435"/>
                </a:lnTo>
                <a:lnTo>
                  <a:pt x="231238" y="6257673"/>
                </a:lnTo>
                <a:cubicBezTo>
                  <a:pt x="220896" y="6269308"/>
                  <a:pt x="211541" y="6282052"/>
                  <a:pt x="203324" y="6295734"/>
                </a:cubicBezTo>
                <a:lnTo>
                  <a:pt x="193197" y="6316726"/>
                </a:lnTo>
                <a:lnTo>
                  <a:pt x="150851" y="6361066"/>
                </a:lnTo>
                <a:cubicBezTo>
                  <a:pt x="125426" y="6395463"/>
                  <a:pt x="109131" y="6436013"/>
                  <a:pt x="105226" y="6480296"/>
                </a:cubicBezTo>
                <a:lnTo>
                  <a:pt x="168436" y="6485870"/>
                </a:lnTo>
                <a:lnTo>
                  <a:pt x="168927" y="6491353"/>
                </a:lnTo>
                <a:cubicBezTo>
                  <a:pt x="187198" y="6591802"/>
                  <a:pt x="257524" y="6670919"/>
                  <a:pt x="346812" y="6691473"/>
                </a:cubicBezTo>
                <a:lnTo>
                  <a:pt x="377197" y="6694919"/>
                </a:lnTo>
                <a:lnTo>
                  <a:pt x="371252" y="6762335"/>
                </a:lnTo>
                <a:cubicBezTo>
                  <a:pt x="490816" y="6772879"/>
                  <a:pt x="599100" y="6717309"/>
                  <a:pt x="651043" y="6629084"/>
                </a:cubicBezTo>
                <a:lnTo>
                  <a:pt x="661444" y="6606038"/>
                </a:lnTo>
                <a:lnTo>
                  <a:pt x="11570518" y="6606037"/>
                </a:lnTo>
                <a:lnTo>
                  <a:pt x="11581002" y="6630555"/>
                </a:lnTo>
                <a:cubicBezTo>
                  <a:pt x="11644710" y="6748682"/>
                  <a:pt x="11774208" y="6810990"/>
                  <a:pt x="11892570" y="6772464"/>
                </a:cubicBezTo>
                <a:lnTo>
                  <a:pt x="11854509" y="6655532"/>
                </a:lnTo>
                <a:lnTo>
                  <a:pt x="11888098" y="6643802"/>
                </a:lnTo>
                <a:cubicBezTo>
                  <a:pt x="11956472" y="6611268"/>
                  <a:pt x="12007847" y="6542374"/>
                  <a:pt x="12023073" y="6458667"/>
                </a:cubicBezTo>
                <a:lnTo>
                  <a:pt x="12026158" y="6424241"/>
                </a:lnTo>
                <a:lnTo>
                  <a:pt x="12047809" y="6417193"/>
                </a:lnTo>
                <a:lnTo>
                  <a:pt x="12024257" y="6368221"/>
                </a:lnTo>
                <a:lnTo>
                  <a:pt x="12023073" y="6355007"/>
                </a:lnTo>
                <a:cubicBezTo>
                  <a:pt x="12013937" y="6304783"/>
                  <a:pt x="11991788" y="6259892"/>
                  <a:pt x="11960762" y="6224987"/>
                </a:cubicBezTo>
                <a:lnTo>
                  <a:pt x="11940038" y="6205751"/>
                </a:lnTo>
                <a:lnTo>
                  <a:pt x="11940037" y="622293"/>
                </a:lnTo>
                <a:lnTo>
                  <a:pt x="11943149" y="621116"/>
                </a:lnTo>
                <a:cubicBezTo>
                  <a:pt x="12023991" y="581767"/>
                  <a:pt x="12081350" y="508125"/>
                  <a:pt x="12089148" y="419557"/>
                </a:cubicBezTo>
                <a:lnTo>
                  <a:pt x="12057748" y="416792"/>
                </a:lnTo>
                <a:lnTo>
                  <a:pt x="12067187" y="382588"/>
                </a:lnTo>
                <a:cubicBezTo>
                  <a:pt x="12070232" y="365846"/>
                  <a:pt x="12071831" y="348512"/>
                  <a:pt x="12071831" y="330758"/>
                </a:cubicBezTo>
                <a:cubicBezTo>
                  <a:pt x="12071831" y="188724"/>
                  <a:pt x="11969483" y="73583"/>
                  <a:pt x="11843231" y="735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81304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90950-76D6-4887-B82A-307179D9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0D56C-1992-4A45-A21C-303825D37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4FAB-23F9-4D73-986F-F468A1635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0268-ED5B-40D7-9156-FD8CED585F75}" type="datetime1">
              <a:rPr lang="en-US" smtClean="0"/>
              <a:t>10-Jul-21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9141-CC62-476A-A3AD-6D18D386A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BBA38-5D98-41A7-8EBE-F3A6488AD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1C00-8004-4102-BED1-3019EAC08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>
    <p:cover dir="l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fiuddintsc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82F58-C142-40D4-A7BC-EE41341B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10BA4A-A016-4583-993F-22BF49DD8DC8}"/>
              </a:ext>
            </a:extLst>
          </p:cNvPr>
          <p:cNvGrpSpPr/>
          <p:nvPr/>
        </p:nvGrpSpPr>
        <p:grpSpPr>
          <a:xfrm>
            <a:off x="771369" y="-62127"/>
            <a:ext cx="10649262" cy="6163647"/>
            <a:chOff x="704538" y="192703"/>
            <a:chExt cx="9323882" cy="60705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CDC972-BC0B-41DC-B280-8DE4764E7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87" b="7213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3" b="26751"/>
            <a:stretch/>
          </p:blipFill>
          <p:spPr>
            <a:xfrm>
              <a:off x="704538" y="192703"/>
              <a:ext cx="9323882" cy="60705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F01F91-B345-48FB-B1B6-5C8ED08C27C5}"/>
                </a:ext>
              </a:extLst>
            </p:cNvPr>
            <p:cNvSpPr txBox="1"/>
            <p:nvPr/>
          </p:nvSpPr>
          <p:spPr>
            <a:xfrm>
              <a:off x="3400268" y="1229195"/>
              <a:ext cx="24371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Heating Chamber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3FBC65-7479-49ED-997F-7EF29B91FEF1}"/>
                </a:ext>
              </a:extLst>
            </p:cNvPr>
            <p:cNvSpPr txBox="1"/>
            <p:nvPr/>
          </p:nvSpPr>
          <p:spPr>
            <a:xfrm>
              <a:off x="8622922" y="3019616"/>
              <a:ext cx="13592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Generator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45B431-C605-43C9-AC6C-50363D81E491}"/>
                </a:ext>
              </a:extLst>
            </p:cNvPr>
            <p:cNvSpPr txBox="1"/>
            <p:nvPr/>
          </p:nvSpPr>
          <p:spPr>
            <a:xfrm>
              <a:off x="1744133" y="2950426"/>
              <a:ext cx="1237237" cy="333443"/>
            </a:xfrm>
            <a:prstGeom prst="rect">
              <a:avLst/>
            </a:prstGeom>
            <a:solidFill>
              <a:srgbClr val="FFC00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Compressor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A605DD-F6E7-420C-AFAE-1075FDC43F47}"/>
                </a:ext>
              </a:extLst>
            </p:cNvPr>
            <p:cNvSpPr txBox="1"/>
            <p:nvPr/>
          </p:nvSpPr>
          <p:spPr>
            <a:xfrm>
              <a:off x="6141254" y="3026392"/>
              <a:ext cx="1075374" cy="333443"/>
            </a:xfrm>
            <a:prstGeom prst="rect">
              <a:avLst/>
            </a:prstGeom>
            <a:solidFill>
              <a:srgbClr val="FFBF0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Turbine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FC7FE4-1ACF-480F-9BBB-3BCA182DAF26}"/>
                </a:ext>
              </a:extLst>
            </p:cNvPr>
            <p:cNvSpPr txBox="1"/>
            <p:nvPr/>
          </p:nvSpPr>
          <p:spPr>
            <a:xfrm>
              <a:off x="3329463" y="5797729"/>
              <a:ext cx="22827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Cooling Chamber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461BC9-11AA-48D3-9CFE-D23CC8048105}"/>
              </a:ext>
            </a:extLst>
          </p:cNvPr>
          <p:cNvSpPr txBox="1"/>
          <p:nvPr/>
        </p:nvSpPr>
        <p:spPr>
          <a:xfrm>
            <a:off x="2939321" y="5966721"/>
            <a:ext cx="6313357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02854"/>
      </p:ext>
    </p:extLst>
  </p:cSld>
  <p:clrMapOvr>
    <a:masterClrMapping/>
  </p:clrMapOvr>
  <p:transition spd="slow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84149-EF63-4381-8961-F993412D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1A">
            <a:extLst>
              <a:ext uri="{FF2B5EF4-FFF2-40B4-BE49-F238E27FC236}">
                <a16:creationId xmlns:a16="http://schemas.microsoft.com/office/drawing/2014/main" id="{927EFCEC-C79C-4A4A-B6A6-E877EEB19401}"/>
              </a:ext>
            </a:extLst>
          </p:cNvPr>
          <p:cNvSpPr/>
          <p:nvPr/>
        </p:nvSpPr>
        <p:spPr>
          <a:xfrm>
            <a:off x="376690" y="1952516"/>
            <a:ext cx="5324569" cy="184088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02180-DEF7-4D98-BC9C-628AC1AC7E24}"/>
              </a:ext>
            </a:extLst>
          </p:cNvPr>
          <p:cNvSpPr txBox="1"/>
          <p:nvPr/>
        </p:nvSpPr>
        <p:spPr>
          <a:xfrm>
            <a:off x="2910202" y="423558"/>
            <a:ext cx="6371595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A">
            <a:extLst>
              <a:ext uri="{FF2B5EF4-FFF2-40B4-BE49-F238E27FC236}">
                <a16:creationId xmlns:a16="http://schemas.microsoft.com/office/drawing/2014/main" id="{03DFF974-83C6-41BC-9BB6-1160F5F65728}"/>
              </a:ext>
            </a:extLst>
          </p:cNvPr>
          <p:cNvSpPr/>
          <p:nvPr/>
        </p:nvSpPr>
        <p:spPr>
          <a:xfrm>
            <a:off x="376690" y="3995652"/>
            <a:ext cx="5324569" cy="184088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3">
            <a:extLst>
              <a:ext uri="{FF2B5EF4-FFF2-40B4-BE49-F238E27FC236}">
                <a16:creationId xmlns:a16="http://schemas.microsoft.com/office/drawing/2014/main" id="{585AEE07-7EEA-43C7-BF98-D7C05141137D}"/>
              </a:ext>
            </a:extLst>
          </p:cNvPr>
          <p:cNvSpPr/>
          <p:nvPr/>
        </p:nvSpPr>
        <p:spPr>
          <a:xfrm>
            <a:off x="599606" y="3995652"/>
            <a:ext cx="1725555" cy="184088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2A">
            <a:extLst>
              <a:ext uri="{FF2B5EF4-FFF2-40B4-BE49-F238E27FC236}">
                <a16:creationId xmlns:a16="http://schemas.microsoft.com/office/drawing/2014/main" id="{07487C3F-01CD-49A7-ACC2-242A7F05B6E7}"/>
              </a:ext>
            </a:extLst>
          </p:cNvPr>
          <p:cNvSpPr/>
          <p:nvPr/>
        </p:nvSpPr>
        <p:spPr>
          <a:xfrm>
            <a:off x="6472690" y="1952516"/>
            <a:ext cx="5324569" cy="184088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720C90B2-8645-4225-A207-61776CFA80E6}"/>
              </a:ext>
            </a:extLst>
          </p:cNvPr>
          <p:cNvSpPr/>
          <p:nvPr/>
        </p:nvSpPr>
        <p:spPr>
          <a:xfrm>
            <a:off x="6695606" y="1952516"/>
            <a:ext cx="1725555" cy="184088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4A">
            <a:extLst>
              <a:ext uri="{FF2B5EF4-FFF2-40B4-BE49-F238E27FC236}">
                <a16:creationId xmlns:a16="http://schemas.microsoft.com/office/drawing/2014/main" id="{FDE082A6-2182-4421-B699-A6BE9447FAFD}"/>
              </a:ext>
            </a:extLst>
          </p:cNvPr>
          <p:cNvSpPr/>
          <p:nvPr/>
        </p:nvSpPr>
        <p:spPr>
          <a:xfrm>
            <a:off x="6472690" y="3995652"/>
            <a:ext cx="5324569" cy="1840883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স্টীম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স্টীম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162C2FD3-123D-4FC7-8A6A-2D6B68A04FAF}"/>
              </a:ext>
            </a:extLst>
          </p:cNvPr>
          <p:cNvSpPr/>
          <p:nvPr/>
        </p:nvSpPr>
        <p:spPr>
          <a:xfrm>
            <a:off x="6695606" y="3995652"/>
            <a:ext cx="1725555" cy="184088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016923AF-DC00-46BF-BDB7-D7B763B2959B}"/>
              </a:ext>
            </a:extLst>
          </p:cNvPr>
          <p:cNvSpPr/>
          <p:nvPr/>
        </p:nvSpPr>
        <p:spPr>
          <a:xfrm>
            <a:off x="599606" y="1952516"/>
            <a:ext cx="1725555" cy="184088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DE254-A261-44B7-9AF8-B49821181E76}"/>
              </a:ext>
            </a:extLst>
          </p:cNvPr>
          <p:cNvSpPr txBox="1"/>
          <p:nvPr/>
        </p:nvSpPr>
        <p:spPr>
          <a:xfrm>
            <a:off x="4259825" y="6002407"/>
            <a:ext cx="367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0707C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1970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93045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48717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24780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176187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266074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294298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266151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173596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411246" y="316978"/>
            <a:ext cx="5656554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3579359" y="1549687"/>
            <a:ext cx="6940556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3838856" y="3061112"/>
            <a:ext cx="746372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কম্প্রেসড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=৫০ : 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3513223" y="5702398"/>
            <a:ext cx="5554577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017364" y="4494719"/>
            <a:ext cx="6502551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5288375" y="-1168541"/>
            <a:ext cx="6940556" cy="89825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123432"/>
              </a:avLst>
            </a:prstTxWarp>
            <a:spAutoFit/>
          </a:bodyPr>
          <a:lstStyle/>
          <a:p>
            <a:pPr algn="ctr"/>
            <a:r>
              <a:rPr lang="en-US" sz="6000" dirty="0" err="1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6000" dirty="0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6000" dirty="0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707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solidFill>
                <a:srgbClr val="0707C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850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>
            <a:extLst>
              <a:ext uri="{FF2B5EF4-FFF2-40B4-BE49-F238E27FC236}">
                <a16:creationId xmlns:a16="http://schemas.microsoft.com/office/drawing/2014/main" id="{B870CB12-A1E4-47F2-95A4-5D6808428973}"/>
              </a:ext>
            </a:extLst>
          </p:cNvPr>
          <p:cNvSpPr/>
          <p:nvPr/>
        </p:nvSpPr>
        <p:spPr>
          <a:xfrm>
            <a:off x="-1930457" y="369130"/>
            <a:ext cx="5239993" cy="6119739"/>
          </a:xfrm>
          <a:prstGeom prst="arc">
            <a:avLst>
              <a:gd name="adj1" fmla="val 16207349"/>
              <a:gd name="adj2" fmla="val 5392609"/>
            </a:avLst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B51BBE-9794-47B9-9827-4483089E368B}"/>
              </a:ext>
            </a:extLst>
          </p:cNvPr>
          <p:cNvGrpSpPr/>
          <p:nvPr/>
        </p:nvGrpSpPr>
        <p:grpSpPr>
          <a:xfrm rot="1800000">
            <a:off x="487173" y="769781"/>
            <a:ext cx="404734" cy="5318435"/>
            <a:chOff x="6565692" y="1986194"/>
            <a:chExt cx="404734" cy="4103565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89249F4-F2D6-4B00-ADFC-BC206BB35B48}"/>
                </a:ext>
              </a:extLst>
            </p:cNvPr>
            <p:cNvSpPr/>
            <p:nvPr/>
          </p:nvSpPr>
          <p:spPr>
            <a:xfrm>
              <a:off x="6565692" y="1986194"/>
              <a:ext cx="404734" cy="205365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E22CE8-3740-42A9-8B0E-F2CC586483A4}"/>
                </a:ext>
              </a:extLst>
            </p:cNvPr>
            <p:cNvSpPr/>
            <p:nvPr/>
          </p:nvSpPr>
          <p:spPr>
            <a:xfrm flipV="1">
              <a:off x="6565692" y="4036106"/>
              <a:ext cx="404734" cy="2053653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8D94852-7452-4892-9C51-A19C992FFFF8}"/>
              </a:ext>
            </a:extLst>
          </p:cNvPr>
          <p:cNvSpPr/>
          <p:nvPr/>
        </p:nvSpPr>
        <p:spPr>
          <a:xfrm rot="19060286">
            <a:off x="247806" y="3009588"/>
            <a:ext cx="883468" cy="838822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983F0-15F6-49B4-9803-4BD97A7E79C4}"/>
              </a:ext>
            </a:extLst>
          </p:cNvPr>
          <p:cNvSpPr/>
          <p:nvPr/>
        </p:nvSpPr>
        <p:spPr>
          <a:xfrm>
            <a:off x="1761876" y="30573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E5D6E8-9721-4A9E-BB52-9EBDC9AC7DAA}"/>
              </a:ext>
            </a:extLst>
          </p:cNvPr>
          <p:cNvSpPr/>
          <p:nvPr/>
        </p:nvSpPr>
        <p:spPr>
          <a:xfrm>
            <a:off x="2660744" y="167200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BEECF9-BA07-4BC6-A139-B4D00EF045B6}"/>
              </a:ext>
            </a:extLst>
          </p:cNvPr>
          <p:cNvSpPr/>
          <p:nvPr/>
        </p:nvSpPr>
        <p:spPr>
          <a:xfrm>
            <a:off x="2942989" y="2974870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914BBF-50F5-451E-950F-F95B4D2A6412}"/>
              </a:ext>
            </a:extLst>
          </p:cNvPr>
          <p:cNvSpPr/>
          <p:nvPr/>
        </p:nvSpPr>
        <p:spPr>
          <a:xfrm>
            <a:off x="2661518" y="4320115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83CF62-F2F9-42A5-AACD-D8B82B098F7A}"/>
              </a:ext>
            </a:extLst>
          </p:cNvPr>
          <p:cNvSpPr/>
          <p:nvPr/>
        </p:nvSpPr>
        <p:spPr>
          <a:xfrm>
            <a:off x="1735965" y="5623813"/>
            <a:ext cx="865056" cy="865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6FF4F8-6BE1-4F9A-8A21-D061C08552A8}"/>
              </a:ext>
            </a:extLst>
          </p:cNvPr>
          <p:cNvSpPr txBox="1"/>
          <p:nvPr/>
        </p:nvSpPr>
        <p:spPr>
          <a:xfrm>
            <a:off x="3411246" y="316978"/>
            <a:ext cx="6940556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19976-F2C4-4E1C-B1E8-53B9D67951ED}"/>
              </a:ext>
            </a:extLst>
          </p:cNvPr>
          <p:cNvSpPr txBox="1"/>
          <p:nvPr/>
        </p:nvSpPr>
        <p:spPr>
          <a:xfrm>
            <a:off x="3579359" y="1549687"/>
            <a:ext cx="6940556" cy="954107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কমপ্রেসরে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45F84-2D2F-4D03-9F53-354289757D72}"/>
              </a:ext>
            </a:extLst>
          </p:cNvPr>
          <p:cNvSpPr txBox="1"/>
          <p:nvPr/>
        </p:nvSpPr>
        <p:spPr>
          <a:xfrm>
            <a:off x="3838857" y="3061112"/>
            <a:ext cx="6940556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ঘুর্ণন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কমানোর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860A10-3E04-4F04-9AEE-6F00D13C3E90}"/>
              </a:ext>
            </a:extLst>
          </p:cNvPr>
          <p:cNvSpPr txBox="1"/>
          <p:nvPr/>
        </p:nvSpPr>
        <p:spPr>
          <a:xfrm>
            <a:off x="3513223" y="5702398"/>
            <a:ext cx="7789361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বিস্ফোরক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EEAF8-7CB1-40A0-A06C-466767168A2B}"/>
              </a:ext>
            </a:extLst>
          </p:cNvPr>
          <p:cNvSpPr txBox="1"/>
          <p:nvPr/>
        </p:nvSpPr>
        <p:spPr>
          <a:xfrm>
            <a:off x="4017364" y="4494719"/>
            <a:ext cx="6762049" cy="523220"/>
          </a:xfrm>
          <a:prstGeom prst="rect">
            <a:avLst/>
          </a:prstGeom>
          <a:noFill/>
          <a:ln>
            <a:solidFill>
              <a:srgbClr val="0707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67C4E-1194-44D1-BA89-010224BF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13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76AE29-0916-4788-9555-98424440E42F}"/>
              </a:ext>
            </a:extLst>
          </p:cNvPr>
          <p:cNvSpPr txBox="1"/>
          <p:nvPr/>
        </p:nvSpPr>
        <p:spPr>
          <a:xfrm rot="16200000">
            <a:off x="-5264730" y="-986850"/>
            <a:ext cx="6940556" cy="898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Down">
              <a:avLst>
                <a:gd name="adj" fmla="val 21595601"/>
              </a:avLst>
            </a:prstTxWarp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0489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9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2506" y="1309191"/>
            <a:ext cx="12971489" cy="3176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448" y="1365962"/>
            <a:ext cx="3801191" cy="3063022"/>
          </a:xfrm>
          <a:prstGeom prst="rect">
            <a:avLst/>
          </a:prstGeom>
          <a:blipFill>
            <a:blip r:embed="rId4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71074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5999" y="1309191"/>
            <a:ext cx="322663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6764" y="1365962"/>
            <a:ext cx="3801191" cy="2920288"/>
          </a:xfrm>
          <a:prstGeom prst="rect">
            <a:avLst/>
          </a:prstGeom>
          <a:blipFill>
            <a:blip r:embed="rId5"/>
            <a:srcRect/>
            <a:stretch>
              <a:fillRect l="683" t="-3133" r="-991" b="-815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1390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46315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62428" y="1365962"/>
            <a:ext cx="3801191" cy="3063022"/>
          </a:xfrm>
          <a:prstGeom prst="rect">
            <a:avLst/>
          </a:prstGeom>
          <a:blipFill>
            <a:blip r:embed="rId6"/>
            <a:srcRect/>
            <a:stretch>
              <a:fillRect l="-449" t="37" r="141" b="-6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84658" y="1279211"/>
            <a:ext cx="382794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71281" y="1309191"/>
            <a:ext cx="343699" cy="3176564"/>
          </a:xfrm>
          <a:prstGeom prst="rect">
            <a:avLst/>
          </a:prstGeom>
          <a:solidFill>
            <a:srgbClr val="00A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7600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স্টীম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0812" y="4599097"/>
            <a:ext cx="3650376" cy="1757254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7120" y="4619272"/>
            <a:ext cx="3650376" cy="1721683"/>
          </a:xfrm>
          <a:prstGeom prst="rect">
            <a:avLst/>
          </a:prstGeom>
          <a:solidFill>
            <a:srgbClr val="0707C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1855" y="272520"/>
            <a:ext cx="373631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54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FE852BC-F344-4224-8B36-6C8239B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128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4584 0.003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6158 0.0037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6159 0.0037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14583 0.0039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16158 0.003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5886" y="321259"/>
            <a:ext cx="620022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D0EEC-5522-483D-A688-DEE76EFF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15</a:t>
            </a:fld>
            <a:endParaRPr lang="en-US"/>
          </a:p>
        </p:txBody>
      </p:sp>
      <p:pic>
        <p:nvPicPr>
          <p:cNvPr id="4" name="What is a Gas Turbine (For beginners[1]">
            <a:hlinkClick r:id="" action="ppaction://media"/>
            <a:extLst>
              <a:ext uri="{FF2B5EF4-FFF2-40B4-BE49-F238E27FC236}">
                <a16:creationId xmlns:a16="http://schemas.microsoft.com/office/drawing/2014/main" id="{EAC838C7-9CE0-4543-BB77-CA7CC265C2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9835" y="1142003"/>
            <a:ext cx="9452328" cy="53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15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7731" y="379436"/>
            <a:ext cx="277653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527CBB-AB21-40F6-813F-E2730999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16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13386D-8499-4CC6-A66A-62139AF52573}"/>
              </a:ext>
            </a:extLst>
          </p:cNvPr>
          <p:cNvGrpSpPr/>
          <p:nvPr/>
        </p:nvGrpSpPr>
        <p:grpSpPr>
          <a:xfrm>
            <a:off x="494342" y="441051"/>
            <a:ext cx="10859458" cy="6220373"/>
            <a:chOff x="494342" y="441051"/>
            <a:chExt cx="10859458" cy="622037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DC0072-63EE-467D-8860-C6D07EF06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" t="22146" r="14352"/>
            <a:stretch/>
          </p:blipFill>
          <p:spPr>
            <a:xfrm>
              <a:off x="552661" y="441051"/>
              <a:ext cx="3765140" cy="217695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DC0E23-89B3-437E-9326-7BCA365A4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8400" y1="38704" x2="56900" y2="41574"/>
                          <a14:foregroundMark x1="33300" y1="36759" x2="39500" y2="48704"/>
                          <a14:foregroundMark x1="41100" y1="35370" x2="41300" y2="4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8" t="17050" r="31192" b="47632"/>
            <a:stretch/>
          </p:blipFill>
          <p:spPr>
            <a:xfrm>
              <a:off x="5270188" y="3714777"/>
              <a:ext cx="1267470" cy="13184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26BD76-8B0F-4D5D-84D4-A9409547F228}"/>
                </a:ext>
              </a:extLst>
            </p:cNvPr>
            <p:cNvSpPr txBox="1"/>
            <p:nvPr/>
          </p:nvSpPr>
          <p:spPr>
            <a:xfrm>
              <a:off x="5577698" y="2324322"/>
              <a:ext cx="88623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NikoshBAN" panose="02000000000000000000" pitchFamily="2" charset="0"/>
                </a:rPr>
                <a:t>?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C28A3B-DC30-4084-A55E-09502AA23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1" t="9138" b="7068"/>
            <a:stretch/>
          </p:blipFill>
          <p:spPr>
            <a:xfrm>
              <a:off x="7881526" y="441051"/>
              <a:ext cx="3472274" cy="21769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EB0474-79EF-4010-B8C6-00E6B7BA3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2" y="3375104"/>
              <a:ext cx="3823459" cy="26417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464B80B-5ABC-4718-AA90-A62D7F42F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3" b="9110"/>
            <a:stretch/>
          </p:blipFill>
          <p:spPr>
            <a:xfrm>
              <a:off x="7905116" y="3164113"/>
              <a:ext cx="3448684" cy="26417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CEEDB5-3D35-4279-BA53-5B06A520BB76}"/>
                </a:ext>
              </a:extLst>
            </p:cNvPr>
            <p:cNvSpPr txBox="1"/>
            <p:nvPr/>
          </p:nvSpPr>
          <p:spPr>
            <a:xfrm>
              <a:off x="1259994" y="2588256"/>
              <a:ext cx="22921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গ্যাস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টারবাইন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A38FA9-E7D5-4B68-A5EF-5EAEF49F7649}"/>
                </a:ext>
              </a:extLst>
            </p:cNvPr>
            <p:cNvSpPr txBox="1"/>
            <p:nvPr/>
          </p:nvSpPr>
          <p:spPr>
            <a:xfrm>
              <a:off x="1243452" y="6076649"/>
              <a:ext cx="23086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স্টীম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টারবাইন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AB0AF8-7235-4E9A-9441-44FE7B6F171E}"/>
                </a:ext>
              </a:extLst>
            </p:cNvPr>
            <p:cNvSpPr txBox="1"/>
            <p:nvPr/>
          </p:nvSpPr>
          <p:spPr>
            <a:xfrm>
              <a:off x="8610600" y="5844363"/>
              <a:ext cx="25402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টারবাইন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052D03-0883-471C-8693-DB9ED2C2C823}"/>
                </a:ext>
              </a:extLst>
            </p:cNvPr>
            <p:cNvSpPr txBox="1"/>
            <p:nvPr/>
          </p:nvSpPr>
          <p:spPr>
            <a:xfrm>
              <a:off x="8610600" y="2540883"/>
              <a:ext cx="25402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ডিজেল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টারবাইন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751898"/>
      </p:ext>
    </p:extLst>
  </p:cSld>
  <p:clrMapOvr>
    <a:masterClrMapping/>
  </p:clrMapOvr>
  <p:transition spd="slow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95267" y="565289"/>
            <a:ext cx="2001465" cy="7995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541" l="3722" r="92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7238" r="7837" b="16735"/>
          <a:stretch/>
        </p:blipFill>
        <p:spPr>
          <a:xfrm>
            <a:off x="7172932" y="518822"/>
            <a:ext cx="2040599" cy="1231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7976" y="1964991"/>
            <a:ext cx="907604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প্ল্যান্টের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F875D-85E4-417C-B8F0-BAE60E70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90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C60D02-D986-466F-A0FB-4907514C4506}"/>
              </a:ext>
            </a:extLst>
          </p:cNvPr>
          <p:cNvSpPr/>
          <p:nvPr/>
        </p:nvSpPr>
        <p:spPr>
          <a:xfrm>
            <a:off x="1028700" y="4217759"/>
            <a:ext cx="10225548" cy="6650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610100" y="609600"/>
            <a:ext cx="2971800" cy="8381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37751" y="4217759"/>
            <a:ext cx="10873249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টারবাইনের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98944" l="7750" r="90000">
                        <a14:foregroundMark x1="47000" y1="16197" x2="27000" y2="70070"/>
                        <a14:foregroundMark x1="24750" y1="16549" x2="44250" y2="14789"/>
                        <a14:foregroundMark x1="29000" y1="70423" x2="46250" y2="70070"/>
                        <a14:foregroundMark x1="44250" y1="59507" x2="60000" y2="59507"/>
                        <a14:foregroundMark x1="75250" y1="46479" x2="85750" y2="65493"/>
                        <a14:foregroundMark x1="72750" y1="52113" x2="79250" y2="44014"/>
                        <a14:foregroundMark x1="85000" y1="68662" x2="75750" y2="73239"/>
                        <a14:foregroundMark x1="63750" y1="64437" x2="67250" y2="74296"/>
                        <a14:foregroundMark x1="67250" y1="74296" x2="42500" y2="76761"/>
                        <a14:foregroundMark x1="39750" y1="79225" x2="85750" y2="76761"/>
                        <a14:foregroundMark x1="67750" y1="76761" x2="86250" y2="79225"/>
                        <a14:foregroundMark x1="61000" y1="72535" x2="48750" y2="77465"/>
                        <a14:foregroundMark x1="21500" y1="52113" x2="21500" y2="66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49136"/>
            <a:ext cx="3352800" cy="22375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BD726-5CA4-4740-B7FE-E9BBBE43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1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BBB44-2DC8-4EC8-A1C6-C578C231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B7925-1514-49B4-AF51-872D6FED2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2667000" y="0"/>
            <a:ext cx="6858000" cy="6858000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F53AA-F3B7-4C35-AD35-58769F7B1C2D}"/>
              </a:ext>
            </a:extLst>
          </p:cNvPr>
          <p:cNvSpPr/>
          <p:nvPr/>
        </p:nvSpPr>
        <p:spPr>
          <a:xfrm>
            <a:off x="698070" y="1945411"/>
            <a:ext cx="10795861" cy="29671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solidFill>
                  <a:srgbClr val="00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b="1" dirty="0">
              <a:solidFill>
                <a:srgbClr val="00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8691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3B93B45-111C-4525-AFE9-97E2F6790CFF}"/>
              </a:ext>
            </a:extLst>
          </p:cNvPr>
          <p:cNvSpPr/>
          <p:nvPr/>
        </p:nvSpPr>
        <p:spPr>
          <a:xfrm>
            <a:off x="13222224" y="6267831"/>
            <a:ext cx="2816352" cy="2816352"/>
          </a:xfrm>
          <a:prstGeom prst="ellipse">
            <a:avLst/>
          </a:prstGeom>
          <a:gradFill flip="none" rotWithShape="1">
            <a:gsLst>
              <a:gs pos="3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742686-1337-489C-96BA-D6CE21485809}"/>
              </a:ext>
            </a:extLst>
          </p:cNvPr>
          <p:cNvSpPr/>
          <p:nvPr/>
        </p:nvSpPr>
        <p:spPr>
          <a:xfrm>
            <a:off x="13219938" y="3753231"/>
            <a:ext cx="2514600" cy="2514600"/>
          </a:xfrm>
          <a:prstGeom prst="ellipse">
            <a:avLst/>
          </a:prstGeom>
          <a:gradFill flip="none" rotWithShape="1">
            <a:gsLst>
              <a:gs pos="3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CEEDA-B26E-415A-8B48-B1F846C13AB7}"/>
              </a:ext>
            </a:extLst>
          </p:cNvPr>
          <p:cNvSpPr/>
          <p:nvPr/>
        </p:nvSpPr>
        <p:spPr>
          <a:xfrm>
            <a:off x="13526262" y="1831086"/>
            <a:ext cx="2208276" cy="2208276"/>
          </a:xfrm>
          <a:prstGeom prst="ellipse">
            <a:avLst/>
          </a:prstGeom>
          <a:gradFill flip="none" rotWithShape="1">
            <a:gsLst>
              <a:gs pos="3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969BF4-4061-4AC0-AC72-0DF80123F52D}"/>
              </a:ext>
            </a:extLst>
          </p:cNvPr>
          <p:cNvSpPr/>
          <p:nvPr/>
        </p:nvSpPr>
        <p:spPr>
          <a:xfrm>
            <a:off x="15202662" y="2347341"/>
            <a:ext cx="2208276" cy="2208276"/>
          </a:xfrm>
          <a:prstGeom prst="ellipse">
            <a:avLst/>
          </a:prstGeom>
          <a:gradFill flip="none" rotWithShape="1">
            <a:gsLst>
              <a:gs pos="3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D2836B-D863-429C-8E80-3180F07DC464}"/>
              </a:ext>
            </a:extLst>
          </p:cNvPr>
          <p:cNvSpPr/>
          <p:nvPr/>
        </p:nvSpPr>
        <p:spPr>
          <a:xfrm>
            <a:off x="15202662" y="4416552"/>
            <a:ext cx="2514600" cy="2514600"/>
          </a:xfrm>
          <a:prstGeom prst="ellipse">
            <a:avLst/>
          </a:prstGeom>
          <a:gradFill flip="none" rotWithShape="1">
            <a:gsLst>
              <a:gs pos="3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126DFD-D39A-48C5-8327-3EA497B3114E}"/>
              </a:ext>
            </a:extLst>
          </p:cNvPr>
          <p:cNvSpPr/>
          <p:nvPr/>
        </p:nvSpPr>
        <p:spPr>
          <a:xfrm>
            <a:off x="17185386" y="3010662"/>
            <a:ext cx="2208276" cy="2208276"/>
          </a:xfrm>
          <a:prstGeom prst="ellipse">
            <a:avLst/>
          </a:prstGeom>
          <a:gradFill flip="none" rotWithShape="1">
            <a:gsLst>
              <a:gs pos="3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4678CA-4533-4603-A52C-0EF03B75B363}"/>
              </a:ext>
            </a:extLst>
          </p:cNvPr>
          <p:cNvSpPr/>
          <p:nvPr/>
        </p:nvSpPr>
        <p:spPr>
          <a:xfrm>
            <a:off x="15202662" y="6553962"/>
            <a:ext cx="2816352" cy="2816352"/>
          </a:xfrm>
          <a:prstGeom prst="ellipse">
            <a:avLst/>
          </a:prstGeom>
          <a:gradFill flip="none" rotWithShape="1">
            <a:gsLst>
              <a:gs pos="37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87FF1-C91F-4AD0-84F3-6B0BF75C3B52}"/>
              </a:ext>
            </a:extLst>
          </p:cNvPr>
          <p:cNvSpPr/>
          <p:nvPr/>
        </p:nvSpPr>
        <p:spPr>
          <a:xfrm>
            <a:off x="1676400" y="2268855"/>
            <a:ext cx="8839200" cy="22867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b="1" dirty="0" err="1">
                <a:solidFill>
                  <a:srgbClr val="0707CB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4400" b="1" dirty="0">
              <a:solidFill>
                <a:srgbClr val="0707CB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BC59F3-BA1B-489A-BDBD-429B0F21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08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.05312 -0.9136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56" y="-4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42865 -0.63819 L -0.50117 -0.81505 L -0.57148 -0.63819 L -0.76549 -0.57199 L -0.57148 -0.50602 L -0.50117 -0.32894 L -0.42865 -0.50602 L -0.23438 -0.57199 Z " pathEditMode="relative" rAng="0" ptsTypes="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995 -0.04769 L -1.17682 0.04213 L -1.08711 0.22754 L -0.98984 0.05949 L -0.73346 0.01736 L -0.98594 -0.07222 L -1.07279 -0.25787 L -1.17305 -0.08982 L -1.42995 -0.04769 Z " pathEditMode="relative" rAng="10980000" ptsTypes="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31" y="3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7 0.71574 L -1.38125 0.1939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69" y="-2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-0.90834 L -0.67266 -0.49375 L -0.77214 -0.33889 L -0.67266 -0.18912 L -0.63542 0.225 L -0.59831 -0.18912 L -0.4987 -0.33889 L -0.59831 -0.49375 L -0.63542 -0.90834 Z " pathEditMode="relative" rAng="16200000" ptsTypes="AAAAA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38 -0.57199 L -0.61432 -0.63819 L -0.75612 -0.81505 L -0.89349 -0.63819 L -1.27318 -0.57199 L -0.89349 -0.50602 L -0.75612 -0.32894 L -0.61432 -0.50602 L -0.23438 -0.57199 Z " pathEditMode="relative" rAng="0" ptsTypes="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4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0.14074 L -0.56771 0.07454 L -0.66276 -0.10231 L -0.75482 0.07454 L -1.00937 0.14074 L -0.75482 0.20671 L -0.66276 0.3838 L -0.56771 0.20671 L -0.31289 0.14074 Z " pathEditMode="relative" rAng="0" ptsTypes="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1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99344" y="5209721"/>
            <a:ext cx="4761791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প্ল্যান্ট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এগ্রো_মেশিনারী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২.৪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0268" y="1036763"/>
            <a:ext cx="4896503" cy="5394263"/>
            <a:chOff x="580268" y="1036763"/>
            <a:chExt cx="4896503" cy="5394263"/>
          </a:xfrm>
        </p:grpSpPr>
        <p:sp>
          <p:nvSpPr>
            <p:cNvPr id="10" name="Rectangle 9"/>
            <p:cNvSpPr/>
            <p:nvPr/>
          </p:nvSpPr>
          <p:spPr>
            <a:xfrm>
              <a:off x="580268" y="1036763"/>
              <a:ext cx="4896503" cy="5321275"/>
            </a:xfrm>
            <a:prstGeom prst="rect">
              <a:avLst/>
            </a:prstGeom>
            <a:solidFill>
              <a:srgbClr val="F7DDC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93323" y="1225051"/>
              <a:ext cx="4294908" cy="5205975"/>
              <a:chOff x="650448" y="1115413"/>
              <a:chExt cx="4294908" cy="520597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17" b="5017"/>
              <a:stretch/>
            </p:blipFill>
            <p:spPr>
              <a:xfrm>
                <a:off x="1552405" y="1821996"/>
                <a:ext cx="2490994" cy="2490994"/>
              </a:xfrm>
              <a:prstGeom prst="ellipse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50448" y="1115413"/>
                <a:ext cx="4294908" cy="706583"/>
              </a:xfrm>
              <a:prstGeom prst="rect">
                <a:avLst/>
              </a:prstGeom>
              <a:solidFill>
                <a:srgbClr val="0000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spc="50" dirty="0" err="1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spc="50" dirty="0" err="1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2940" y="4166952"/>
                <a:ext cx="4269924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টেকনিক্যাল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স্কুল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কলেজ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মেহেরপুর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Email: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shofiuddintsc@gmail.com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01730-878558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225EF-658F-442E-BBD9-A05DF4BDA079}"/>
                  </a:ext>
                </a:extLst>
              </p:cNvPr>
              <p:cNvSpPr/>
              <p:nvPr/>
            </p:nvSpPr>
            <p:spPr>
              <a:xfrm>
                <a:off x="3653507" y="4642885"/>
                <a:ext cx="1261511" cy="2672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MIEB 19010</a:t>
                </a:r>
              </a:p>
            </p:txBody>
          </p:sp>
        </p:grp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40AC62B-96DE-4ED4-A08F-D1ADBDFD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54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8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4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4" decel="50000">
                                          <p:stCondLst>
                                            <p:cond delay="1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8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4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4" decel="50000">
                                          <p:stCondLst>
                                            <p:cond delay="1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D396A-1E7B-4DE0-9564-8B6A3837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96E4C-557D-4EA5-B533-DDE584ABC1EA}"/>
              </a:ext>
            </a:extLst>
          </p:cNvPr>
          <p:cNvSpPr txBox="1"/>
          <p:nvPr/>
        </p:nvSpPr>
        <p:spPr>
          <a:xfrm>
            <a:off x="4628213" y="327344"/>
            <a:ext cx="293557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09167D2F-C7CE-4FCE-BEB5-2A1DFC4C7A63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8" b="95000" l="0" r="98750"/>
                    </a14:imgEffect>
                  </a14:imgLayer>
                </a14:imgProps>
              </a:ext>
            </a:extLst>
          </a:blip>
          <a:srcRect l="5085" t="11573" r="6779" b="22081"/>
          <a:stretch/>
        </p:blipFill>
        <p:spPr>
          <a:xfrm>
            <a:off x="1141750" y="1310650"/>
            <a:ext cx="9908499" cy="48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0791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4003" y="460714"/>
            <a:ext cx="528399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5403" y="5417794"/>
            <a:ext cx="486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টার্বাইন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3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5" r="16622"/>
          <a:stretch/>
        </p:blipFill>
        <p:spPr>
          <a:xfrm>
            <a:off x="8878563" y="616010"/>
            <a:ext cx="1627501" cy="1130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07785-C41A-4C1B-9033-E8A6AC37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5DD469-4AF4-432E-87FE-278293F342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3FFE4"/>
              </a:clrFrom>
              <a:clrTo>
                <a:srgbClr val="B3F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4" b="18753"/>
          <a:stretch/>
        </p:blipFill>
        <p:spPr>
          <a:xfrm>
            <a:off x="3524286" y="1695485"/>
            <a:ext cx="5283994" cy="36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446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050" y="400050"/>
            <a:ext cx="224790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636" y="1631350"/>
            <a:ext cx="98607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টার্বাইন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টার্বাইন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বলতে পারবে। 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টার্বাইন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প্লার্ন্ট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টার্বাইন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প্লান্টের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DF504-5CC0-4DE3-A911-D3C67239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035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645" y="2330245"/>
            <a:ext cx="11798709" cy="36871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" b="96000" l="862" r="95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4" t="12678" r="7422" b="19635"/>
          <a:stretch/>
        </p:blipFill>
        <p:spPr>
          <a:xfrm>
            <a:off x="196645" y="1116877"/>
            <a:ext cx="2181729" cy="1213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9481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30840" y="3687097"/>
            <a:ext cx="2292251" cy="14600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2767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33003" y="3687097"/>
            <a:ext cx="2314496" cy="146009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প্লান্ট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3926" y="3687097"/>
            <a:ext cx="2314496" cy="14600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2698955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3687097"/>
            <a:ext cx="231449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টারবাইনের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6" y="315534"/>
            <a:ext cx="240644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9362 0.0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0857 L 0.31641 0.0219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199 L 0.5513 0.0129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3 0.01296 L 0.74987 0.0152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EDBF5D-B0AB-4032-9525-809A265E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D3F55-B0CE-4FC4-83F2-1BF8AA40F7A8}"/>
              </a:ext>
            </a:extLst>
          </p:cNvPr>
          <p:cNvSpPr txBox="1"/>
          <p:nvPr/>
        </p:nvSpPr>
        <p:spPr>
          <a:xfrm>
            <a:off x="449705" y="1424066"/>
            <a:ext cx="1067299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6000" b="1" dirty="0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000" b="1" dirty="0"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861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D676B-DFD7-4730-8488-9EC23D8D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CA939C-800A-45EC-A6B7-114A8EA92F05}"/>
              </a:ext>
            </a:extLst>
          </p:cNvPr>
          <p:cNvGrpSpPr/>
          <p:nvPr/>
        </p:nvGrpSpPr>
        <p:grpSpPr>
          <a:xfrm>
            <a:off x="1342086" y="338083"/>
            <a:ext cx="9507828" cy="6364937"/>
            <a:chOff x="1419578" y="678328"/>
            <a:chExt cx="9507828" cy="63649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CF4FD1-5B28-4950-84EC-BB2E59284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72" b="100000" l="0" r="100000">
                          <a14:foregroundMark x1="76235" y1="23047" x2="30401" y2="22461"/>
                          <a14:foregroundMark x1="45216" y1="18164" x2="64198" y2="27344"/>
                          <a14:foregroundMark x1="20525" y1="32422" x2="39660" y2="50195"/>
                          <a14:foregroundMark x1="54475" y1="45508" x2="66821" y2="44922"/>
                          <a14:foregroundMark x1="30864" y1="58398" x2="30710" y2="72070"/>
                          <a14:foregroundMark x1="30710" y1="24023" x2="31327" y2="33203"/>
                          <a14:foregroundMark x1="64969" y1="77539" x2="55864" y2="77148"/>
                          <a14:foregroundMark x1="97377" y1="76953" x2="90123" y2="78125"/>
                          <a14:foregroundMark x1="97994" y1="81250" x2="92747" y2="82031"/>
                          <a14:foregroundMark x1="51543" y1="75000" x2="45525" y2="75586"/>
                          <a14:foregroundMark x1="52778" y1="81250" x2="45988" y2="80664"/>
                          <a14:foregroundMark x1="29630" y1="69922" x2="24537" y2="70117"/>
                          <a14:foregroundMark x1="32407" y1="10547" x2="19444" y2="8594"/>
                          <a14:foregroundMark x1="28241" y1="2539" x2="21914" y2="4102"/>
                          <a14:foregroundMark x1="36728" y1="5273" x2="54012" y2="74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578" y="678328"/>
              <a:ext cx="9383842" cy="63649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D59433-032C-404A-8AE9-55BFFE82364E}"/>
                </a:ext>
              </a:extLst>
            </p:cNvPr>
            <p:cNvSpPr txBox="1"/>
            <p:nvPr/>
          </p:nvSpPr>
          <p:spPr>
            <a:xfrm>
              <a:off x="3152507" y="796140"/>
              <a:ext cx="1738859" cy="707886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Biogas /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 Gas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C2BABA-469E-4019-AD23-B332F7B9F091}"/>
                </a:ext>
              </a:extLst>
            </p:cNvPr>
            <p:cNvSpPr txBox="1"/>
            <p:nvPr/>
          </p:nvSpPr>
          <p:spPr>
            <a:xfrm>
              <a:off x="5110285" y="5188258"/>
              <a:ext cx="1738859" cy="707886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Chilled 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86F0C0-1E3B-4AE1-88AB-01D4DDFF5100}"/>
                </a:ext>
              </a:extLst>
            </p:cNvPr>
            <p:cNvSpPr txBox="1"/>
            <p:nvPr/>
          </p:nvSpPr>
          <p:spPr>
            <a:xfrm>
              <a:off x="9931788" y="5619404"/>
              <a:ext cx="995618" cy="40011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A2F836-9C38-4019-9CB0-AB8CB4C0CAAE}"/>
                </a:ext>
              </a:extLst>
            </p:cNvPr>
            <p:cNvSpPr txBox="1"/>
            <p:nvPr/>
          </p:nvSpPr>
          <p:spPr>
            <a:xfrm>
              <a:off x="3394127" y="4834642"/>
              <a:ext cx="800491" cy="40011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B165BA-13A5-47C9-B9A5-42E785028410}"/>
              </a:ext>
            </a:extLst>
          </p:cNvPr>
          <p:cNvSpPr txBox="1"/>
          <p:nvPr/>
        </p:nvSpPr>
        <p:spPr>
          <a:xfrm>
            <a:off x="2939321" y="5909814"/>
            <a:ext cx="6313357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টারবাইন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প্ল্যান্ট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52047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rgbClr val="FFC000"/>
          </a:solidFill>
        </a:ln>
      </a:spPr>
      <a:bodyPr wrap="square" rtlCol="0">
        <a:spAutoFit/>
      </a:bodyPr>
      <a:lstStyle>
        <a:defPPr algn="ctr">
          <a:defRPr sz="5400" b="1" dirty="0" err="1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452</Words>
  <Application>Microsoft Office PowerPoint</Application>
  <PresentationFormat>Widescreen</PresentationFormat>
  <Paragraphs>124</Paragraphs>
  <Slides>19</Slides>
  <Notes>5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Agency FB</vt:lpstr>
      <vt:lpstr>Arial</vt:lpstr>
      <vt:lpstr>Arial Black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CNG=Compressed Natural Gas</dc:title>
  <dc:creator>TSCM</dc:creator>
  <cp:lastModifiedBy>TSCM</cp:lastModifiedBy>
  <cp:revision>96</cp:revision>
  <dcterms:created xsi:type="dcterms:W3CDTF">2019-08-24T04:53:51Z</dcterms:created>
  <dcterms:modified xsi:type="dcterms:W3CDTF">2021-07-10T08:21:00Z</dcterms:modified>
</cp:coreProperties>
</file>