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71" r:id="rId9"/>
    <p:sldId id="272" r:id="rId10"/>
    <p:sldId id="278" r:id="rId11"/>
    <p:sldId id="277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07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1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35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2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121" y="5264728"/>
            <a:ext cx="225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স্বাগতম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pic>
        <p:nvPicPr>
          <p:cNvPr id="1026" name="Picture 2" descr="Fall Roses Delivered by F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820882"/>
            <a:ext cx="692727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33F9C2-B98A-4337-B5D3-3F4C8350B9E7}"/>
              </a:ext>
            </a:extLst>
          </p:cNvPr>
          <p:cNvGrpSpPr/>
          <p:nvPr/>
        </p:nvGrpSpPr>
        <p:grpSpPr>
          <a:xfrm>
            <a:off x="985911" y="150961"/>
            <a:ext cx="10676206" cy="6432719"/>
            <a:chOff x="985911" y="150961"/>
            <a:chExt cx="10676206" cy="6432719"/>
          </a:xfrm>
        </p:grpSpPr>
        <p:sp>
          <p:nvSpPr>
            <p:cNvPr id="3" name="TextBox 2"/>
            <p:cNvSpPr txBox="1"/>
            <p:nvPr/>
          </p:nvSpPr>
          <p:spPr>
            <a:xfrm>
              <a:off x="4294909" y="150961"/>
              <a:ext cx="2424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নগর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এথেন্স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6146" name="Picture 2" descr="Pericles—facts and information">
              <a:extLst>
                <a:ext uri="{FF2B5EF4-FFF2-40B4-BE49-F238E27FC236}">
                  <a16:creationId xmlns:a16="http://schemas.microsoft.com/office/drawing/2014/main" id="{11E5BDB6-19C9-423A-B379-6D56DDB32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11" y="757857"/>
              <a:ext cx="10676206" cy="582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27D38B-526D-4A4F-B41E-AE87D3998DA8}"/>
                </a:ext>
              </a:extLst>
            </p:cNvPr>
            <p:cNvSpPr txBox="1"/>
            <p:nvPr/>
          </p:nvSpPr>
          <p:spPr>
            <a:xfrm>
              <a:off x="8268019" y="1611224"/>
              <a:ext cx="1523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পেরিক্লিস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2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6583" y="1122255"/>
            <a:ext cx="181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18" y="2424583"/>
            <a:ext cx="827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এথেন্সের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4567" y="1341703"/>
            <a:ext cx="286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37856" y="2492723"/>
            <a:ext cx="8520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ইলিয়ড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ওডিসি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পরিবেষ্টিত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1136" y="1052945"/>
            <a:ext cx="286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বাড়ির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2400" dirty="0"/>
              <a:t>‍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01091" y="262215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এথেন্সে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0515" y="788979"/>
            <a:ext cx="263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ধন্যবাদ</a:t>
            </a:r>
            <a:r>
              <a:rPr lang="en-US" sz="2400" dirty="0"/>
              <a:t>  ‍ </a:t>
            </a:r>
            <a:endParaRPr lang="en-US" sz="4800" dirty="0"/>
          </a:p>
        </p:txBody>
      </p:sp>
      <p:pic>
        <p:nvPicPr>
          <p:cNvPr id="2050" name="Picture 2" descr="Finally, something good in 2020: A superbloom of roses - Los Angeles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26" y="2046574"/>
            <a:ext cx="7723419" cy="40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6" y="581891"/>
            <a:ext cx="667789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মোঃ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মহসিন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আলী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সিনিয়র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(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আইসিটি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নাছির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উদ্দিন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উচ্চ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বিদ্যালয়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কলেজ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ডাকঃ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পূর্ব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উপজেলাঃ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গোলাপগঞ্জ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সিলেট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r>
              <a:rPr lang="en-US" sz="11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7345" y="3629891"/>
            <a:ext cx="6677891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নবম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/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দশম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বিষয়ঃ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বাংলাদেশের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ইতিহাস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অধ্যায়ঃ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দ্বিতীয়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25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5359397"/>
            <a:ext cx="537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মহাকবি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হোমার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তিনি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গ্রীক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সভ্যতার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অধিবাসী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ছিলেন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।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836" y="5834939"/>
            <a:ext cx="45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গ্রীক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সভ্যতার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দুটি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নগর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রাষ্ট্রের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বল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।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4036" y="5809771"/>
            <a:ext cx="290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  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স্পার্টা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 ও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এথেন্স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3B1B86-0356-4C44-A5B4-E8A918403879}"/>
              </a:ext>
            </a:extLst>
          </p:cNvPr>
          <p:cNvGrpSpPr/>
          <p:nvPr/>
        </p:nvGrpSpPr>
        <p:grpSpPr>
          <a:xfrm>
            <a:off x="870289" y="149467"/>
            <a:ext cx="6611165" cy="4990388"/>
            <a:chOff x="870289" y="149467"/>
            <a:chExt cx="6611165" cy="4990388"/>
          </a:xfrm>
        </p:grpSpPr>
        <p:sp>
          <p:nvSpPr>
            <p:cNvPr id="3" name="TextBox 2"/>
            <p:cNvSpPr txBox="1"/>
            <p:nvPr/>
          </p:nvSpPr>
          <p:spPr>
            <a:xfrm>
              <a:off x="872836" y="4678190"/>
              <a:ext cx="6608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ছবির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ব্যক্তিটি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কে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এবং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তিনি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প্রাচীন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কোন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সভ্যতার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অধিবাসী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ছিলেন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?  </a:t>
              </a:r>
            </a:p>
          </p:txBody>
        </p:sp>
        <p:pic>
          <p:nvPicPr>
            <p:cNvPr id="1026" name="Picture 2" descr="হোমার - উইকিপিডিয়া">
              <a:extLst>
                <a:ext uri="{FF2B5EF4-FFF2-40B4-BE49-F238E27FC236}">
                  <a16:creationId xmlns:a16="http://schemas.microsoft.com/office/drawing/2014/main" id="{0D827CDE-1A85-4BD6-8AB4-C18190220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289" y="149467"/>
              <a:ext cx="5378109" cy="441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Map of the Greek Empire 323 BC: MapPorn">
            <a:extLst>
              <a:ext uri="{FF2B5EF4-FFF2-40B4-BE49-F238E27FC236}">
                <a16:creationId xmlns:a16="http://schemas.microsoft.com/office/drawing/2014/main" id="{565A7CF3-0F34-457F-B5B2-0EAED3A9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12" y="166427"/>
            <a:ext cx="5408159" cy="44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5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1" y="1496291"/>
            <a:ext cx="71212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2281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8" y="540327"/>
            <a:ext cx="23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691" y="1648691"/>
            <a:ext cx="7883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084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7211" y="6066057"/>
            <a:ext cx="613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মানচিত্রে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গ্রিক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সভ্যতার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অবস্থান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পটভুমি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</a:p>
        </p:txBody>
      </p:sp>
      <p:pic>
        <p:nvPicPr>
          <p:cNvPr id="5" name="Picture 2" descr="Map of Minoan Crete (Illustration) - World History Encyclopedia">
            <a:extLst>
              <a:ext uri="{FF2B5EF4-FFF2-40B4-BE49-F238E27FC236}">
                <a16:creationId xmlns:a16="http://schemas.microsoft.com/office/drawing/2014/main" id="{F9DDAEA6-498E-4B1E-8BCA-E53AC6F83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8" y="207167"/>
            <a:ext cx="11402962" cy="58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BC1649-0F78-4159-A26E-16BE63EC7C27}"/>
              </a:ext>
            </a:extLst>
          </p:cNvPr>
          <p:cNvGrpSpPr/>
          <p:nvPr/>
        </p:nvGrpSpPr>
        <p:grpSpPr>
          <a:xfrm>
            <a:off x="1575582" y="215705"/>
            <a:ext cx="9256541" cy="6426590"/>
            <a:chOff x="1575582" y="215705"/>
            <a:chExt cx="9256541" cy="6426590"/>
          </a:xfrm>
        </p:grpSpPr>
        <p:sp>
          <p:nvSpPr>
            <p:cNvPr id="2" name="TextBox 1"/>
            <p:cNvSpPr txBox="1"/>
            <p:nvPr/>
          </p:nvSpPr>
          <p:spPr>
            <a:xfrm>
              <a:off x="3576391" y="6057520"/>
              <a:ext cx="6137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মানচিত্রে</a:t>
              </a:r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32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গ্রিক</a:t>
              </a:r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32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সভ্যতার</a:t>
              </a:r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32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অবস্থান</a:t>
              </a:r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ও </a:t>
              </a:r>
              <a:r>
                <a:rPr lang="en-US" sz="32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পটভুমি</a:t>
              </a:r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 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72966" y="5472745"/>
              <a:ext cx="2944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ইজিয়ান</a:t>
              </a:r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32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সভ্যতার</a:t>
              </a:r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</a:p>
          </p:txBody>
        </p:sp>
        <p:pic>
          <p:nvPicPr>
            <p:cNvPr id="3076" name="Picture 4" descr="MAP of Ancient Aegean Cultures | Minoan, Mycenaean, Map">
              <a:extLst>
                <a:ext uri="{FF2B5EF4-FFF2-40B4-BE49-F238E27FC236}">
                  <a16:creationId xmlns:a16="http://schemas.microsoft.com/office/drawing/2014/main" id="{5F29BCE2-F77D-4EA8-9C33-EDD570D35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582" y="215705"/>
              <a:ext cx="9256541" cy="525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9E0F52-55CD-475E-B2A0-383858CF1771}"/>
              </a:ext>
            </a:extLst>
          </p:cNvPr>
          <p:cNvGrpSpPr/>
          <p:nvPr/>
        </p:nvGrpSpPr>
        <p:grpSpPr>
          <a:xfrm>
            <a:off x="195774" y="161781"/>
            <a:ext cx="11800452" cy="6534438"/>
            <a:chOff x="195774" y="161781"/>
            <a:chExt cx="11800452" cy="65344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3FF6C8-CD01-4923-AAEA-365F70A48420}"/>
                </a:ext>
              </a:extLst>
            </p:cNvPr>
            <p:cNvGrpSpPr/>
            <p:nvPr/>
          </p:nvGrpSpPr>
          <p:grpSpPr>
            <a:xfrm>
              <a:off x="195774" y="161781"/>
              <a:ext cx="8061961" cy="6534438"/>
              <a:chOff x="195774" y="161781"/>
              <a:chExt cx="11800451" cy="653443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321766" y="161781"/>
                <a:ext cx="2452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নগর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রাষ্ট্র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স্পার্টা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</a:p>
            </p:txBody>
          </p:sp>
          <p:pic>
            <p:nvPicPr>
              <p:cNvPr id="4098" name="Picture 2" descr="প্রাচীন স্পার্টায় জীবন ও যুদ্ধ - ইমন জুবায়ের এর বাংলা ব্লগ । bangla blog  | সামহোয়্যার ইন ব্লগ - বাঁধ ভাঙ্গার আওয়াজ">
                <a:extLst>
                  <a:ext uri="{FF2B5EF4-FFF2-40B4-BE49-F238E27FC236}">
                    <a16:creationId xmlns:a16="http://schemas.microsoft.com/office/drawing/2014/main" id="{F20538ED-FD85-422A-8C50-05D32352F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4" y="746556"/>
                <a:ext cx="5487573" cy="5949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ঐতিহাসিক ট্রয় যুদ্ধ - জীবন্ত জীবন">
                <a:extLst>
                  <a:ext uri="{FF2B5EF4-FFF2-40B4-BE49-F238E27FC236}">
                    <a16:creationId xmlns:a16="http://schemas.microsoft.com/office/drawing/2014/main" id="{BE3FB9BC-7F31-4C34-BD79-D5F474F59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888" y="746555"/>
                <a:ext cx="6200337" cy="5949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02" name="Picture 6" descr="The Fall of the Spartan Political System | by Andrei Tapalaga ✒️ | History  of Yesterday">
              <a:extLst>
                <a:ext uri="{FF2B5EF4-FFF2-40B4-BE49-F238E27FC236}">
                  <a16:creationId xmlns:a16="http://schemas.microsoft.com/office/drawing/2014/main" id="{AE54789E-FE7D-4CD5-945F-BD35CA17D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622" y="746555"/>
              <a:ext cx="3661604" cy="594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8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A92B82-100C-4B9F-902F-CF95C516F699}"/>
              </a:ext>
            </a:extLst>
          </p:cNvPr>
          <p:cNvGrpSpPr/>
          <p:nvPr/>
        </p:nvGrpSpPr>
        <p:grpSpPr>
          <a:xfrm>
            <a:off x="174381" y="150960"/>
            <a:ext cx="11843238" cy="6556080"/>
            <a:chOff x="174381" y="150960"/>
            <a:chExt cx="11843238" cy="6556080"/>
          </a:xfrm>
        </p:grpSpPr>
        <p:sp>
          <p:nvSpPr>
            <p:cNvPr id="3" name="TextBox 2"/>
            <p:cNvSpPr txBox="1"/>
            <p:nvPr/>
          </p:nvSpPr>
          <p:spPr>
            <a:xfrm>
              <a:off x="4505072" y="150960"/>
              <a:ext cx="2424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নগর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এথেন্স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5122" name="Picture 2" descr="প্রাচীন গ্রিস ও নগর-রাষ্ট্রের উদ্ভব – World History">
              <a:extLst>
                <a:ext uri="{FF2B5EF4-FFF2-40B4-BE49-F238E27FC236}">
                  <a16:creationId xmlns:a16="http://schemas.microsoft.com/office/drawing/2014/main" id="{DEA805F6-837C-4947-9F22-C64CB908A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1" y="735735"/>
              <a:ext cx="5372100" cy="597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74F95B-394D-42B7-AB80-2EC27BBE32A6}"/>
                </a:ext>
              </a:extLst>
            </p:cNvPr>
            <p:cNvGrpSpPr/>
            <p:nvPr/>
          </p:nvGrpSpPr>
          <p:grpSpPr>
            <a:xfrm>
              <a:off x="5753101" y="733882"/>
              <a:ext cx="2990558" cy="2501687"/>
              <a:chOff x="5753101" y="733882"/>
              <a:chExt cx="2990558" cy="2176277"/>
            </a:xfrm>
          </p:grpSpPr>
          <p:pic>
            <p:nvPicPr>
              <p:cNvPr id="5124" name="Picture 4" descr="সোলন: এথেনিয় গনতন্ত্রের জনক। - ইমন জুবায়ের এর বাংলা ব্লগ । bangla blog |  সামহোয়্যার ইন ব্লগ - বাঁধ ভাঙ্গার আওয়াজ">
                <a:extLst>
                  <a:ext uri="{FF2B5EF4-FFF2-40B4-BE49-F238E27FC236}">
                    <a16:creationId xmlns:a16="http://schemas.microsoft.com/office/drawing/2014/main" id="{C8705C05-45FE-4D7A-87D0-A7F1C359A3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1" y="733882"/>
                <a:ext cx="2990558" cy="2176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FD7EA6-6512-4DA9-81E4-7C0CE6B89762}"/>
                  </a:ext>
                </a:extLst>
              </p:cNvPr>
              <p:cNvSpPr txBox="1"/>
              <p:nvPr/>
            </p:nvSpPr>
            <p:spPr>
              <a:xfrm>
                <a:off x="6720841" y="1833956"/>
                <a:ext cx="10550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সোলন</a:t>
                </a:r>
                <a:endParaRPr lang="en-US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F6015-793E-4DD5-87F8-226544D745FC}"/>
                </a:ext>
              </a:extLst>
            </p:cNvPr>
            <p:cNvGrpSpPr/>
            <p:nvPr/>
          </p:nvGrpSpPr>
          <p:grpSpPr>
            <a:xfrm>
              <a:off x="8950279" y="733882"/>
              <a:ext cx="3067340" cy="2501687"/>
              <a:chOff x="8950279" y="733882"/>
              <a:chExt cx="3067340" cy="2501687"/>
            </a:xfrm>
          </p:grpSpPr>
          <p:pic>
            <p:nvPicPr>
              <p:cNvPr id="5126" name="Picture 6" descr="Cleisthenes of Athens | Biography &amp;amp; Facts | Britannica">
                <a:extLst>
                  <a:ext uri="{FF2B5EF4-FFF2-40B4-BE49-F238E27FC236}">
                    <a16:creationId xmlns:a16="http://schemas.microsoft.com/office/drawing/2014/main" id="{9DEDAA16-8106-495A-B0B0-FE6F31532A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0279" y="733882"/>
                <a:ext cx="3067340" cy="2501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FF9BE-B714-438D-9040-FD723E3A4335}"/>
                  </a:ext>
                </a:extLst>
              </p:cNvPr>
              <p:cNvSpPr txBox="1"/>
              <p:nvPr/>
            </p:nvSpPr>
            <p:spPr>
              <a:xfrm>
                <a:off x="9588305" y="2435129"/>
                <a:ext cx="1553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্লিনথেনিস</a:t>
                </a:r>
                <a:endParaRPr lang="en-US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D52551-D371-42EB-B2CE-CA6861AC68F8}"/>
                </a:ext>
              </a:extLst>
            </p:cNvPr>
            <p:cNvGrpSpPr/>
            <p:nvPr/>
          </p:nvGrpSpPr>
          <p:grpSpPr>
            <a:xfrm>
              <a:off x="5753101" y="3375094"/>
              <a:ext cx="6264518" cy="3331946"/>
              <a:chOff x="5753101" y="3375094"/>
              <a:chExt cx="6264518" cy="3331946"/>
            </a:xfrm>
          </p:grpSpPr>
          <p:pic>
            <p:nvPicPr>
              <p:cNvPr id="5128" name="Picture 8" descr="Pisistratus (@Archaic_Tyrant) | Twitter">
                <a:extLst>
                  <a:ext uri="{FF2B5EF4-FFF2-40B4-BE49-F238E27FC236}">
                    <a16:creationId xmlns:a16="http://schemas.microsoft.com/office/drawing/2014/main" id="{CFF329A2-87BA-44DB-B549-EE67A20C72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1" y="3375094"/>
                <a:ext cx="6264518" cy="3331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C18F85-3212-4412-A0F0-574ABF75C871}"/>
                  </a:ext>
                </a:extLst>
              </p:cNvPr>
              <p:cNvSpPr txBox="1"/>
              <p:nvPr/>
            </p:nvSpPr>
            <p:spPr>
              <a:xfrm>
                <a:off x="7396972" y="5372932"/>
                <a:ext cx="1553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্রেটাস</a:t>
                </a:r>
                <a:endParaRPr lang="en-US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91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237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NikoshLightBAN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113</cp:revision>
  <dcterms:created xsi:type="dcterms:W3CDTF">2021-06-01T14:51:34Z</dcterms:created>
  <dcterms:modified xsi:type="dcterms:W3CDTF">2021-07-10T07:17:05Z</dcterms:modified>
</cp:coreProperties>
</file>