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9" r:id="rId2"/>
    <p:sldId id="260" r:id="rId3"/>
    <p:sldId id="300" r:id="rId4"/>
    <p:sldId id="283" r:id="rId5"/>
    <p:sldId id="284" r:id="rId6"/>
    <p:sldId id="277" r:id="rId7"/>
    <p:sldId id="281" r:id="rId8"/>
    <p:sldId id="290" r:id="rId9"/>
    <p:sldId id="287" r:id="rId10"/>
    <p:sldId id="286" r:id="rId11"/>
    <p:sldId id="264" r:id="rId12"/>
    <p:sldId id="297" r:id="rId13"/>
    <p:sldId id="298" r:id="rId14"/>
    <p:sldId id="301" r:id="rId15"/>
    <p:sldId id="295" r:id="rId16"/>
    <p:sldId id="293" r:id="rId17"/>
    <p:sldId id="294" r:id="rId18"/>
    <p:sldId id="270" r:id="rId19"/>
    <p:sldId id="262" r:id="rId20"/>
    <p:sldId id="291" r:id="rId21"/>
    <p:sldId id="292" r:id="rId22"/>
    <p:sldId id="273" r:id="rId23"/>
    <p:sldId id="265" r:id="rId24"/>
    <p:sldId id="266" r:id="rId25"/>
    <p:sldId id="267" r:id="rId26"/>
    <p:sldId id="278" r:id="rId27"/>
    <p:sldId id="279" r:id="rId28"/>
    <p:sldId id="268" r:id="rId29"/>
    <p:sldId id="269" r:id="rId30"/>
    <p:sldId id="27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092A79-7FE2-4A18-8FD0-F6CE44AA82D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2EBB7E-B21C-4F94-9C1A-029BD5475D9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আমলাতন্ত্রের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প্রতিশব্দ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BUREAUCRACY এ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শব্দটি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দু,টি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এসেছে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47A585E-3202-453B-A653-871132858CD6}" type="parTrans" cxnId="{3E6153A2-CD20-40FB-82FB-3431DB98BD2C}">
      <dgm:prSet/>
      <dgm:spPr/>
      <dgm:t>
        <a:bodyPr/>
        <a:lstStyle/>
        <a:p>
          <a:endParaRPr lang="en-US"/>
        </a:p>
      </dgm:t>
    </dgm:pt>
    <dgm:pt modelId="{3B2B284B-574A-4DC7-8B0C-2FFFFE878257}" type="sibTrans" cxnId="{3E6153A2-CD20-40FB-82FB-3431DB98BD2C}">
      <dgm:prSet/>
      <dgm:spPr/>
      <dgm:t>
        <a:bodyPr/>
        <a:lstStyle/>
        <a:p>
          <a:endParaRPr lang="en-US"/>
        </a:p>
      </dgm:t>
    </dgm:pt>
    <dgm:pt modelId="{686D3151-D8F0-4B40-89D8-9C0DFA5B9F9D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ফরাসি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BUREAU [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ব্যুরো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]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লেখার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টেবিল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[ DESK ]</a:t>
          </a:r>
        </a:p>
        <a:p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গ্রিক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KRATEIN [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ক্রেটিন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]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দু,টি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[ DESK GOVERNMENT ]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28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BBEA02-624E-47AD-9FB7-821AE300FD4E}" type="parTrans" cxnId="{43FD35D6-6222-4170-96C2-4C0F3AF732E2}">
      <dgm:prSet/>
      <dgm:spPr/>
      <dgm:t>
        <a:bodyPr/>
        <a:lstStyle/>
        <a:p>
          <a:endParaRPr lang="en-US"/>
        </a:p>
      </dgm:t>
    </dgm:pt>
    <dgm:pt modelId="{A4453466-21A2-40F5-BE15-66E59E98C1B6}" type="sibTrans" cxnId="{43FD35D6-6222-4170-96C2-4C0F3AF732E2}">
      <dgm:prSet/>
      <dgm:spPr/>
      <dgm:t>
        <a:bodyPr/>
        <a:lstStyle/>
        <a:p>
          <a:endParaRPr lang="en-US"/>
        </a:p>
      </dgm:t>
    </dgm:pt>
    <dgm:pt modelId="{873CAFAB-8341-4392-9A5C-B921F6E840C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আমলা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আরবি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শব্দ,এর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আদেশ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FD227C-8CF6-4C63-A9D6-5F446BF4A37B}" type="parTrans" cxnId="{1A951141-0DE3-4726-A401-CBD550FEA2C7}">
      <dgm:prSet/>
      <dgm:spPr/>
      <dgm:t>
        <a:bodyPr/>
        <a:lstStyle/>
        <a:p>
          <a:endParaRPr lang="en-US"/>
        </a:p>
      </dgm:t>
    </dgm:pt>
    <dgm:pt modelId="{DEBA5666-E078-481B-8085-26EDDF39997B}" type="sibTrans" cxnId="{1A951141-0DE3-4726-A401-CBD550FEA2C7}">
      <dgm:prSet/>
      <dgm:spPr/>
      <dgm:t>
        <a:bodyPr/>
        <a:lstStyle/>
        <a:p>
          <a:endParaRPr lang="en-US"/>
        </a:p>
      </dgm:t>
    </dgm:pt>
    <dgm:pt modelId="{D894BF8A-FF90-4FA3-8068-E7743BB50D45}" type="pres">
      <dgm:prSet presAssocID="{F4092A79-7FE2-4A18-8FD0-F6CE44AA82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A58E5EC-C88E-4981-904C-441C22FC26D6}" type="pres">
      <dgm:prSet presAssocID="{DD2EBB7E-B21C-4F94-9C1A-029BD5475D9F}" presName="node" presStyleLbl="node1" presStyleIdx="0" presStyleCnt="3" custScaleX="246519" custScaleY="125974" custRadScaleRad="819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EE4E8-2156-4B01-9829-F848DCA802E7}" type="pres">
      <dgm:prSet presAssocID="{3B2B284B-574A-4DC7-8B0C-2FFFFE87825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97D7DE-2A66-446A-BA1D-3926129D42F3}" type="pres">
      <dgm:prSet presAssocID="{3B2B284B-574A-4DC7-8B0C-2FFFFE87825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4305E38-B37D-4495-A57E-4D223B7F60A1}" type="pres">
      <dgm:prSet presAssocID="{686D3151-D8F0-4B40-89D8-9C0DFA5B9F9D}" presName="node" presStyleLbl="node1" presStyleIdx="1" presStyleCnt="3" custScaleX="202662" custScaleY="199357" custRadScaleRad="150015" custRadScaleInc="-425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65C7A-D30F-414A-8D4F-6121C13CFD74}" type="pres">
      <dgm:prSet presAssocID="{A4453466-21A2-40F5-BE15-66E59E98C1B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B52A40C-906B-47E0-BA1A-C4DC7EA7D8AD}" type="pres">
      <dgm:prSet presAssocID="{A4453466-21A2-40F5-BE15-66E59E98C1B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0EED8A05-F6B5-400D-8C1D-DEC853AF1516}" type="pres">
      <dgm:prSet presAssocID="{873CAFAB-8341-4392-9A5C-B921F6E840C0}" presName="node" presStyleLbl="node1" presStyleIdx="2" presStyleCnt="3" custScaleX="186414" custScaleY="154555" custRadScaleRad="130379" custRadScaleInc="378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2B99D-378C-4B35-84BD-15ED66E53307}" type="pres">
      <dgm:prSet presAssocID="{DEBA5666-E078-481B-8085-26EDDF39997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F5B91B0-505A-4628-AB2B-505A00FBE19A}" type="pres">
      <dgm:prSet presAssocID="{DEBA5666-E078-481B-8085-26EDDF39997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E4EF391-4E23-4CD8-9AAE-082878A98250}" type="presOf" srcId="{F4092A79-7FE2-4A18-8FD0-F6CE44AA82D2}" destId="{D894BF8A-FF90-4FA3-8068-E7743BB50D45}" srcOrd="0" destOrd="0" presId="urn:microsoft.com/office/officeart/2005/8/layout/cycle7"/>
    <dgm:cxn modelId="{831FAC9A-245A-4DB3-8095-7B8786B38627}" type="presOf" srcId="{DEBA5666-E078-481B-8085-26EDDF39997B}" destId="{1F5B91B0-505A-4628-AB2B-505A00FBE19A}" srcOrd="1" destOrd="0" presId="urn:microsoft.com/office/officeart/2005/8/layout/cycle7"/>
    <dgm:cxn modelId="{CC699E74-42BA-46F7-81F4-D10C549723A9}" type="presOf" srcId="{3B2B284B-574A-4DC7-8B0C-2FFFFE878257}" destId="{529EE4E8-2156-4B01-9829-F848DCA802E7}" srcOrd="0" destOrd="0" presId="urn:microsoft.com/office/officeart/2005/8/layout/cycle7"/>
    <dgm:cxn modelId="{D9776C6E-464C-4D14-A989-1C131285F00B}" type="presOf" srcId="{DD2EBB7E-B21C-4F94-9C1A-029BD5475D9F}" destId="{8A58E5EC-C88E-4981-904C-441C22FC26D6}" srcOrd="0" destOrd="0" presId="urn:microsoft.com/office/officeart/2005/8/layout/cycle7"/>
    <dgm:cxn modelId="{3E6153A2-CD20-40FB-82FB-3431DB98BD2C}" srcId="{F4092A79-7FE2-4A18-8FD0-F6CE44AA82D2}" destId="{DD2EBB7E-B21C-4F94-9C1A-029BD5475D9F}" srcOrd="0" destOrd="0" parTransId="{B47A585E-3202-453B-A653-871132858CD6}" sibTransId="{3B2B284B-574A-4DC7-8B0C-2FFFFE878257}"/>
    <dgm:cxn modelId="{2958325E-2762-4C4D-BB35-7872740CA917}" type="presOf" srcId="{A4453466-21A2-40F5-BE15-66E59E98C1B6}" destId="{CB365C7A-D30F-414A-8D4F-6121C13CFD74}" srcOrd="0" destOrd="0" presId="urn:microsoft.com/office/officeart/2005/8/layout/cycle7"/>
    <dgm:cxn modelId="{43FD35D6-6222-4170-96C2-4C0F3AF732E2}" srcId="{F4092A79-7FE2-4A18-8FD0-F6CE44AA82D2}" destId="{686D3151-D8F0-4B40-89D8-9C0DFA5B9F9D}" srcOrd="1" destOrd="0" parTransId="{23BBEA02-624E-47AD-9FB7-821AE300FD4E}" sibTransId="{A4453466-21A2-40F5-BE15-66E59E98C1B6}"/>
    <dgm:cxn modelId="{CF22CA3E-967A-44E0-8CA8-78D24943A21C}" type="presOf" srcId="{A4453466-21A2-40F5-BE15-66E59E98C1B6}" destId="{2B52A40C-906B-47E0-BA1A-C4DC7EA7D8AD}" srcOrd="1" destOrd="0" presId="urn:microsoft.com/office/officeart/2005/8/layout/cycle7"/>
    <dgm:cxn modelId="{99CBA908-333E-4A24-A0BE-50BD3000AE86}" type="presOf" srcId="{3B2B284B-574A-4DC7-8B0C-2FFFFE878257}" destId="{F997D7DE-2A66-446A-BA1D-3926129D42F3}" srcOrd="1" destOrd="0" presId="urn:microsoft.com/office/officeart/2005/8/layout/cycle7"/>
    <dgm:cxn modelId="{1A951141-0DE3-4726-A401-CBD550FEA2C7}" srcId="{F4092A79-7FE2-4A18-8FD0-F6CE44AA82D2}" destId="{873CAFAB-8341-4392-9A5C-B921F6E840C0}" srcOrd="2" destOrd="0" parTransId="{D9FD227C-8CF6-4C63-A9D6-5F446BF4A37B}" sibTransId="{DEBA5666-E078-481B-8085-26EDDF39997B}"/>
    <dgm:cxn modelId="{4E7E41F0-4DAB-4F24-B9CF-2A1B5A392300}" type="presOf" srcId="{DEBA5666-E078-481B-8085-26EDDF39997B}" destId="{4232B99D-378C-4B35-84BD-15ED66E53307}" srcOrd="0" destOrd="0" presId="urn:microsoft.com/office/officeart/2005/8/layout/cycle7"/>
    <dgm:cxn modelId="{9704DC7B-E35F-4848-A4EC-EB415E93A459}" type="presOf" srcId="{873CAFAB-8341-4392-9A5C-B921F6E840C0}" destId="{0EED8A05-F6B5-400D-8C1D-DEC853AF1516}" srcOrd="0" destOrd="0" presId="urn:microsoft.com/office/officeart/2005/8/layout/cycle7"/>
    <dgm:cxn modelId="{8B93483F-675F-4F82-BF03-495C6667C967}" type="presOf" srcId="{686D3151-D8F0-4B40-89D8-9C0DFA5B9F9D}" destId="{44305E38-B37D-4495-A57E-4D223B7F60A1}" srcOrd="0" destOrd="0" presId="urn:microsoft.com/office/officeart/2005/8/layout/cycle7"/>
    <dgm:cxn modelId="{366A0AFA-DEBB-4006-ABAF-96286FC97616}" type="presParOf" srcId="{D894BF8A-FF90-4FA3-8068-E7743BB50D45}" destId="{8A58E5EC-C88E-4981-904C-441C22FC26D6}" srcOrd="0" destOrd="0" presId="urn:microsoft.com/office/officeart/2005/8/layout/cycle7"/>
    <dgm:cxn modelId="{1F9F92C2-A77E-4754-91C3-559BACEDDA35}" type="presParOf" srcId="{D894BF8A-FF90-4FA3-8068-E7743BB50D45}" destId="{529EE4E8-2156-4B01-9829-F848DCA802E7}" srcOrd="1" destOrd="0" presId="urn:microsoft.com/office/officeart/2005/8/layout/cycle7"/>
    <dgm:cxn modelId="{A24B6453-8EF1-4849-AB12-209E49710425}" type="presParOf" srcId="{529EE4E8-2156-4B01-9829-F848DCA802E7}" destId="{F997D7DE-2A66-446A-BA1D-3926129D42F3}" srcOrd="0" destOrd="0" presId="urn:microsoft.com/office/officeart/2005/8/layout/cycle7"/>
    <dgm:cxn modelId="{33183F04-F25A-4D98-856A-F5E3D5FB01AF}" type="presParOf" srcId="{D894BF8A-FF90-4FA3-8068-E7743BB50D45}" destId="{44305E38-B37D-4495-A57E-4D223B7F60A1}" srcOrd="2" destOrd="0" presId="urn:microsoft.com/office/officeart/2005/8/layout/cycle7"/>
    <dgm:cxn modelId="{602800D7-B451-49D6-93B5-D888B73E1CD3}" type="presParOf" srcId="{D894BF8A-FF90-4FA3-8068-E7743BB50D45}" destId="{CB365C7A-D30F-414A-8D4F-6121C13CFD74}" srcOrd="3" destOrd="0" presId="urn:microsoft.com/office/officeart/2005/8/layout/cycle7"/>
    <dgm:cxn modelId="{58590EF8-3D9D-4F94-BF6E-60BB1B787613}" type="presParOf" srcId="{CB365C7A-D30F-414A-8D4F-6121C13CFD74}" destId="{2B52A40C-906B-47E0-BA1A-C4DC7EA7D8AD}" srcOrd="0" destOrd="0" presId="urn:microsoft.com/office/officeart/2005/8/layout/cycle7"/>
    <dgm:cxn modelId="{12460DFA-3D38-4270-9920-BF972B46A2EC}" type="presParOf" srcId="{D894BF8A-FF90-4FA3-8068-E7743BB50D45}" destId="{0EED8A05-F6B5-400D-8C1D-DEC853AF1516}" srcOrd="4" destOrd="0" presId="urn:microsoft.com/office/officeart/2005/8/layout/cycle7"/>
    <dgm:cxn modelId="{0356DB12-088F-4C5B-A0FA-120232B26354}" type="presParOf" srcId="{D894BF8A-FF90-4FA3-8068-E7743BB50D45}" destId="{4232B99D-378C-4B35-84BD-15ED66E53307}" srcOrd="5" destOrd="0" presId="urn:microsoft.com/office/officeart/2005/8/layout/cycle7"/>
    <dgm:cxn modelId="{31E8EF69-27D2-45EC-90C8-5659BA4A5B2C}" type="presParOf" srcId="{4232B99D-378C-4B35-84BD-15ED66E53307}" destId="{1F5B91B0-505A-4628-AB2B-505A00FBE19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B30414-E309-4F39-8CD9-542800618C5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31E649-B62C-4227-A910-18112401E1EC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অগ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মতে,আমলাতন্ত্র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সুদক্ষ,পেশাদারি,অধীনস্থ,স্থায়ী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বেতনভুক্ত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অরাজনৈতিক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কর্মচারীবৃন্দ</a:t>
          </a:r>
          <a:r>
            <a:rPr lang="en-US" sz="36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6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128BD9-7539-4A58-A5EB-5247CBC31646}" type="parTrans" cxnId="{A5609630-F48B-4AFA-8DCF-4466D0E03891}">
      <dgm:prSet/>
      <dgm:spPr/>
      <dgm:t>
        <a:bodyPr/>
        <a:lstStyle/>
        <a:p>
          <a:endParaRPr lang="en-US"/>
        </a:p>
      </dgm:t>
    </dgm:pt>
    <dgm:pt modelId="{5840086D-D9A8-4DF3-A103-12A440775481}" type="sibTrans" cxnId="{A5609630-F48B-4AFA-8DCF-4466D0E03891}">
      <dgm:prSet/>
      <dgm:spPr/>
      <dgm:t>
        <a:bodyPr/>
        <a:lstStyle/>
        <a:p>
          <a:endParaRPr lang="en-US"/>
        </a:p>
      </dgm:t>
    </dgm:pt>
    <dgm:pt modelId="{E2E5AADD-669E-46A2-896D-BE8B9D27E5E3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অধ্যাপক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ফাইনার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আমলাতন্ত্র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স্থায়ী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বেতনভুক্ত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চাকরিজীবী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শ্রেণী</a:t>
          </a:r>
          <a:r>
            <a:rPr lang="en-US" sz="36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7C8CC3B-8AC5-421E-9ADB-BAB584918A0E}" type="parTrans" cxnId="{B4F65D94-8378-404F-95A0-726535A9A635}">
      <dgm:prSet/>
      <dgm:spPr/>
      <dgm:t>
        <a:bodyPr/>
        <a:lstStyle/>
        <a:p>
          <a:endParaRPr lang="en-US"/>
        </a:p>
      </dgm:t>
    </dgm:pt>
    <dgm:pt modelId="{1C13691C-8E70-45E6-B8B4-46549DD55294}" type="sibTrans" cxnId="{B4F65D94-8378-404F-95A0-726535A9A635}">
      <dgm:prSet/>
      <dgm:spPr/>
      <dgm:t>
        <a:bodyPr/>
        <a:lstStyle/>
        <a:p>
          <a:endParaRPr lang="en-US"/>
        </a:p>
      </dgm:t>
    </dgm:pt>
    <dgm:pt modelId="{A8649C44-3EBD-4BF5-8EFC-9A2AB2CC141F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পল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এইচ,অ্যাপলবি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মতে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আমলাতন্ত্র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ব্যক্তিবর্গের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জটিল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শর্তে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সুশৃঙ্খল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ভাবে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পরস্পর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একত্রিত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হওয়াকে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বুঝায়</a:t>
          </a:r>
          <a:r>
            <a:rPr lang="en-US" sz="36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634495-DD4A-43BB-B957-ABAEDD64D26C}" type="parTrans" cxnId="{93731EC2-8AB8-44E7-A1A3-92D86C075CDC}">
      <dgm:prSet/>
      <dgm:spPr/>
      <dgm:t>
        <a:bodyPr/>
        <a:lstStyle/>
        <a:p>
          <a:endParaRPr lang="en-US"/>
        </a:p>
      </dgm:t>
    </dgm:pt>
    <dgm:pt modelId="{E262BFD7-A8EC-4CE8-9EA1-1F408ECE43EB}" type="sibTrans" cxnId="{93731EC2-8AB8-44E7-A1A3-92D86C075CDC}">
      <dgm:prSet/>
      <dgm:spPr/>
      <dgm:t>
        <a:bodyPr/>
        <a:lstStyle/>
        <a:p>
          <a:endParaRPr lang="en-US"/>
        </a:p>
      </dgm:t>
    </dgm:pt>
    <dgm:pt modelId="{5D0D3111-218E-4B5C-959D-CD82FD05B252}" type="pres">
      <dgm:prSet presAssocID="{FBB30414-E309-4F39-8CD9-542800618C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4BBEF1-30F0-4FCE-9B31-BF47574B887E}" type="pres">
      <dgm:prSet presAssocID="{1631E649-B62C-4227-A910-18112401E1EC}" presName="node" presStyleLbl="node1" presStyleIdx="0" presStyleCnt="3" custScaleX="222291" custScaleY="126364" custRadScaleRad="85810" custRadScaleInc="30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62F0F9-D331-4120-A377-436C26E18119}" type="pres">
      <dgm:prSet presAssocID="{5840086D-D9A8-4DF3-A103-12A44077548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33C38197-DFD4-450E-808B-6D0FA7824113}" type="pres">
      <dgm:prSet presAssocID="{5840086D-D9A8-4DF3-A103-12A44077548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3393DD1-1ACA-4E12-BA6E-2E57D1C53373}" type="pres">
      <dgm:prSet presAssocID="{E2E5AADD-669E-46A2-896D-BE8B9D27E5E3}" presName="node" presStyleLbl="node1" presStyleIdx="1" presStyleCnt="3" custScaleX="218141" custScaleY="139838" custRadScaleRad="138141" custRadScaleInc="-28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60098-B896-467E-8097-9D4EB27723EC}" type="pres">
      <dgm:prSet presAssocID="{1C13691C-8E70-45E6-B8B4-46549DD5529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3DDC7FF-0086-4914-A444-ECFCB3137014}" type="pres">
      <dgm:prSet presAssocID="{1C13691C-8E70-45E6-B8B4-46549DD552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A81C35A-1C82-4AA0-815B-135EDBE1B478}" type="pres">
      <dgm:prSet presAssocID="{A8649C44-3EBD-4BF5-8EFC-9A2AB2CC141F}" presName="node" presStyleLbl="node1" presStyleIdx="2" presStyleCnt="3" custScaleX="223534" custScaleY="149799" custRadScaleRad="151156" custRadScaleInc="33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41A4E-B9AA-4853-8B31-04C14CE7DFEA}" type="pres">
      <dgm:prSet presAssocID="{E262BFD7-A8EC-4CE8-9EA1-1F408ECE43EB}" presName="sibTrans" presStyleLbl="sibTrans2D1" presStyleIdx="2" presStyleCnt="3"/>
      <dgm:spPr/>
      <dgm:t>
        <a:bodyPr/>
        <a:lstStyle/>
        <a:p>
          <a:endParaRPr lang="en-US"/>
        </a:p>
      </dgm:t>
    </dgm:pt>
    <dgm:pt modelId="{390CF488-6AF5-4EC9-BBDA-0BE849F4EAD0}" type="pres">
      <dgm:prSet presAssocID="{E262BFD7-A8EC-4CE8-9EA1-1F408ECE43EB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13A88B2-3DE4-4001-ADC9-D4DB2558F611}" type="presOf" srcId="{E262BFD7-A8EC-4CE8-9EA1-1F408ECE43EB}" destId="{5D041A4E-B9AA-4853-8B31-04C14CE7DFEA}" srcOrd="0" destOrd="0" presId="urn:microsoft.com/office/officeart/2005/8/layout/cycle7"/>
    <dgm:cxn modelId="{1C2BD890-C0B8-430D-A80B-3FAB44F1F905}" type="presOf" srcId="{1C13691C-8E70-45E6-B8B4-46549DD55294}" destId="{54260098-B896-467E-8097-9D4EB27723EC}" srcOrd="0" destOrd="0" presId="urn:microsoft.com/office/officeart/2005/8/layout/cycle7"/>
    <dgm:cxn modelId="{E4663618-BEEB-4367-BE91-D1B94B701A84}" type="presOf" srcId="{5840086D-D9A8-4DF3-A103-12A440775481}" destId="{1862F0F9-D331-4120-A377-436C26E18119}" srcOrd="0" destOrd="0" presId="urn:microsoft.com/office/officeart/2005/8/layout/cycle7"/>
    <dgm:cxn modelId="{5D9BA92C-09A1-41F1-81C5-4A03A57D4240}" type="presOf" srcId="{E2E5AADD-669E-46A2-896D-BE8B9D27E5E3}" destId="{F3393DD1-1ACA-4E12-BA6E-2E57D1C53373}" srcOrd="0" destOrd="0" presId="urn:microsoft.com/office/officeart/2005/8/layout/cycle7"/>
    <dgm:cxn modelId="{A5609630-F48B-4AFA-8DCF-4466D0E03891}" srcId="{FBB30414-E309-4F39-8CD9-542800618C59}" destId="{1631E649-B62C-4227-A910-18112401E1EC}" srcOrd="0" destOrd="0" parTransId="{DD128BD9-7539-4A58-A5EB-5247CBC31646}" sibTransId="{5840086D-D9A8-4DF3-A103-12A440775481}"/>
    <dgm:cxn modelId="{092D4AE5-F27C-4AE3-BD17-97816B7271CD}" type="presOf" srcId="{E262BFD7-A8EC-4CE8-9EA1-1F408ECE43EB}" destId="{390CF488-6AF5-4EC9-BBDA-0BE849F4EAD0}" srcOrd="1" destOrd="0" presId="urn:microsoft.com/office/officeart/2005/8/layout/cycle7"/>
    <dgm:cxn modelId="{93731EC2-8AB8-44E7-A1A3-92D86C075CDC}" srcId="{FBB30414-E309-4F39-8CD9-542800618C59}" destId="{A8649C44-3EBD-4BF5-8EFC-9A2AB2CC141F}" srcOrd="2" destOrd="0" parTransId="{0A634495-DD4A-43BB-B957-ABAEDD64D26C}" sibTransId="{E262BFD7-A8EC-4CE8-9EA1-1F408ECE43EB}"/>
    <dgm:cxn modelId="{DC497126-5A25-4B38-AC1F-08BEE9828A07}" type="presOf" srcId="{FBB30414-E309-4F39-8CD9-542800618C59}" destId="{5D0D3111-218E-4B5C-959D-CD82FD05B252}" srcOrd="0" destOrd="0" presId="urn:microsoft.com/office/officeart/2005/8/layout/cycle7"/>
    <dgm:cxn modelId="{B4F65D94-8378-404F-95A0-726535A9A635}" srcId="{FBB30414-E309-4F39-8CD9-542800618C59}" destId="{E2E5AADD-669E-46A2-896D-BE8B9D27E5E3}" srcOrd="1" destOrd="0" parTransId="{17C8CC3B-8AC5-421E-9ADB-BAB584918A0E}" sibTransId="{1C13691C-8E70-45E6-B8B4-46549DD55294}"/>
    <dgm:cxn modelId="{1498942F-54C7-4D44-87AE-785B7E50D395}" type="presOf" srcId="{5840086D-D9A8-4DF3-A103-12A440775481}" destId="{33C38197-DFD4-450E-808B-6D0FA7824113}" srcOrd="1" destOrd="0" presId="urn:microsoft.com/office/officeart/2005/8/layout/cycle7"/>
    <dgm:cxn modelId="{88A3DA2B-1E08-45A2-8D11-6C04D0DB8B58}" type="presOf" srcId="{A8649C44-3EBD-4BF5-8EFC-9A2AB2CC141F}" destId="{1A81C35A-1C82-4AA0-815B-135EDBE1B478}" srcOrd="0" destOrd="0" presId="urn:microsoft.com/office/officeart/2005/8/layout/cycle7"/>
    <dgm:cxn modelId="{D88152A2-C00B-44D7-95FE-66676B4D7F48}" type="presOf" srcId="{1C13691C-8E70-45E6-B8B4-46549DD55294}" destId="{33DDC7FF-0086-4914-A444-ECFCB3137014}" srcOrd="1" destOrd="0" presId="urn:microsoft.com/office/officeart/2005/8/layout/cycle7"/>
    <dgm:cxn modelId="{A262C5D6-A1E6-4CC4-B053-D0CFF55907C8}" type="presOf" srcId="{1631E649-B62C-4227-A910-18112401E1EC}" destId="{634BBEF1-30F0-4FCE-9B31-BF47574B887E}" srcOrd="0" destOrd="0" presId="urn:microsoft.com/office/officeart/2005/8/layout/cycle7"/>
    <dgm:cxn modelId="{A1535F49-BC6A-46D7-8E95-64FDBFEFDF16}" type="presParOf" srcId="{5D0D3111-218E-4B5C-959D-CD82FD05B252}" destId="{634BBEF1-30F0-4FCE-9B31-BF47574B887E}" srcOrd="0" destOrd="0" presId="urn:microsoft.com/office/officeart/2005/8/layout/cycle7"/>
    <dgm:cxn modelId="{24ACB576-28B1-4095-A767-56F79BC4D332}" type="presParOf" srcId="{5D0D3111-218E-4B5C-959D-CD82FD05B252}" destId="{1862F0F9-D331-4120-A377-436C26E18119}" srcOrd="1" destOrd="0" presId="urn:microsoft.com/office/officeart/2005/8/layout/cycle7"/>
    <dgm:cxn modelId="{BB451355-F65A-4D3C-8C42-FE461839A50A}" type="presParOf" srcId="{1862F0F9-D331-4120-A377-436C26E18119}" destId="{33C38197-DFD4-450E-808B-6D0FA7824113}" srcOrd="0" destOrd="0" presId="urn:microsoft.com/office/officeart/2005/8/layout/cycle7"/>
    <dgm:cxn modelId="{7C36C5E0-0E6B-4CCB-ADD2-DAEC1E89C160}" type="presParOf" srcId="{5D0D3111-218E-4B5C-959D-CD82FD05B252}" destId="{F3393DD1-1ACA-4E12-BA6E-2E57D1C53373}" srcOrd="2" destOrd="0" presId="urn:microsoft.com/office/officeart/2005/8/layout/cycle7"/>
    <dgm:cxn modelId="{85098B4A-088C-4459-9502-D0572CD59175}" type="presParOf" srcId="{5D0D3111-218E-4B5C-959D-CD82FD05B252}" destId="{54260098-B896-467E-8097-9D4EB27723EC}" srcOrd="3" destOrd="0" presId="urn:microsoft.com/office/officeart/2005/8/layout/cycle7"/>
    <dgm:cxn modelId="{7A68F686-ACB8-41CB-9130-B40D362C04BE}" type="presParOf" srcId="{54260098-B896-467E-8097-9D4EB27723EC}" destId="{33DDC7FF-0086-4914-A444-ECFCB3137014}" srcOrd="0" destOrd="0" presId="urn:microsoft.com/office/officeart/2005/8/layout/cycle7"/>
    <dgm:cxn modelId="{0A8619C8-2029-4533-A187-B232625606A2}" type="presParOf" srcId="{5D0D3111-218E-4B5C-959D-CD82FD05B252}" destId="{1A81C35A-1C82-4AA0-815B-135EDBE1B478}" srcOrd="4" destOrd="0" presId="urn:microsoft.com/office/officeart/2005/8/layout/cycle7"/>
    <dgm:cxn modelId="{DD87AF92-228D-40A6-8825-154C9F4936CF}" type="presParOf" srcId="{5D0D3111-218E-4B5C-959D-CD82FD05B252}" destId="{5D041A4E-B9AA-4853-8B31-04C14CE7DFEA}" srcOrd="5" destOrd="0" presId="urn:microsoft.com/office/officeart/2005/8/layout/cycle7"/>
    <dgm:cxn modelId="{FF82C422-3E41-466F-8096-BAF5146F43CD}" type="presParOf" srcId="{5D041A4E-B9AA-4853-8B31-04C14CE7DFEA}" destId="{390CF488-6AF5-4EC9-BBDA-0BE849F4EAD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44EE12-DA3D-4C4B-B9BF-29C4864BFDA9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03A23-E172-4D5B-918E-EEAACA70567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স্থায়িত্ব।</a:t>
          </a:r>
          <a:endParaRPr lang="en-US" sz="3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AC1A3A-EC27-45C1-B5E3-BDAF78E35A6C}" type="parTrans" cxnId="{4337BACB-9348-4720-AE8B-C38E3F5D9CD6}">
      <dgm:prSet/>
      <dgm:spPr/>
      <dgm:t>
        <a:bodyPr/>
        <a:lstStyle/>
        <a:p>
          <a:endParaRPr lang="en-US"/>
        </a:p>
      </dgm:t>
    </dgm:pt>
    <dgm:pt modelId="{F7D2C6D4-A6A6-4611-B551-CD3905C99D4D}" type="sibTrans" cxnId="{4337BACB-9348-4720-AE8B-C38E3F5D9CD6}">
      <dgm:prSet/>
      <dgm:spPr/>
      <dgm:t>
        <a:bodyPr/>
        <a:lstStyle/>
        <a:p>
          <a:endParaRPr lang="en-US"/>
        </a:p>
      </dgm:t>
    </dgm:pt>
    <dgm:pt modelId="{52E9B9B8-F80D-4A66-872D-7C6E04A2320C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নিরপেক্ষতা।</a:t>
          </a:r>
          <a:endParaRPr lang="en-US" sz="3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07F24C-94B5-4E6A-BAA7-D7EF0E972036}" type="parTrans" cxnId="{7701C0E3-306E-4A97-B200-BAA0AA863D66}">
      <dgm:prSet/>
      <dgm:spPr/>
      <dgm:t>
        <a:bodyPr/>
        <a:lstStyle/>
        <a:p>
          <a:endParaRPr lang="en-US"/>
        </a:p>
      </dgm:t>
    </dgm:pt>
    <dgm:pt modelId="{A10D7063-F9A2-43A0-B0AD-375A79AAD938}" type="sibTrans" cxnId="{7701C0E3-306E-4A97-B200-BAA0AA863D66}">
      <dgm:prSet/>
      <dgm:spPr/>
      <dgm:t>
        <a:bodyPr/>
        <a:lstStyle/>
        <a:p>
          <a:endParaRPr lang="en-US"/>
        </a:p>
      </dgm:t>
    </dgm:pt>
    <dgm:pt modelId="{A27FA7A0-336C-46FC-8458-A5B59FC2D3DA}">
      <dgm:prSet phldrT="[Text]" custT="1"/>
      <dgm:spPr>
        <a:solidFill>
          <a:schemeClr val="bg1">
            <a:lumMod val="95000"/>
            <a:lumOff val="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বেতন-ভাতা।</a:t>
          </a:r>
          <a:endParaRPr lang="en-US" sz="3200" dirty="0">
            <a:solidFill>
              <a:srgbClr val="FFC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FB2ED4-E022-4222-80D3-9EA924CE7881}" type="parTrans" cxnId="{AB1EDB65-0526-4A37-B1D5-9A6917C9CC8E}">
      <dgm:prSet/>
      <dgm:spPr/>
      <dgm:t>
        <a:bodyPr/>
        <a:lstStyle/>
        <a:p>
          <a:endParaRPr lang="en-US"/>
        </a:p>
      </dgm:t>
    </dgm:pt>
    <dgm:pt modelId="{85C59B7E-8127-4D6C-8FA3-A9B74BC7BD95}" type="sibTrans" cxnId="{AB1EDB65-0526-4A37-B1D5-9A6917C9CC8E}">
      <dgm:prSet/>
      <dgm:spPr/>
      <dgm:t>
        <a:bodyPr/>
        <a:lstStyle/>
        <a:p>
          <a:endParaRPr lang="en-US"/>
        </a:p>
      </dgm:t>
    </dgm:pt>
    <dgm:pt modelId="{545DE511-168C-4045-8508-A17CA00D59DC}">
      <dgm:prSet phldrT="[Text]" custT="1"/>
      <dgm:spPr>
        <a:solidFill>
          <a:srgbClr val="002060"/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পেশা দারিত্ব।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BB64CA-504D-4BD0-AFDC-0294A1DE541E}" type="parTrans" cxnId="{D2A54A85-5189-47FB-BD44-5DDA6E4DDF1D}">
      <dgm:prSet/>
      <dgm:spPr/>
      <dgm:t>
        <a:bodyPr/>
        <a:lstStyle/>
        <a:p>
          <a:endParaRPr lang="en-US"/>
        </a:p>
      </dgm:t>
    </dgm:pt>
    <dgm:pt modelId="{734C891D-2C70-47F0-AF64-2857CA23FA6A}" type="sibTrans" cxnId="{D2A54A85-5189-47FB-BD44-5DDA6E4DDF1D}">
      <dgm:prSet/>
      <dgm:spPr/>
      <dgm:t>
        <a:bodyPr/>
        <a:lstStyle/>
        <a:p>
          <a:endParaRPr lang="en-US"/>
        </a:p>
      </dgm:t>
    </dgm:pt>
    <dgm:pt modelId="{6C64A558-FAEB-453E-A79C-BBF2486158C9}">
      <dgm:prSet phldrT="[Text]" custT="1"/>
      <dgm:spPr>
        <a:solidFill>
          <a:srgbClr val="FF0000"/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৫।কর্ম সম্পাদন।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B35617-D433-47CD-AC7E-3614DDBE8FA6}" type="parTrans" cxnId="{C3CD0367-F606-4625-A2DC-3C62F9401BB8}">
      <dgm:prSet/>
      <dgm:spPr/>
      <dgm:t>
        <a:bodyPr/>
        <a:lstStyle/>
        <a:p>
          <a:endParaRPr lang="en-US"/>
        </a:p>
      </dgm:t>
    </dgm:pt>
    <dgm:pt modelId="{9712F4B9-EB96-4E01-888A-7F7C55498569}" type="sibTrans" cxnId="{C3CD0367-F606-4625-A2DC-3C62F9401BB8}">
      <dgm:prSet/>
      <dgm:spPr/>
      <dgm:t>
        <a:bodyPr/>
        <a:lstStyle/>
        <a:p>
          <a:endParaRPr lang="en-US"/>
        </a:p>
      </dgm:t>
    </dgm:pt>
    <dgm:pt modelId="{6E056E43-E0AB-4B6D-AFF6-7C2C2B74166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পদ সোপান নীতি।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706581-FED6-4FA3-BE73-8AEB5FA3B85D}" type="parTrans" cxnId="{C344284F-083E-47CE-B584-8A5F35F2584C}">
      <dgm:prSet/>
      <dgm:spPr/>
      <dgm:t>
        <a:bodyPr/>
        <a:lstStyle/>
        <a:p>
          <a:endParaRPr lang="en-US"/>
        </a:p>
      </dgm:t>
    </dgm:pt>
    <dgm:pt modelId="{DBA5AF2A-E1D9-4609-8116-8BF71974444E}" type="sibTrans" cxnId="{C344284F-083E-47CE-B584-8A5F35F2584C}">
      <dgm:prSet/>
      <dgm:spPr/>
      <dgm:t>
        <a:bodyPr/>
        <a:lstStyle/>
        <a:p>
          <a:endParaRPr lang="en-US"/>
        </a:p>
      </dgm:t>
    </dgm:pt>
    <dgm:pt modelId="{608D215C-0995-45AF-AE16-8E6A92E0D665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৭।দক্ষতা।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CF3CC3-281B-46F7-BBD8-054ED434E8B5}" type="parTrans" cxnId="{D2619CB4-03DA-44CB-8EF9-D5F6F7DEEB71}">
      <dgm:prSet/>
      <dgm:spPr/>
      <dgm:t>
        <a:bodyPr/>
        <a:lstStyle/>
        <a:p>
          <a:endParaRPr lang="en-US"/>
        </a:p>
      </dgm:t>
    </dgm:pt>
    <dgm:pt modelId="{49A2EB8B-5F79-4B9F-B5AF-058EE0D57234}" type="sibTrans" cxnId="{D2619CB4-03DA-44CB-8EF9-D5F6F7DEEB71}">
      <dgm:prSet/>
      <dgm:spPr/>
      <dgm:t>
        <a:bodyPr/>
        <a:lstStyle/>
        <a:p>
          <a:endParaRPr lang="en-US"/>
        </a:p>
      </dgm:t>
    </dgm:pt>
    <dgm:pt modelId="{257ABF12-4BEC-43A8-B460-E8579AA59FE7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৮।যোগ্যতা।</a:t>
          </a:r>
          <a:endParaRPr lang="en-US" sz="3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F0CD8F-4DD6-409A-981B-CA7C79CD1B4D}" type="parTrans" cxnId="{B9D32A5F-508D-4851-9274-1E8041075376}">
      <dgm:prSet/>
      <dgm:spPr/>
      <dgm:t>
        <a:bodyPr/>
        <a:lstStyle/>
        <a:p>
          <a:endParaRPr lang="en-US"/>
        </a:p>
      </dgm:t>
    </dgm:pt>
    <dgm:pt modelId="{67C03E29-499E-438F-8BA6-CE787879E144}" type="sibTrans" cxnId="{B9D32A5F-508D-4851-9274-1E8041075376}">
      <dgm:prSet/>
      <dgm:spPr/>
      <dgm:t>
        <a:bodyPr/>
        <a:lstStyle/>
        <a:p>
          <a:endParaRPr lang="en-US"/>
        </a:p>
      </dgm:t>
    </dgm:pt>
    <dgm:pt modelId="{B0F43D26-B3C0-455E-BAF3-6B1DD8F8B7B9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৯। পরিবর্তনশীলত।</a:t>
          </a:r>
          <a:endParaRPr lang="en-US" sz="24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AF468E6-9F59-4CA4-B496-3356C9157B2E}" type="parTrans" cxnId="{174B1057-1788-4DBB-A3F5-1C0D9E6847C1}">
      <dgm:prSet/>
      <dgm:spPr/>
      <dgm:t>
        <a:bodyPr/>
        <a:lstStyle/>
        <a:p>
          <a:endParaRPr lang="en-US"/>
        </a:p>
      </dgm:t>
    </dgm:pt>
    <dgm:pt modelId="{9E47AFA0-AF14-4FD7-9B5B-FC9FA86C3AC8}" type="sibTrans" cxnId="{174B1057-1788-4DBB-A3F5-1C0D9E6847C1}">
      <dgm:prSet/>
      <dgm:spPr/>
      <dgm:t>
        <a:bodyPr/>
        <a:lstStyle/>
        <a:p>
          <a:endParaRPr lang="en-US"/>
        </a:p>
      </dgm:t>
    </dgm:pt>
    <dgm:pt modelId="{A4592FC6-ECD0-4CED-928A-1162FB8D5A0E}" type="pres">
      <dgm:prSet presAssocID="{1B44EE12-DA3D-4C4B-B9BF-29C4864BFDA9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977A0D0-577E-46EE-B3D9-6D01A51CFE12}" type="pres">
      <dgm:prSet presAssocID="{E9003A23-E172-4D5B-918E-EEAACA70567A}" presName="compNode" presStyleCnt="0"/>
      <dgm:spPr/>
    </dgm:pt>
    <dgm:pt modelId="{7AF37F8C-5A74-4623-A97A-C9AFAA3B1E9C}" type="pres">
      <dgm:prSet presAssocID="{E9003A23-E172-4D5B-918E-EEAACA70567A}" presName="dummyConnPt" presStyleCnt="0"/>
      <dgm:spPr/>
    </dgm:pt>
    <dgm:pt modelId="{D0050CF5-007B-4127-B875-7091D49DB915}" type="pres">
      <dgm:prSet presAssocID="{E9003A23-E172-4D5B-918E-EEAACA70567A}" presName="node" presStyleLbl="node1" presStyleIdx="0" presStyleCnt="9" custLinFactNeighborX="1694" custLinFactNeighborY="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3162A-0A93-455C-9ADD-E1C2C13524FD}" type="pres">
      <dgm:prSet presAssocID="{F7D2C6D4-A6A6-4611-B551-CD3905C99D4D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0529354A-51E9-4D7A-BAF7-CCA348F95410}" type="pres">
      <dgm:prSet presAssocID="{52E9B9B8-F80D-4A66-872D-7C6E04A2320C}" presName="compNode" presStyleCnt="0"/>
      <dgm:spPr/>
    </dgm:pt>
    <dgm:pt modelId="{AC3E8234-BDF5-40A7-A4D1-1BA72A6E1427}" type="pres">
      <dgm:prSet presAssocID="{52E9B9B8-F80D-4A66-872D-7C6E04A2320C}" presName="dummyConnPt" presStyleCnt="0"/>
      <dgm:spPr/>
    </dgm:pt>
    <dgm:pt modelId="{1C36B366-2D0E-4AFA-8DF4-7E3B3570928F}" type="pres">
      <dgm:prSet presAssocID="{52E9B9B8-F80D-4A66-872D-7C6E04A2320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D47AB3-F2D2-46E0-8636-F72EB11D101F}" type="pres">
      <dgm:prSet presAssocID="{A10D7063-F9A2-43A0-B0AD-375A79AAD938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B7A2529C-845E-48AA-9264-64B4FC5519DB}" type="pres">
      <dgm:prSet presAssocID="{A27FA7A0-336C-46FC-8458-A5B59FC2D3DA}" presName="compNode" presStyleCnt="0"/>
      <dgm:spPr/>
    </dgm:pt>
    <dgm:pt modelId="{84A7A70C-F318-4E2E-BC28-E27D5B9B9C0A}" type="pres">
      <dgm:prSet presAssocID="{A27FA7A0-336C-46FC-8458-A5B59FC2D3DA}" presName="dummyConnPt" presStyleCnt="0"/>
      <dgm:spPr/>
    </dgm:pt>
    <dgm:pt modelId="{EAC636B7-A2B6-492A-86CC-1987D7988FD2}" type="pres">
      <dgm:prSet presAssocID="{A27FA7A0-336C-46FC-8458-A5B59FC2D3D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52A011-5271-4BAF-9F85-064B295F088C}" type="pres">
      <dgm:prSet presAssocID="{85C59B7E-8127-4D6C-8FA3-A9B74BC7BD95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9D9B26E-ADA6-41CE-A3DC-5E78A88927FF}" type="pres">
      <dgm:prSet presAssocID="{545DE511-168C-4045-8508-A17CA00D59DC}" presName="compNode" presStyleCnt="0"/>
      <dgm:spPr/>
    </dgm:pt>
    <dgm:pt modelId="{4BE23F3D-D2EA-4691-B4D0-9259CB8D873D}" type="pres">
      <dgm:prSet presAssocID="{545DE511-168C-4045-8508-A17CA00D59DC}" presName="dummyConnPt" presStyleCnt="0"/>
      <dgm:spPr/>
    </dgm:pt>
    <dgm:pt modelId="{C261CB48-6038-479C-8FB4-84B84CF29306}" type="pres">
      <dgm:prSet presAssocID="{545DE511-168C-4045-8508-A17CA00D59D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08F12-AF97-44EE-BB00-4C7F573B84F4}" type="pres">
      <dgm:prSet presAssocID="{734C891D-2C70-47F0-AF64-2857CA23FA6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263E54F-5CA0-41A1-88E9-E9E3D2463B3D}" type="pres">
      <dgm:prSet presAssocID="{6C64A558-FAEB-453E-A79C-BBF2486158C9}" presName="compNode" presStyleCnt="0"/>
      <dgm:spPr/>
    </dgm:pt>
    <dgm:pt modelId="{F2800EA1-913D-43D4-B617-552F223A05D0}" type="pres">
      <dgm:prSet presAssocID="{6C64A558-FAEB-453E-A79C-BBF2486158C9}" presName="dummyConnPt" presStyleCnt="0"/>
      <dgm:spPr/>
    </dgm:pt>
    <dgm:pt modelId="{056C5718-6DFE-4477-B443-B7C8F642D698}" type="pres">
      <dgm:prSet presAssocID="{6C64A558-FAEB-453E-A79C-BBF2486158C9}" presName="node" presStyleLbl="node1" presStyleIdx="4" presStyleCnt="9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F32C-D56D-4FC5-B7B3-3EED1B0EA78C}" type="pres">
      <dgm:prSet presAssocID="{9712F4B9-EB96-4E01-888A-7F7C55498569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A113C3BA-0E27-492E-8CE2-26EACBB9A3FB}" type="pres">
      <dgm:prSet presAssocID="{6E056E43-E0AB-4B6D-AFF6-7C2C2B741664}" presName="compNode" presStyleCnt="0"/>
      <dgm:spPr/>
    </dgm:pt>
    <dgm:pt modelId="{B77E91F6-9516-4550-8924-CA14B6DFD86B}" type="pres">
      <dgm:prSet presAssocID="{6E056E43-E0AB-4B6D-AFF6-7C2C2B741664}" presName="dummyConnPt" presStyleCnt="0"/>
      <dgm:spPr/>
    </dgm:pt>
    <dgm:pt modelId="{FEF509D0-D634-4778-AF1A-99E88FF4DFF9}" type="pres">
      <dgm:prSet presAssocID="{6E056E43-E0AB-4B6D-AFF6-7C2C2B741664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7BB86B-A8D1-4ACF-AA7A-FC53488DF20E}" type="pres">
      <dgm:prSet presAssocID="{DBA5AF2A-E1D9-4609-8116-8BF71974444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8C41E826-1ECB-475E-AB3E-D35DA2C4CF11}" type="pres">
      <dgm:prSet presAssocID="{608D215C-0995-45AF-AE16-8E6A92E0D665}" presName="compNode" presStyleCnt="0"/>
      <dgm:spPr/>
    </dgm:pt>
    <dgm:pt modelId="{1FC99115-A46E-468D-A602-47143B323EF5}" type="pres">
      <dgm:prSet presAssocID="{608D215C-0995-45AF-AE16-8E6A92E0D665}" presName="dummyConnPt" presStyleCnt="0"/>
      <dgm:spPr/>
    </dgm:pt>
    <dgm:pt modelId="{3310BF35-30FC-4337-8CAD-9B3E9B138DC8}" type="pres">
      <dgm:prSet presAssocID="{608D215C-0995-45AF-AE16-8E6A92E0D66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6B398-73B6-483C-A77E-4C0183ACBF7B}" type="pres">
      <dgm:prSet presAssocID="{49A2EB8B-5F79-4B9F-B5AF-058EE0D57234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A8653DAE-B211-4B6D-87E3-04BE839AC8EA}" type="pres">
      <dgm:prSet presAssocID="{257ABF12-4BEC-43A8-B460-E8579AA59FE7}" presName="compNode" presStyleCnt="0"/>
      <dgm:spPr/>
    </dgm:pt>
    <dgm:pt modelId="{57D72745-C0ED-41C8-8916-457AC5B24A7C}" type="pres">
      <dgm:prSet presAssocID="{257ABF12-4BEC-43A8-B460-E8579AA59FE7}" presName="dummyConnPt" presStyleCnt="0"/>
      <dgm:spPr/>
    </dgm:pt>
    <dgm:pt modelId="{1937CC35-DC21-42CF-9DF9-7C164BCB6F74}" type="pres">
      <dgm:prSet presAssocID="{257ABF12-4BEC-43A8-B460-E8579AA59FE7}" presName="node" presStyleLbl="node1" presStyleIdx="7" presStyleCnt="9" custLinFactNeighborX="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52D8C0-D266-4E13-A0D7-410083A0FFF8}" type="pres">
      <dgm:prSet presAssocID="{67C03E29-499E-438F-8BA6-CE787879E144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334FF59B-D300-44AA-9690-7E718EF9B1CF}" type="pres">
      <dgm:prSet presAssocID="{B0F43D26-B3C0-455E-BAF3-6B1DD8F8B7B9}" presName="compNode" presStyleCnt="0"/>
      <dgm:spPr/>
    </dgm:pt>
    <dgm:pt modelId="{62BAE935-7C16-4AD1-9F33-7165D41C094F}" type="pres">
      <dgm:prSet presAssocID="{B0F43D26-B3C0-455E-BAF3-6B1DD8F8B7B9}" presName="dummyConnPt" presStyleCnt="0"/>
      <dgm:spPr/>
    </dgm:pt>
    <dgm:pt modelId="{01C1D44A-C70C-4B16-8FAF-A446AE4DE4B2}" type="pres">
      <dgm:prSet presAssocID="{B0F43D26-B3C0-455E-BAF3-6B1DD8F8B7B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1EDB65-0526-4A37-B1D5-9A6917C9CC8E}" srcId="{1B44EE12-DA3D-4C4B-B9BF-29C4864BFDA9}" destId="{A27FA7A0-336C-46FC-8458-A5B59FC2D3DA}" srcOrd="2" destOrd="0" parTransId="{9CFB2ED4-E022-4222-80D3-9EA924CE7881}" sibTransId="{85C59B7E-8127-4D6C-8FA3-A9B74BC7BD95}"/>
    <dgm:cxn modelId="{653BB98D-8861-4378-9647-4D9628C1FAE6}" type="presOf" srcId="{E9003A23-E172-4D5B-918E-EEAACA70567A}" destId="{D0050CF5-007B-4127-B875-7091D49DB915}" srcOrd="0" destOrd="0" presId="urn:microsoft.com/office/officeart/2005/8/layout/bProcess4"/>
    <dgm:cxn modelId="{E0734400-04DA-454B-9548-560F4D37699B}" type="presOf" srcId="{608D215C-0995-45AF-AE16-8E6A92E0D665}" destId="{3310BF35-30FC-4337-8CAD-9B3E9B138DC8}" srcOrd="0" destOrd="0" presId="urn:microsoft.com/office/officeart/2005/8/layout/bProcess4"/>
    <dgm:cxn modelId="{5B4A250C-E810-4D17-956A-BCEB6C134BCD}" type="presOf" srcId="{A27FA7A0-336C-46FC-8458-A5B59FC2D3DA}" destId="{EAC636B7-A2B6-492A-86CC-1987D7988FD2}" srcOrd="0" destOrd="0" presId="urn:microsoft.com/office/officeart/2005/8/layout/bProcess4"/>
    <dgm:cxn modelId="{1A4DEE1D-2508-4C84-873F-75C1A5B8780F}" type="presOf" srcId="{52E9B9B8-F80D-4A66-872D-7C6E04A2320C}" destId="{1C36B366-2D0E-4AFA-8DF4-7E3B3570928F}" srcOrd="0" destOrd="0" presId="urn:microsoft.com/office/officeart/2005/8/layout/bProcess4"/>
    <dgm:cxn modelId="{1AECBE82-669E-4DA1-862C-69205792696F}" type="presOf" srcId="{A10D7063-F9A2-43A0-B0AD-375A79AAD938}" destId="{D0D47AB3-F2D2-46E0-8636-F72EB11D101F}" srcOrd="0" destOrd="0" presId="urn:microsoft.com/office/officeart/2005/8/layout/bProcess4"/>
    <dgm:cxn modelId="{19E36D06-5D98-498F-AE56-DB01FB639C2F}" type="presOf" srcId="{257ABF12-4BEC-43A8-B460-E8579AA59FE7}" destId="{1937CC35-DC21-42CF-9DF9-7C164BCB6F74}" srcOrd="0" destOrd="0" presId="urn:microsoft.com/office/officeart/2005/8/layout/bProcess4"/>
    <dgm:cxn modelId="{025B387B-C9FC-4A90-8D0E-15204BC27004}" type="presOf" srcId="{1B44EE12-DA3D-4C4B-B9BF-29C4864BFDA9}" destId="{A4592FC6-ECD0-4CED-928A-1162FB8D5A0E}" srcOrd="0" destOrd="0" presId="urn:microsoft.com/office/officeart/2005/8/layout/bProcess4"/>
    <dgm:cxn modelId="{84181E09-289A-43A8-98F3-1577E19B5DEC}" type="presOf" srcId="{734C891D-2C70-47F0-AF64-2857CA23FA6A}" destId="{5C408F12-AF97-44EE-BB00-4C7F573B84F4}" srcOrd="0" destOrd="0" presId="urn:microsoft.com/office/officeart/2005/8/layout/bProcess4"/>
    <dgm:cxn modelId="{D2A54A85-5189-47FB-BD44-5DDA6E4DDF1D}" srcId="{1B44EE12-DA3D-4C4B-B9BF-29C4864BFDA9}" destId="{545DE511-168C-4045-8508-A17CA00D59DC}" srcOrd="3" destOrd="0" parTransId="{79BB64CA-504D-4BD0-AFDC-0294A1DE541E}" sibTransId="{734C891D-2C70-47F0-AF64-2857CA23FA6A}"/>
    <dgm:cxn modelId="{C3CD0367-F606-4625-A2DC-3C62F9401BB8}" srcId="{1B44EE12-DA3D-4C4B-B9BF-29C4864BFDA9}" destId="{6C64A558-FAEB-453E-A79C-BBF2486158C9}" srcOrd="4" destOrd="0" parTransId="{34B35617-D433-47CD-AC7E-3614DDBE8FA6}" sibTransId="{9712F4B9-EB96-4E01-888A-7F7C55498569}"/>
    <dgm:cxn modelId="{7A91CF9A-A0BC-4F1A-AFA1-3A572B26C8BD}" type="presOf" srcId="{67C03E29-499E-438F-8BA6-CE787879E144}" destId="{CD52D8C0-D266-4E13-A0D7-410083A0FFF8}" srcOrd="0" destOrd="0" presId="urn:microsoft.com/office/officeart/2005/8/layout/bProcess4"/>
    <dgm:cxn modelId="{67790D5A-CD75-4D42-AED4-6959F28337DB}" type="presOf" srcId="{545DE511-168C-4045-8508-A17CA00D59DC}" destId="{C261CB48-6038-479C-8FB4-84B84CF29306}" srcOrd="0" destOrd="0" presId="urn:microsoft.com/office/officeart/2005/8/layout/bProcess4"/>
    <dgm:cxn modelId="{CFA7CEFC-45C8-428E-8152-134F3E438964}" type="presOf" srcId="{B0F43D26-B3C0-455E-BAF3-6B1DD8F8B7B9}" destId="{01C1D44A-C70C-4B16-8FAF-A446AE4DE4B2}" srcOrd="0" destOrd="0" presId="urn:microsoft.com/office/officeart/2005/8/layout/bProcess4"/>
    <dgm:cxn modelId="{1DE523D0-F78F-49DE-8722-2A2EEECEFF7D}" type="presOf" srcId="{85C59B7E-8127-4D6C-8FA3-A9B74BC7BD95}" destId="{1952A011-5271-4BAF-9F85-064B295F088C}" srcOrd="0" destOrd="0" presId="urn:microsoft.com/office/officeart/2005/8/layout/bProcess4"/>
    <dgm:cxn modelId="{C344284F-083E-47CE-B584-8A5F35F2584C}" srcId="{1B44EE12-DA3D-4C4B-B9BF-29C4864BFDA9}" destId="{6E056E43-E0AB-4B6D-AFF6-7C2C2B741664}" srcOrd="5" destOrd="0" parTransId="{3C706581-FED6-4FA3-BE73-8AEB5FA3B85D}" sibTransId="{DBA5AF2A-E1D9-4609-8116-8BF71974444E}"/>
    <dgm:cxn modelId="{21B5C52A-F4FC-4257-8A3B-9E3301C4569C}" type="presOf" srcId="{49A2EB8B-5F79-4B9F-B5AF-058EE0D57234}" destId="{9726B398-73B6-483C-A77E-4C0183ACBF7B}" srcOrd="0" destOrd="0" presId="urn:microsoft.com/office/officeart/2005/8/layout/bProcess4"/>
    <dgm:cxn modelId="{4337BACB-9348-4720-AE8B-C38E3F5D9CD6}" srcId="{1B44EE12-DA3D-4C4B-B9BF-29C4864BFDA9}" destId="{E9003A23-E172-4D5B-918E-EEAACA70567A}" srcOrd="0" destOrd="0" parTransId="{80AC1A3A-EC27-45C1-B5E3-BDAF78E35A6C}" sibTransId="{F7D2C6D4-A6A6-4611-B551-CD3905C99D4D}"/>
    <dgm:cxn modelId="{71785B07-7DB9-428E-B2A1-A1912B390579}" type="presOf" srcId="{6E056E43-E0AB-4B6D-AFF6-7C2C2B741664}" destId="{FEF509D0-D634-4778-AF1A-99E88FF4DFF9}" srcOrd="0" destOrd="0" presId="urn:microsoft.com/office/officeart/2005/8/layout/bProcess4"/>
    <dgm:cxn modelId="{D2619CB4-03DA-44CB-8EF9-D5F6F7DEEB71}" srcId="{1B44EE12-DA3D-4C4B-B9BF-29C4864BFDA9}" destId="{608D215C-0995-45AF-AE16-8E6A92E0D665}" srcOrd="6" destOrd="0" parTransId="{4DCF3CC3-281B-46F7-BBD8-054ED434E8B5}" sibTransId="{49A2EB8B-5F79-4B9F-B5AF-058EE0D57234}"/>
    <dgm:cxn modelId="{7701C0E3-306E-4A97-B200-BAA0AA863D66}" srcId="{1B44EE12-DA3D-4C4B-B9BF-29C4864BFDA9}" destId="{52E9B9B8-F80D-4A66-872D-7C6E04A2320C}" srcOrd="1" destOrd="0" parTransId="{9407F24C-94B5-4E6A-BAA7-D7EF0E972036}" sibTransId="{A10D7063-F9A2-43A0-B0AD-375A79AAD938}"/>
    <dgm:cxn modelId="{1A3FDEF2-B12F-46BE-BAA8-A91F5E565D56}" type="presOf" srcId="{DBA5AF2A-E1D9-4609-8116-8BF71974444E}" destId="{F77BB86B-A8D1-4ACF-AA7A-FC53488DF20E}" srcOrd="0" destOrd="0" presId="urn:microsoft.com/office/officeart/2005/8/layout/bProcess4"/>
    <dgm:cxn modelId="{5E182CA5-1D34-497A-8808-A082526181C4}" type="presOf" srcId="{9712F4B9-EB96-4E01-888A-7F7C55498569}" destId="{2138F32C-D56D-4FC5-B7B3-3EED1B0EA78C}" srcOrd="0" destOrd="0" presId="urn:microsoft.com/office/officeart/2005/8/layout/bProcess4"/>
    <dgm:cxn modelId="{E5EC34E9-F2E9-408E-BA9F-515B33C52C7E}" type="presOf" srcId="{F7D2C6D4-A6A6-4611-B551-CD3905C99D4D}" destId="{5FE3162A-0A93-455C-9ADD-E1C2C13524FD}" srcOrd="0" destOrd="0" presId="urn:microsoft.com/office/officeart/2005/8/layout/bProcess4"/>
    <dgm:cxn modelId="{B9D32A5F-508D-4851-9274-1E8041075376}" srcId="{1B44EE12-DA3D-4C4B-B9BF-29C4864BFDA9}" destId="{257ABF12-4BEC-43A8-B460-E8579AA59FE7}" srcOrd="7" destOrd="0" parTransId="{8BF0CD8F-4DD6-409A-981B-CA7C79CD1B4D}" sibTransId="{67C03E29-499E-438F-8BA6-CE787879E144}"/>
    <dgm:cxn modelId="{9EC8E21E-8FD2-4ED3-9F74-CBDBAC6DADF5}" type="presOf" srcId="{6C64A558-FAEB-453E-A79C-BBF2486158C9}" destId="{056C5718-6DFE-4477-B443-B7C8F642D698}" srcOrd="0" destOrd="0" presId="urn:microsoft.com/office/officeart/2005/8/layout/bProcess4"/>
    <dgm:cxn modelId="{174B1057-1788-4DBB-A3F5-1C0D9E6847C1}" srcId="{1B44EE12-DA3D-4C4B-B9BF-29C4864BFDA9}" destId="{B0F43D26-B3C0-455E-BAF3-6B1DD8F8B7B9}" srcOrd="8" destOrd="0" parTransId="{1AF468E6-9F59-4CA4-B496-3356C9157B2E}" sibTransId="{9E47AFA0-AF14-4FD7-9B5B-FC9FA86C3AC8}"/>
    <dgm:cxn modelId="{2EDEF5F7-01A2-4567-8F3D-E9F53E6A99E6}" type="presParOf" srcId="{A4592FC6-ECD0-4CED-928A-1162FB8D5A0E}" destId="{2977A0D0-577E-46EE-B3D9-6D01A51CFE12}" srcOrd="0" destOrd="0" presId="urn:microsoft.com/office/officeart/2005/8/layout/bProcess4"/>
    <dgm:cxn modelId="{4E297890-16B8-417C-ABDE-9BD784AE2E1F}" type="presParOf" srcId="{2977A0D0-577E-46EE-B3D9-6D01A51CFE12}" destId="{7AF37F8C-5A74-4623-A97A-C9AFAA3B1E9C}" srcOrd="0" destOrd="0" presId="urn:microsoft.com/office/officeart/2005/8/layout/bProcess4"/>
    <dgm:cxn modelId="{70C34689-95EE-4098-8DFF-8CB1453679BD}" type="presParOf" srcId="{2977A0D0-577E-46EE-B3D9-6D01A51CFE12}" destId="{D0050CF5-007B-4127-B875-7091D49DB915}" srcOrd="1" destOrd="0" presId="urn:microsoft.com/office/officeart/2005/8/layout/bProcess4"/>
    <dgm:cxn modelId="{CEF86088-DB31-4994-824C-E1ADC6C18A2B}" type="presParOf" srcId="{A4592FC6-ECD0-4CED-928A-1162FB8D5A0E}" destId="{5FE3162A-0A93-455C-9ADD-E1C2C13524FD}" srcOrd="1" destOrd="0" presId="urn:microsoft.com/office/officeart/2005/8/layout/bProcess4"/>
    <dgm:cxn modelId="{341ADE30-C361-4816-A960-3D285B466A6D}" type="presParOf" srcId="{A4592FC6-ECD0-4CED-928A-1162FB8D5A0E}" destId="{0529354A-51E9-4D7A-BAF7-CCA348F95410}" srcOrd="2" destOrd="0" presId="urn:microsoft.com/office/officeart/2005/8/layout/bProcess4"/>
    <dgm:cxn modelId="{4C7B3FF6-1AD8-4411-8959-AE568C1B5549}" type="presParOf" srcId="{0529354A-51E9-4D7A-BAF7-CCA348F95410}" destId="{AC3E8234-BDF5-40A7-A4D1-1BA72A6E1427}" srcOrd="0" destOrd="0" presId="urn:microsoft.com/office/officeart/2005/8/layout/bProcess4"/>
    <dgm:cxn modelId="{34994120-E0F2-4398-B6BD-2E8415934919}" type="presParOf" srcId="{0529354A-51E9-4D7A-BAF7-CCA348F95410}" destId="{1C36B366-2D0E-4AFA-8DF4-7E3B3570928F}" srcOrd="1" destOrd="0" presId="urn:microsoft.com/office/officeart/2005/8/layout/bProcess4"/>
    <dgm:cxn modelId="{A0314EA2-4A75-47B9-B7FF-7F5B4DAB13D3}" type="presParOf" srcId="{A4592FC6-ECD0-4CED-928A-1162FB8D5A0E}" destId="{D0D47AB3-F2D2-46E0-8636-F72EB11D101F}" srcOrd="3" destOrd="0" presId="urn:microsoft.com/office/officeart/2005/8/layout/bProcess4"/>
    <dgm:cxn modelId="{4033D65C-170D-47F5-B757-419159DFBE33}" type="presParOf" srcId="{A4592FC6-ECD0-4CED-928A-1162FB8D5A0E}" destId="{B7A2529C-845E-48AA-9264-64B4FC5519DB}" srcOrd="4" destOrd="0" presId="urn:microsoft.com/office/officeart/2005/8/layout/bProcess4"/>
    <dgm:cxn modelId="{25BA7DF7-5399-4582-8E89-0B58B1A243A2}" type="presParOf" srcId="{B7A2529C-845E-48AA-9264-64B4FC5519DB}" destId="{84A7A70C-F318-4E2E-BC28-E27D5B9B9C0A}" srcOrd="0" destOrd="0" presId="urn:microsoft.com/office/officeart/2005/8/layout/bProcess4"/>
    <dgm:cxn modelId="{696D2113-0D08-43F2-965A-E1489E915D80}" type="presParOf" srcId="{B7A2529C-845E-48AA-9264-64B4FC5519DB}" destId="{EAC636B7-A2B6-492A-86CC-1987D7988FD2}" srcOrd="1" destOrd="0" presId="urn:microsoft.com/office/officeart/2005/8/layout/bProcess4"/>
    <dgm:cxn modelId="{5BCC07C2-8D2A-45EE-8823-DCD1377EBC58}" type="presParOf" srcId="{A4592FC6-ECD0-4CED-928A-1162FB8D5A0E}" destId="{1952A011-5271-4BAF-9F85-064B295F088C}" srcOrd="5" destOrd="0" presId="urn:microsoft.com/office/officeart/2005/8/layout/bProcess4"/>
    <dgm:cxn modelId="{BD27F733-9282-49DE-A9AB-7DE296DFCF66}" type="presParOf" srcId="{A4592FC6-ECD0-4CED-928A-1162FB8D5A0E}" destId="{F9D9B26E-ADA6-41CE-A3DC-5E78A88927FF}" srcOrd="6" destOrd="0" presId="urn:microsoft.com/office/officeart/2005/8/layout/bProcess4"/>
    <dgm:cxn modelId="{D3449E81-849E-4857-9E7B-DD79E0494204}" type="presParOf" srcId="{F9D9B26E-ADA6-41CE-A3DC-5E78A88927FF}" destId="{4BE23F3D-D2EA-4691-B4D0-9259CB8D873D}" srcOrd="0" destOrd="0" presId="urn:microsoft.com/office/officeart/2005/8/layout/bProcess4"/>
    <dgm:cxn modelId="{FD00771E-83E0-417A-AD25-075BA3042F67}" type="presParOf" srcId="{F9D9B26E-ADA6-41CE-A3DC-5E78A88927FF}" destId="{C261CB48-6038-479C-8FB4-84B84CF29306}" srcOrd="1" destOrd="0" presId="urn:microsoft.com/office/officeart/2005/8/layout/bProcess4"/>
    <dgm:cxn modelId="{E6AEB34F-F081-4C0D-82E8-E47F2E49AE08}" type="presParOf" srcId="{A4592FC6-ECD0-4CED-928A-1162FB8D5A0E}" destId="{5C408F12-AF97-44EE-BB00-4C7F573B84F4}" srcOrd="7" destOrd="0" presId="urn:microsoft.com/office/officeart/2005/8/layout/bProcess4"/>
    <dgm:cxn modelId="{844AAA74-E9C3-455C-8840-7857532E7A09}" type="presParOf" srcId="{A4592FC6-ECD0-4CED-928A-1162FB8D5A0E}" destId="{5263E54F-5CA0-41A1-88E9-E9E3D2463B3D}" srcOrd="8" destOrd="0" presId="urn:microsoft.com/office/officeart/2005/8/layout/bProcess4"/>
    <dgm:cxn modelId="{E1AF6681-1AF4-4410-A033-98C10C46A72B}" type="presParOf" srcId="{5263E54F-5CA0-41A1-88E9-E9E3D2463B3D}" destId="{F2800EA1-913D-43D4-B617-552F223A05D0}" srcOrd="0" destOrd="0" presId="urn:microsoft.com/office/officeart/2005/8/layout/bProcess4"/>
    <dgm:cxn modelId="{C56ACF03-4D89-425E-9A7D-8C8DA1335883}" type="presParOf" srcId="{5263E54F-5CA0-41A1-88E9-E9E3D2463B3D}" destId="{056C5718-6DFE-4477-B443-B7C8F642D698}" srcOrd="1" destOrd="0" presId="urn:microsoft.com/office/officeart/2005/8/layout/bProcess4"/>
    <dgm:cxn modelId="{5C8107D1-2455-4F06-A7B6-573AAB587F30}" type="presParOf" srcId="{A4592FC6-ECD0-4CED-928A-1162FB8D5A0E}" destId="{2138F32C-D56D-4FC5-B7B3-3EED1B0EA78C}" srcOrd="9" destOrd="0" presId="urn:microsoft.com/office/officeart/2005/8/layout/bProcess4"/>
    <dgm:cxn modelId="{1D58CB93-FC53-44B3-85CF-3DB772F9CC23}" type="presParOf" srcId="{A4592FC6-ECD0-4CED-928A-1162FB8D5A0E}" destId="{A113C3BA-0E27-492E-8CE2-26EACBB9A3FB}" srcOrd="10" destOrd="0" presId="urn:microsoft.com/office/officeart/2005/8/layout/bProcess4"/>
    <dgm:cxn modelId="{8003CC40-90B7-4118-BA5D-FCCDF6ED4A35}" type="presParOf" srcId="{A113C3BA-0E27-492E-8CE2-26EACBB9A3FB}" destId="{B77E91F6-9516-4550-8924-CA14B6DFD86B}" srcOrd="0" destOrd="0" presId="urn:microsoft.com/office/officeart/2005/8/layout/bProcess4"/>
    <dgm:cxn modelId="{3EE9A242-9B02-472E-8228-C7404A8945B4}" type="presParOf" srcId="{A113C3BA-0E27-492E-8CE2-26EACBB9A3FB}" destId="{FEF509D0-D634-4778-AF1A-99E88FF4DFF9}" srcOrd="1" destOrd="0" presId="urn:microsoft.com/office/officeart/2005/8/layout/bProcess4"/>
    <dgm:cxn modelId="{EF1A4B5F-D586-46D3-8D63-E6B4A4203086}" type="presParOf" srcId="{A4592FC6-ECD0-4CED-928A-1162FB8D5A0E}" destId="{F77BB86B-A8D1-4ACF-AA7A-FC53488DF20E}" srcOrd="11" destOrd="0" presId="urn:microsoft.com/office/officeart/2005/8/layout/bProcess4"/>
    <dgm:cxn modelId="{CDA90BB3-C13C-4358-8FD0-84DE23976021}" type="presParOf" srcId="{A4592FC6-ECD0-4CED-928A-1162FB8D5A0E}" destId="{8C41E826-1ECB-475E-AB3E-D35DA2C4CF11}" srcOrd="12" destOrd="0" presId="urn:microsoft.com/office/officeart/2005/8/layout/bProcess4"/>
    <dgm:cxn modelId="{14A87DF8-2161-4E9E-88F0-F09FA95DDDFF}" type="presParOf" srcId="{8C41E826-1ECB-475E-AB3E-D35DA2C4CF11}" destId="{1FC99115-A46E-468D-A602-47143B323EF5}" srcOrd="0" destOrd="0" presId="urn:microsoft.com/office/officeart/2005/8/layout/bProcess4"/>
    <dgm:cxn modelId="{4FC03E9A-E9B4-4200-A23A-AB254DDEEAE2}" type="presParOf" srcId="{8C41E826-1ECB-475E-AB3E-D35DA2C4CF11}" destId="{3310BF35-30FC-4337-8CAD-9B3E9B138DC8}" srcOrd="1" destOrd="0" presId="urn:microsoft.com/office/officeart/2005/8/layout/bProcess4"/>
    <dgm:cxn modelId="{59C32367-CA7E-416F-BD57-4EA7C6C9BC57}" type="presParOf" srcId="{A4592FC6-ECD0-4CED-928A-1162FB8D5A0E}" destId="{9726B398-73B6-483C-A77E-4C0183ACBF7B}" srcOrd="13" destOrd="0" presId="urn:microsoft.com/office/officeart/2005/8/layout/bProcess4"/>
    <dgm:cxn modelId="{6628AF86-F76C-4664-AF89-5DAA8630F9C6}" type="presParOf" srcId="{A4592FC6-ECD0-4CED-928A-1162FB8D5A0E}" destId="{A8653DAE-B211-4B6D-87E3-04BE839AC8EA}" srcOrd="14" destOrd="0" presId="urn:microsoft.com/office/officeart/2005/8/layout/bProcess4"/>
    <dgm:cxn modelId="{7DF57376-D3C8-4F0A-A431-A070E49A17A7}" type="presParOf" srcId="{A8653DAE-B211-4B6D-87E3-04BE839AC8EA}" destId="{57D72745-C0ED-41C8-8916-457AC5B24A7C}" srcOrd="0" destOrd="0" presId="urn:microsoft.com/office/officeart/2005/8/layout/bProcess4"/>
    <dgm:cxn modelId="{4A9802BF-B583-46AB-B3B7-32FD5FCF5430}" type="presParOf" srcId="{A8653DAE-B211-4B6D-87E3-04BE839AC8EA}" destId="{1937CC35-DC21-42CF-9DF9-7C164BCB6F74}" srcOrd="1" destOrd="0" presId="urn:microsoft.com/office/officeart/2005/8/layout/bProcess4"/>
    <dgm:cxn modelId="{884B02A6-4DD1-441E-BE7B-08231DC75737}" type="presParOf" srcId="{A4592FC6-ECD0-4CED-928A-1162FB8D5A0E}" destId="{CD52D8C0-D266-4E13-A0D7-410083A0FFF8}" srcOrd="15" destOrd="0" presId="urn:microsoft.com/office/officeart/2005/8/layout/bProcess4"/>
    <dgm:cxn modelId="{7739B128-3571-48D4-B5E6-61269F508D5F}" type="presParOf" srcId="{A4592FC6-ECD0-4CED-928A-1162FB8D5A0E}" destId="{334FF59B-D300-44AA-9690-7E718EF9B1CF}" srcOrd="16" destOrd="0" presId="urn:microsoft.com/office/officeart/2005/8/layout/bProcess4"/>
    <dgm:cxn modelId="{3354CDA0-6B2B-4704-A66D-ACFDA051461D}" type="presParOf" srcId="{334FF59B-D300-44AA-9690-7E718EF9B1CF}" destId="{62BAE935-7C16-4AD1-9F33-7165D41C094F}" srcOrd="0" destOrd="0" presId="urn:microsoft.com/office/officeart/2005/8/layout/bProcess4"/>
    <dgm:cxn modelId="{B7999412-D192-497E-9FE3-6051C2E7C2D8}" type="presParOf" srcId="{334FF59B-D300-44AA-9690-7E718EF9B1CF}" destId="{01C1D44A-C70C-4B16-8FAF-A446AE4DE4B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A0C8AF5-8B44-49D5-BED4-9B49441BA5FF}" type="doc">
      <dgm:prSet loTypeId="urn:microsoft.com/office/officeart/2011/layout/HexagonRadial" loCatId="officeonlin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D5087EC-D777-4478-9472-F039EC2D98EA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উন্নয়ন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মূলক</a:t>
          </a:r>
        </a:p>
        <a:p>
          <a:r>
            <a:rPr lang="bn-BD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কাজ</a:t>
          </a:r>
          <a:r>
            <a:rPr lang="en-US" sz="3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3200" dirty="0" smtClean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EC9331-C202-472F-B8EC-B6D7316ABF68}" type="parTrans" cxnId="{8C274D87-07E4-4DBC-B622-AFE9FFD21EB8}">
      <dgm:prSet/>
      <dgm:spPr/>
      <dgm:t>
        <a:bodyPr/>
        <a:lstStyle/>
        <a:p>
          <a:endParaRPr lang="en-US"/>
        </a:p>
      </dgm:t>
    </dgm:pt>
    <dgm:pt modelId="{FE418DA3-3C7C-4ACE-9E97-D2AE6DC16A27}" type="sibTrans" cxnId="{8C274D87-07E4-4DBC-B622-AFE9FFD21EB8}">
      <dgm:prSet/>
      <dgm:spPr/>
      <dgm:t>
        <a:bodyPr/>
        <a:lstStyle/>
        <a:p>
          <a:endParaRPr lang="en-US"/>
        </a:p>
      </dgm:t>
    </dgm:pt>
    <dgm:pt modelId="{22EF607E-5156-4CB9-951C-2AF6717362D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সি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দ্ধান্ত</a:t>
          </a:r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গ্রহন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9CB39-19EC-4ACA-989B-2C0FFAD9333A}" type="parTrans" cxnId="{116E0552-7D2F-49FF-B79F-97A2D6C9C2D8}">
      <dgm:prSet/>
      <dgm:spPr/>
      <dgm:t>
        <a:bodyPr/>
        <a:lstStyle/>
        <a:p>
          <a:endParaRPr lang="en-US"/>
        </a:p>
      </dgm:t>
    </dgm:pt>
    <dgm:pt modelId="{8B6552B4-1599-4A2E-9412-7565C57521FB}" type="sibTrans" cxnId="{116E0552-7D2F-49FF-B79F-97A2D6C9C2D8}">
      <dgm:prSet/>
      <dgm:spPr/>
      <dgm:t>
        <a:bodyPr/>
        <a:lstStyle/>
        <a:p>
          <a:endParaRPr lang="en-US"/>
        </a:p>
      </dgm:t>
    </dgm:pt>
    <dgm:pt modelId="{6E3FF77B-8029-4BEF-9142-1AB3FC86CF58}">
      <dgm:prSet phldrT="[Text]" custT="1"/>
      <dgm:spPr>
        <a:solidFill>
          <a:srgbClr val="92D050"/>
        </a:solidFill>
      </dgm:spPr>
      <dgm:t>
        <a:bodyPr/>
        <a:lstStyle/>
        <a:p>
          <a:r>
            <a: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৩। সি</a:t>
          </a:r>
          <a:r>
            <a:rPr lang="en-US" sz="3200" dirty="0" err="1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দ্ধান্ত</a:t>
          </a:r>
          <a:r>
            <a: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bn-BD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32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accent1">
                <a:lumMod val="7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9D76031-1D88-4C70-9C75-CF7EAADB5EA7}" type="parTrans" cxnId="{B028ACDF-4B3C-4244-A101-5C3F2BE6A5EA}">
      <dgm:prSet/>
      <dgm:spPr/>
      <dgm:t>
        <a:bodyPr/>
        <a:lstStyle/>
        <a:p>
          <a:endParaRPr lang="en-US"/>
        </a:p>
      </dgm:t>
    </dgm:pt>
    <dgm:pt modelId="{EC09F178-C964-4106-B90D-F8DA2F74D51E}" type="sibTrans" cxnId="{B028ACDF-4B3C-4244-A101-5C3F2BE6A5EA}">
      <dgm:prSet/>
      <dgm:spPr/>
      <dgm:t>
        <a:bodyPr/>
        <a:lstStyle/>
        <a:p>
          <a:endParaRPr lang="en-US"/>
        </a:p>
      </dgm:t>
    </dgm:pt>
    <dgm:pt modelId="{DBCFD8EC-AFEB-4961-9234-5F82E368DF0F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৪।প্রশাসনিক</a:t>
          </a:r>
        </a:p>
        <a:p>
          <a:r>
            <a:rPr lang="bn-BD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464159-BFB1-4B29-8957-493FF80B9A30}" type="parTrans" cxnId="{C2D828C1-0642-4290-8DE9-D84B22972639}">
      <dgm:prSet/>
      <dgm:spPr/>
      <dgm:t>
        <a:bodyPr/>
        <a:lstStyle/>
        <a:p>
          <a:endParaRPr lang="en-US"/>
        </a:p>
      </dgm:t>
    </dgm:pt>
    <dgm:pt modelId="{F920C333-EA42-44C0-BAD0-014049B8095C}" type="sibTrans" cxnId="{C2D828C1-0642-4290-8DE9-D84B22972639}">
      <dgm:prSet/>
      <dgm:spPr/>
      <dgm:t>
        <a:bodyPr/>
        <a:lstStyle/>
        <a:p>
          <a:endParaRPr lang="en-US"/>
        </a:p>
      </dgm:t>
    </dgm:pt>
    <dgm:pt modelId="{9FB22302-A00A-48F8-8180-7A252D9EA76E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আইন </a:t>
          </a:r>
        </a:p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প্রণায়নে</a:t>
          </a:r>
        </a:p>
        <a:p>
          <a:r>
            <a:rPr lang="bn-BD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সহা</a:t>
          </a:r>
          <a:r>
            <a:rPr lang="en-US" sz="3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য়তা</a:t>
          </a:r>
          <a:r>
            <a:rPr lang="en-US" sz="3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32B75C-22E9-400C-962B-5EBB1FCCE90E}" type="parTrans" cxnId="{B4E82FAE-F02F-48B0-AD29-85A1AB3F3833}">
      <dgm:prSet/>
      <dgm:spPr/>
      <dgm:t>
        <a:bodyPr/>
        <a:lstStyle/>
        <a:p>
          <a:endParaRPr lang="en-US"/>
        </a:p>
      </dgm:t>
    </dgm:pt>
    <dgm:pt modelId="{7EABE031-BE28-467D-8FE7-350EFC134515}" type="sibTrans" cxnId="{B4E82FAE-F02F-48B0-AD29-85A1AB3F3833}">
      <dgm:prSet/>
      <dgm:spPr/>
      <dgm:t>
        <a:bodyPr/>
        <a:lstStyle/>
        <a:p>
          <a:endParaRPr lang="en-US"/>
        </a:p>
      </dgm:t>
    </dgm:pt>
    <dgm:pt modelId="{9777EA31-57CD-4109-B1B1-367ECA5EAF29}">
      <dgm:prSet phldrT="[Text]" custT="1"/>
      <dgm:spPr>
        <a:solidFill>
          <a:schemeClr val="tx2">
            <a:lumMod val="25000"/>
          </a:schemeClr>
        </a:solidFill>
      </dgm:spPr>
      <dgm:t>
        <a:bodyPr/>
        <a:lstStyle/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৬।পরামর্শদান</a:t>
          </a:r>
        </a:p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সংক্রান্ত</a:t>
          </a:r>
        </a:p>
        <a:p>
          <a:r>
            <a:rPr lang="bn-BD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ভূমিকা</a:t>
          </a:r>
          <a:r>
            <a: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BD" sz="2800" dirty="0" smtClean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  <a:p>
          <a:endParaRPr lang="en-US" sz="28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1F4566-7D7D-41F3-A159-21008D3F00FB}" type="parTrans" cxnId="{221343A8-49FC-423C-AF69-75246DCEE1AF}">
      <dgm:prSet/>
      <dgm:spPr/>
      <dgm:t>
        <a:bodyPr/>
        <a:lstStyle/>
        <a:p>
          <a:endParaRPr lang="en-US"/>
        </a:p>
      </dgm:t>
    </dgm:pt>
    <dgm:pt modelId="{BD54B9E4-DFC9-41F8-A3EE-47455A11248F}" type="sibTrans" cxnId="{221343A8-49FC-423C-AF69-75246DCEE1AF}">
      <dgm:prSet/>
      <dgm:spPr/>
      <dgm:t>
        <a:bodyPr/>
        <a:lstStyle/>
        <a:p>
          <a:endParaRPr lang="en-US"/>
        </a:p>
      </dgm:t>
    </dgm:pt>
    <dgm:pt modelId="{EFC5F0D8-C7D3-4FC6-ACEC-204D0D165820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bn-BD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৭। বিবিধ কাজ।</a:t>
          </a:r>
        </a:p>
      </dgm:t>
    </dgm:pt>
    <dgm:pt modelId="{F2DDF14E-AB0E-4D36-968F-CBD941A5962F}" type="parTrans" cxnId="{6D8FAC55-372F-44A1-B4D8-5BA07A8BEC6B}">
      <dgm:prSet/>
      <dgm:spPr/>
      <dgm:t>
        <a:bodyPr/>
        <a:lstStyle/>
        <a:p>
          <a:endParaRPr lang="en-US"/>
        </a:p>
      </dgm:t>
    </dgm:pt>
    <dgm:pt modelId="{EC49BB50-412E-4C7D-A718-915A68787A3A}" type="sibTrans" cxnId="{6D8FAC55-372F-44A1-B4D8-5BA07A8BEC6B}">
      <dgm:prSet/>
      <dgm:spPr/>
      <dgm:t>
        <a:bodyPr/>
        <a:lstStyle/>
        <a:p>
          <a:endParaRPr lang="en-US"/>
        </a:p>
      </dgm:t>
    </dgm:pt>
    <dgm:pt modelId="{291C76F1-4F52-444D-8742-392DD3B85FEB}" type="pres">
      <dgm:prSet presAssocID="{FA0C8AF5-8B44-49D5-BED4-9B49441BA5F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846E008-6FE0-4FE1-882D-96A3800F0CD8}" type="pres">
      <dgm:prSet presAssocID="{7D5087EC-D777-4478-9472-F039EC2D98EA}" presName="Parent" presStyleLbl="node0" presStyleIdx="0" presStyleCnt="1" custScaleX="121043" custScaleY="114339" custLinFactNeighborX="7753" custLinFactNeighborY="2906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EB6E91A-FA10-499F-8BEC-10DC753D65F0}" type="pres">
      <dgm:prSet presAssocID="{22EF607E-5156-4CB9-951C-2AF6717362D3}" presName="Accent1" presStyleCnt="0"/>
      <dgm:spPr/>
    </dgm:pt>
    <dgm:pt modelId="{F0F13714-A360-49A0-863B-5D2969C15F81}" type="pres">
      <dgm:prSet presAssocID="{22EF607E-5156-4CB9-951C-2AF6717362D3}" presName="Accent" presStyleLbl="bgShp" presStyleIdx="0" presStyleCnt="6"/>
      <dgm:spPr/>
    </dgm:pt>
    <dgm:pt modelId="{B4985423-4F44-4C20-9324-369A5BE6A9DF}" type="pres">
      <dgm:prSet presAssocID="{22EF607E-5156-4CB9-951C-2AF6717362D3}" presName="Child1" presStyleLbl="node1" presStyleIdx="0" presStyleCnt="6" custScaleX="179139" custLinFactNeighborX="26223" custLinFactNeighborY="10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4010E-8AC7-44C3-9619-29BDE8D98144}" type="pres">
      <dgm:prSet presAssocID="{6E3FF77B-8029-4BEF-9142-1AB3FC86CF58}" presName="Accent2" presStyleCnt="0"/>
      <dgm:spPr/>
    </dgm:pt>
    <dgm:pt modelId="{EB31565B-34D5-4658-A3BB-B132BC543A9B}" type="pres">
      <dgm:prSet presAssocID="{6E3FF77B-8029-4BEF-9142-1AB3FC86CF58}" presName="Accent" presStyleLbl="bgShp" presStyleIdx="1" presStyleCnt="6"/>
      <dgm:spPr/>
    </dgm:pt>
    <dgm:pt modelId="{51093720-FD7D-4D00-802E-7A9094D5C505}" type="pres">
      <dgm:prSet presAssocID="{6E3FF77B-8029-4BEF-9142-1AB3FC86CF58}" presName="Child2" presStyleLbl="node1" presStyleIdx="1" presStyleCnt="6" custScaleX="161772" custLinFactX="13704" custLinFactNeighborX="100000" custLinFactNeighborY="4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67AD1-1239-429F-B7E7-1A64C645B365}" type="pres">
      <dgm:prSet presAssocID="{DBCFD8EC-AFEB-4961-9234-5F82E368DF0F}" presName="Accent3" presStyleCnt="0"/>
      <dgm:spPr/>
    </dgm:pt>
    <dgm:pt modelId="{B4B25791-0AEB-4755-8C50-62620D6E4CEC}" type="pres">
      <dgm:prSet presAssocID="{DBCFD8EC-AFEB-4961-9234-5F82E368DF0F}" presName="Accent" presStyleLbl="bgShp" presStyleIdx="2" presStyleCnt="6"/>
      <dgm:spPr/>
    </dgm:pt>
    <dgm:pt modelId="{2FEF7131-4695-401B-BCC7-18E9D6A821C9}" type="pres">
      <dgm:prSet presAssocID="{DBCFD8EC-AFEB-4961-9234-5F82E368DF0F}" presName="Child3" presStyleLbl="node1" presStyleIdx="2" presStyleCnt="6" custScaleX="169726" custScaleY="98129" custLinFactNeighborX="84843" custLinFactNeighborY="188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BA5B6-DBB6-48B5-8C4B-EA9C7B168B3B}" type="pres">
      <dgm:prSet presAssocID="{9FB22302-A00A-48F8-8180-7A252D9EA76E}" presName="Accent4" presStyleCnt="0"/>
      <dgm:spPr/>
    </dgm:pt>
    <dgm:pt modelId="{AA151B06-69DC-43CC-9875-9759EDC12039}" type="pres">
      <dgm:prSet presAssocID="{9FB22302-A00A-48F8-8180-7A252D9EA76E}" presName="Accent" presStyleLbl="bgShp" presStyleIdx="3" presStyleCnt="6"/>
      <dgm:spPr/>
    </dgm:pt>
    <dgm:pt modelId="{F5EAC522-F0B4-4842-B4EE-B3A8471D832D}" type="pres">
      <dgm:prSet presAssocID="{9FB22302-A00A-48F8-8180-7A252D9EA76E}" presName="Child4" presStyleLbl="node1" presStyleIdx="3" presStyleCnt="6" custScaleX="194832" custLinFactNeighborX="-5487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C505F-9778-4D31-B825-6FCD71EE34A2}" type="pres">
      <dgm:prSet presAssocID="{9777EA31-57CD-4109-B1B1-367ECA5EAF29}" presName="Accent5" presStyleCnt="0"/>
      <dgm:spPr/>
    </dgm:pt>
    <dgm:pt modelId="{35AA1B5C-D4CA-4274-8405-791469D3465B}" type="pres">
      <dgm:prSet presAssocID="{9777EA31-57CD-4109-B1B1-367ECA5EAF29}" presName="Accent" presStyleLbl="bgShp" presStyleIdx="4" presStyleCnt="6"/>
      <dgm:spPr/>
    </dgm:pt>
    <dgm:pt modelId="{BC1C350A-86CB-4C9D-80FE-7B29A47AE724}" type="pres">
      <dgm:prSet presAssocID="{9777EA31-57CD-4109-B1B1-367ECA5EAF29}" presName="Child5" presStyleLbl="node1" presStyleIdx="4" presStyleCnt="6" custScaleX="170890" custScaleY="112381" custLinFactX="-9053" custLinFactNeighborX="-100000" custLinFactNeighborY="-55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41DC0-4420-4AA4-AD1C-132AF192123D}" type="pres">
      <dgm:prSet presAssocID="{EFC5F0D8-C7D3-4FC6-ACEC-204D0D165820}" presName="Accent6" presStyleCnt="0"/>
      <dgm:spPr/>
    </dgm:pt>
    <dgm:pt modelId="{D1886004-5FC0-4050-8ED1-E654170C6F34}" type="pres">
      <dgm:prSet presAssocID="{EFC5F0D8-C7D3-4FC6-ACEC-204D0D165820}" presName="Accent" presStyleLbl="bgShp" presStyleIdx="5" presStyleCnt="6"/>
      <dgm:spPr/>
    </dgm:pt>
    <dgm:pt modelId="{5802492B-DC93-49A7-8BE4-247B198E6299}" type="pres">
      <dgm:prSet presAssocID="{EFC5F0D8-C7D3-4FC6-ACEC-204D0D165820}" presName="Child6" presStyleLbl="node1" presStyleIdx="5" presStyleCnt="6" custScaleX="160925" custLinFactNeighborX="-64718" custLinFactNeighborY="-464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8FAC55-372F-44A1-B4D8-5BA07A8BEC6B}" srcId="{7D5087EC-D777-4478-9472-F039EC2D98EA}" destId="{EFC5F0D8-C7D3-4FC6-ACEC-204D0D165820}" srcOrd="5" destOrd="0" parTransId="{F2DDF14E-AB0E-4D36-968F-CBD941A5962F}" sibTransId="{EC49BB50-412E-4C7D-A718-915A68787A3A}"/>
    <dgm:cxn modelId="{8C274D87-07E4-4DBC-B622-AFE9FFD21EB8}" srcId="{FA0C8AF5-8B44-49D5-BED4-9B49441BA5FF}" destId="{7D5087EC-D777-4478-9472-F039EC2D98EA}" srcOrd="0" destOrd="0" parTransId="{22EC9331-C202-472F-B8EC-B6D7316ABF68}" sibTransId="{FE418DA3-3C7C-4ACE-9E97-D2AE6DC16A27}"/>
    <dgm:cxn modelId="{B028ACDF-4B3C-4244-A101-5C3F2BE6A5EA}" srcId="{7D5087EC-D777-4478-9472-F039EC2D98EA}" destId="{6E3FF77B-8029-4BEF-9142-1AB3FC86CF58}" srcOrd="1" destOrd="0" parTransId="{99D76031-1D88-4C70-9C75-CF7EAADB5EA7}" sibTransId="{EC09F178-C964-4106-B90D-F8DA2F74D51E}"/>
    <dgm:cxn modelId="{1B47B3D4-D207-4F7B-B46B-68DE1F89D77A}" type="presOf" srcId="{DBCFD8EC-AFEB-4961-9234-5F82E368DF0F}" destId="{2FEF7131-4695-401B-BCC7-18E9D6A821C9}" srcOrd="0" destOrd="0" presId="urn:microsoft.com/office/officeart/2011/layout/HexagonRadial"/>
    <dgm:cxn modelId="{221343A8-49FC-423C-AF69-75246DCEE1AF}" srcId="{7D5087EC-D777-4478-9472-F039EC2D98EA}" destId="{9777EA31-57CD-4109-B1B1-367ECA5EAF29}" srcOrd="4" destOrd="0" parTransId="{0D1F4566-7D7D-41F3-A159-21008D3F00FB}" sibTransId="{BD54B9E4-DFC9-41F8-A3EE-47455A11248F}"/>
    <dgm:cxn modelId="{7000D909-7040-477B-9C8A-BCF42FA27188}" type="presOf" srcId="{9FB22302-A00A-48F8-8180-7A252D9EA76E}" destId="{F5EAC522-F0B4-4842-B4EE-B3A8471D832D}" srcOrd="0" destOrd="0" presId="urn:microsoft.com/office/officeart/2011/layout/HexagonRadial"/>
    <dgm:cxn modelId="{E393BF77-A203-450E-AA39-DDD3F5E5BEE3}" type="presOf" srcId="{9777EA31-57CD-4109-B1B1-367ECA5EAF29}" destId="{BC1C350A-86CB-4C9D-80FE-7B29A47AE724}" srcOrd="0" destOrd="0" presId="urn:microsoft.com/office/officeart/2011/layout/HexagonRadial"/>
    <dgm:cxn modelId="{A48C6DD4-CD2D-478F-AF79-2E644BB8AA2A}" type="presOf" srcId="{22EF607E-5156-4CB9-951C-2AF6717362D3}" destId="{B4985423-4F44-4C20-9324-369A5BE6A9DF}" srcOrd="0" destOrd="0" presId="urn:microsoft.com/office/officeart/2011/layout/HexagonRadial"/>
    <dgm:cxn modelId="{5BCE39A7-E8CC-4BF9-8D71-7D0426F407F7}" type="presOf" srcId="{FA0C8AF5-8B44-49D5-BED4-9B49441BA5FF}" destId="{291C76F1-4F52-444D-8742-392DD3B85FEB}" srcOrd="0" destOrd="0" presId="urn:microsoft.com/office/officeart/2011/layout/HexagonRadial"/>
    <dgm:cxn modelId="{C2D828C1-0642-4290-8DE9-D84B22972639}" srcId="{7D5087EC-D777-4478-9472-F039EC2D98EA}" destId="{DBCFD8EC-AFEB-4961-9234-5F82E368DF0F}" srcOrd="2" destOrd="0" parTransId="{5E464159-BFB1-4B29-8957-493FF80B9A30}" sibTransId="{F920C333-EA42-44C0-BAD0-014049B8095C}"/>
    <dgm:cxn modelId="{116E0552-7D2F-49FF-B79F-97A2D6C9C2D8}" srcId="{7D5087EC-D777-4478-9472-F039EC2D98EA}" destId="{22EF607E-5156-4CB9-951C-2AF6717362D3}" srcOrd="0" destOrd="0" parTransId="{3F59CB39-19EC-4ACA-989B-2C0FFAD9333A}" sibTransId="{8B6552B4-1599-4A2E-9412-7565C57521FB}"/>
    <dgm:cxn modelId="{02EE0993-2E64-479D-96DF-1AAD38589562}" type="presOf" srcId="{7D5087EC-D777-4478-9472-F039EC2D98EA}" destId="{7846E008-6FE0-4FE1-882D-96A3800F0CD8}" srcOrd="0" destOrd="0" presId="urn:microsoft.com/office/officeart/2011/layout/HexagonRadial"/>
    <dgm:cxn modelId="{CFA0CC2C-8615-4B59-A23C-4CB1ECB953D3}" type="presOf" srcId="{6E3FF77B-8029-4BEF-9142-1AB3FC86CF58}" destId="{51093720-FD7D-4D00-802E-7A9094D5C505}" srcOrd="0" destOrd="0" presId="urn:microsoft.com/office/officeart/2011/layout/HexagonRadial"/>
    <dgm:cxn modelId="{0F737845-17C1-44B3-BA53-C9E5F0EDB56A}" type="presOf" srcId="{EFC5F0D8-C7D3-4FC6-ACEC-204D0D165820}" destId="{5802492B-DC93-49A7-8BE4-247B198E6299}" srcOrd="0" destOrd="0" presId="urn:microsoft.com/office/officeart/2011/layout/HexagonRadial"/>
    <dgm:cxn modelId="{B4E82FAE-F02F-48B0-AD29-85A1AB3F3833}" srcId="{7D5087EC-D777-4478-9472-F039EC2D98EA}" destId="{9FB22302-A00A-48F8-8180-7A252D9EA76E}" srcOrd="3" destOrd="0" parTransId="{E932B75C-22E9-400C-962B-5EBB1FCCE90E}" sibTransId="{7EABE031-BE28-467D-8FE7-350EFC134515}"/>
    <dgm:cxn modelId="{CE9424FD-3F1B-463F-A1D2-3BF403BF8C7C}" type="presParOf" srcId="{291C76F1-4F52-444D-8742-392DD3B85FEB}" destId="{7846E008-6FE0-4FE1-882D-96A3800F0CD8}" srcOrd="0" destOrd="0" presId="urn:microsoft.com/office/officeart/2011/layout/HexagonRadial"/>
    <dgm:cxn modelId="{42BEB8E8-E6AD-4E3A-9CE4-BD7A1AA37BB0}" type="presParOf" srcId="{291C76F1-4F52-444D-8742-392DD3B85FEB}" destId="{CEB6E91A-FA10-499F-8BEC-10DC753D65F0}" srcOrd="1" destOrd="0" presId="urn:microsoft.com/office/officeart/2011/layout/HexagonRadial"/>
    <dgm:cxn modelId="{331E32B6-2FE8-4970-B4A9-72ADD4B247C1}" type="presParOf" srcId="{CEB6E91A-FA10-499F-8BEC-10DC753D65F0}" destId="{F0F13714-A360-49A0-863B-5D2969C15F81}" srcOrd="0" destOrd="0" presId="urn:microsoft.com/office/officeart/2011/layout/HexagonRadial"/>
    <dgm:cxn modelId="{2CE89699-4FAE-4FB8-8DA5-4D125A068D6E}" type="presParOf" srcId="{291C76F1-4F52-444D-8742-392DD3B85FEB}" destId="{B4985423-4F44-4C20-9324-369A5BE6A9DF}" srcOrd="2" destOrd="0" presId="urn:microsoft.com/office/officeart/2011/layout/HexagonRadial"/>
    <dgm:cxn modelId="{1D86F838-F65B-4720-8B10-1AE465B5C7AB}" type="presParOf" srcId="{291C76F1-4F52-444D-8742-392DD3B85FEB}" destId="{FC54010E-8AC7-44C3-9619-29BDE8D98144}" srcOrd="3" destOrd="0" presId="urn:microsoft.com/office/officeart/2011/layout/HexagonRadial"/>
    <dgm:cxn modelId="{B1879673-AD49-4316-9497-4A5283900E47}" type="presParOf" srcId="{FC54010E-8AC7-44C3-9619-29BDE8D98144}" destId="{EB31565B-34D5-4658-A3BB-B132BC543A9B}" srcOrd="0" destOrd="0" presId="urn:microsoft.com/office/officeart/2011/layout/HexagonRadial"/>
    <dgm:cxn modelId="{F5B4FBDF-B3F0-4BF8-8853-E562A3BF608A}" type="presParOf" srcId="{291C76F1-4F52-444D-8742-392DD3B85FEB}" destId="{51093720-FD7D-4D00-802E-7A9094D5C505}" srcOrd="4" destOrd="0" presId="urn:microsoft.com/office/officeart/2011/layout/HexagonRadial"/>
    <dgm:cxn modelId="{9B883F45-A120-4E0E-8EA5-A71BF4734D22}" type="presParOf" srcId="{291C76F1-4F52-444D-8742-392DD3B85FEB}" destId="{F5967AD1-1239-429F-B7E7-1A64C645B365}" srcOrd="5" destOrd="0" presId="urn:microsoft.com/office/officeart/2011/layout/HexagonRadial"/>
    <dgm:cxn modelId="{C468B1C1-DAC4-49E9-8FB1-72D95901FD13}" type="presParOf" srcId="{F5967AD1-1239-429F-B7E7-1A64C645B365}" destId="{B4B25791-0AEB-4755-8C50-62620D6E4CEC}" srcOrd="0" destOrd="0" presId="urn:microsoft.com/office/officeart/2011/layout/HexagonRadial"/>
    <dgm:cxn modelId="{A3BB9154-0439-4030-B513-CD87AA30AB5C}" type="presParOf" srcId="{291C76F1-4F52-444D-8742-392DD3B85FEB}" destId="{2FEF7131-4695-401B-BCC7-18E9D6A821C9}" srcOrd="6" destOrd="0" presId="urn:microsoft.com/office/officeart/2011/layout/HexagonRadial"/>
    <dgm:cxn modelId="{18ABD4A4-1A7A-4C01-9BD7-7C21AEAEC604}" type="presParOf" srcId="{291C76F1-4F52-444D-8742-392DD3B85FEB}" destId="{58BBA5B6-DBB6-48B5-8C4B-EA9C7B168B3B}" srcOrd="7" destOrd="0" presId="urn:microsoft.com/office/officeart/2011/layout/HexagonRadial"/>
    <dgm:cxn modelId="{6F443889-8998-4F31-9B2E-E7C8A3B7E3D4}" type="presParOf" srcId="{58BBA5B6-DBB6-48B5-8C4B-EA9C7B168B3B}" destId="{AA151B06-69DC-43CC-9875-9759EDC12039}" srcOrd="0" destOrd="0" presId="urn:microsoft.com/office/officeart/2011/layout/HexagonRadial"/>
    <dgm:cxn modelId="{E130B6D8-0B5C-4046-A1AA-3DC1FB874108}" type="presParOf" srcId="{291C76F1-4F52-444D-8742-392DD3B85FEB}" destId="{F5EAC522-F0B4-4842-B4EE-B3A8471D832D}" srcOrd="8" destOrd="0" presId="urn:microsoft.com/office/officeart/2011/layout/HexagonRadial"/>
    <dgm:cxn modelId="{44C48EE6-EF53-401D-B64E-9249872D7575}" type="presParOf" srcId="{291C76F1-4F52-444D-8742-392DD3B85FEB}" destId="{9BFC505F-9778-4D31-B825-6FCD71EE34A2}" srcOrd="9" destOrd="0" presId="urn:microsoft.com/office/officeart/2011/layout/HexagonRadial"/>
    <dgm:cxn modelId="{3B48F389-33A3-4E61-B28E-D09C5A4BB0FE}" type="presParOf" srcId="{9BFC505F-9778-4D31-B825-6FCD71EE34A2}" destId="{35AA1B5C-D4CA-4274-8405-791469D3465B}" srcOrd="0" destOrd="0" presId="urn:microsoft.com/office/officeart/2011/layout/HexagonRadial"/>
    <dgm:cxn modelId="{43DC79FC-888D-45AE-93FF-8552A7AE2D7A}" type="presParOf" srcId="{291C76F1-4F52-444D-8742-392DD3B85FEB}" destId="{BC1C350A-86CB-4C9D-80FE-7B29A47AE724}" srcOrd="10" destOrd="0" presId="urn:microsoft.com/office/officeart/2011/layout/HexagonRadial"/>
    <dgm:cxn modelId="{F004BE51-4A2E-45B4-950A-9C75ABD9D3DB}" type="presParOf" srcId="{291C76F1-4F52-444D-8742-392DD3B85FEB}" destId="{FA441DC0-4420-4AA4-AD1C-132AF192123D}" srcOrd="11" destOrd="0" presId="urn:microsoft.com/office/officeart/2011/layout/HexagonRadial"/>
    <dgm:cxn modelId="{2976250A-9C35-4DA7-B15C-86BA5295B1C7}" type="presParOf" srcId="{FA441DC0-4420-4AA4-AD1C-132AF192123D}" destId="{D1886004-5FC0-4050-8ED1-E654170C6F34}" srcOrd="0" destOrd="0" presId="urn:microsoft.com/office/officeart/2011/layout/HexagonRadial"/>
    <dgm:cxn modelId="{67ACE298-334A-448F-8887-55271B62A6CD}" type="presParOf" srcId="{291C76F1-4F52-444D-8742-392DD3B85FEB}" destId="{5802492B-DC93-49A7-8BE4-247B198E6299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E5EC-C88E-4981-904C-441C22FC26D6}">
      <dsp:nvSpPr>
        <dsp:cNvPr id="0" name=""/>
        <dsp:cNvSpPr/>
      </dsp:nvSpPr>
      <dsp:spPr>
        <a:xfrm>
          <a:off x="2715494" y="42521"/>
          <a:ext cx="6545310" cy="16723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আমলাতন্ত্রের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প্রতিশব্দ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BUREAUCRACY এ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শব্দটি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দু,টি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ভাষা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এসেছে</a:t>
          </a:r>
          <a:r>
            <a:rPr lang="en-US" sz="3200" kern="12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200" kern="1200" dirty="0">
            <a:solidFill>
              <a:srgbClr val="00B05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64476" y="91503"/>
        <a:ext cx="6447346" cy="1574399"/>
      </dsp:txXfrm>
    </dsp:sp>
    <dsp:sp modelId="{529EE4E8-2156-4B01-9829-F848DCA802E7}">
      <dsp:nvSpPr>
        <dsp:cNvPr id="0" name=""/>
        <dsp:cNvSpPr/>
      </dsp:nvSpPr>
      <dsp:spPr>
        <a:xfrm rot="2039473">
          <a:off x="7233709" y="1587357"/>
          <a:ext cx="299907" cy="464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7323681" y="1680285"/>
        <a:ext cx="119963" cy="278785"/>
      </dsp:txXfrm>
    </dsp:sp>
    <dsp:sp modelId="{44305E38-B37D-4495-A57E-4D223B7F60A1}">
      <dsp:nvSpPr>
        <dsp:cNvPr id="0" name=""/>
        <dsp:cNvSpPr/>
      </dsp:nvSpPr>
      <dsp:spPr>
        <a:xfrm>
          <a:off x="6811133" y="1924471"/>
          <a:ext cx="5380866" cy="2646557"/>
        </a:xfrm>
        <a:prstGeom prst="roundRect">
          <a:avLst>
            <a:gd name="adj" fmla="val 10000"/>
          </a:avLst>
        </a:prstGeom>
        <a:solidFill>
          <a:srgbClr val="92D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ফরাসি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BUREAU [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ব্যুরো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]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,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লেখার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টেবিল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[ DESK ]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গ্রিক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KRATEIN [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ক্রেটিন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]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শাসন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দু,টি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শব্দের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[ DESK GOVERNMENT ]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দপ্তর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সরকার</a:t>
          </a:r>
          <a:r>
            <a:rPr lang="en-US" sz="2800" kern="1200" dirty="0" smtClean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2800" kern="1200" dirty="0">
            <a:solidFill>
              <a:schemeClr val="bg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888648" y="2001986"/>
        <a:ext cx="5225836" cy="2491527"/>
      </dsp:txXfrm>
    </dsp:sp>
    <dsp:sp modelId="{CB365C7A-D30F-414A-8D4F-6121C13CFD74}">
      <dsp:nvSpPr>
        <dsp:cNvPr id="0" name=""/>
        <dsp:cNvSpPr/>
      </dsp:nvSpPr>
      <dsp:spPr>
        <a:xfrm rot="10736820">
          <a:off x="5850729" y="3079776"/>
          <a:ext cx="299907" cy="464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5940701" y="3172704"/>
        <a:ext cx="119963" cy="278785"/>
      </dsp:txXfrm>
    </dsp:sp>
    <dsp:sp modelId="{0EED8A05-F6B5-400D-8C1D-DEC853AF1516}">
      <dsp:nvSpPr>
        <dsp:cNvPr id="0" name=""/>
        <dsp:cNvSpPr/>
      </dsp:nvSpPr>
      <dsp:spPr>
        <a:xfrm>
          <a:off x="240766" y="2346584"/>
          <a:ext cx="4949466" cy="2051790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আমলা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আরবি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শব্দ,এর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হলো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আদেশ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বাস্তবায়ন</a:t>
          </a:r>
          <a:r>
            <a:rPr lang="en-US" sz="3600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,</a:t>
          </a:r>
          <a:endParaRPr lang="en-US" sz="3600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0861" y="2406679"/>
        <a:ext cx="4829276" cy="1931600"/>
      </dsp:txXfrm>
    </dsp:sp>
    <dsp:sp modelId="{4232B99D-378C-4B35-84BD-15ED66E53307}">
      <dsp:nvSpPr>
        <dsp:cNvPr id="0" name=""/>
        <dsp:cNvSpPr/>
      </dsp:nvSpPr>
      <dsp:spPr>
        <a:xfrm rot="19361545">
          <a:off x="4326353" y="1798414"/>
          <a:ext cx="299907" cy="46464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416325" y="1891342"/>
        <a:ext cx="119963" cy="278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2427F-382C-47AD-9A71-93A6494BEBF0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55A2-2365-489E-BCE2-0D8B7B631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355A2-2365-489E-BCE2-0D8B7B6316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3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9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47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7593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173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99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5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7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7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81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5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98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66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245C98B-B47B-4DED-901B-CA0E16559C52}" type="datetimeFigureOut">
              <a:rPr lang="en-US" smtClean="0"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B23E4-3842-4A56-81DB-1D2028A7D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15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1" y="0"/>
            <a:ext cx="1230118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" y="0"/>
            <a:ext cx="121919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850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0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"/>
            <a:ext cx="12191999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4662" y="5445457"/>
            <a:ext cx="10822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53796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466" y="5054635"/>
            <a:ext cx="11471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সচিবদের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546" y="5129904"/>
            <a:ext cx="119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সচিবালয়ের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বেস্টুনী</a:t>
            </a:r>
            <a:r>
              <a:rPr lang="en-US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92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125" y="5555523"/>
            <a:ext cx="11695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আমলাগণ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আটকিয়ে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রাখেছে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473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2495" y="243592"/>
            <a:ext cx="11679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সচিবদের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মন্ত্রানালয়ে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তদবিরকারীরা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6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922" y="0"/>
            <a:ext cx="11420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90848"/>
            <a:ext cx="1120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 কি, এর বৈশিষ্ট্য, ও কার্যাবলী সমূহ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12192000" cy="527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049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589546" y="29824"/>
            <a:ext cx="111653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795897"/>
            <a:ext cx="115623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 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পারবে,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 বৈশিস্ট্য সমূহ ব্যাখ্যা পারবে,</a:t>
            </a:r>
          </a:p>
          <a:p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 কার্যাবলী সমুহ বিষশ্লেষন করতে পারবে।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489"/>
            <a:ext cx="12192000" cy="37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1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196" y="1088390"/>
            <a:ext cx="5499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751421"/>
            <a:ext cx="6332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মোঃআজহারুল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জাংগালিয়া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০১৭১২৩৮৯৭৫২,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54982" y="3505200"/>
            <a:ext cx="5237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পৌরনীতি ও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সু-শাসন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বিষয়ঃ-আমলাতন্ত্র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৫০ </a:t>
            </a:r>
            <a:r>
              <a:rPr lang="en-US" sz="3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তারিখঃ২০/০৪/২০২1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95"/>
            <a:ext cx="3229583" cy="3352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94617" y="55419"/>
            <a:ext cx="3325093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9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6919479"/>
              </p:ext>
            </p:extLst>
          </p:nvPr>
        </p:nvGraphicFramePr>
        <p:xfrm>
          <a:off x="0" y="1731818"/>
          <a:ext cx="12192000" cy="5126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6473" y="180109"/>
            <a:ext cx="11513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উৎপত্তিঃ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5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58E5EC-C88E-4981-904C-441C22FC26D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EE4E8-2156-4B01-9829-F848DCA802E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305E38-B37D-4495-A57E-4D223B7F60A1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365C7A-D30F-414A-8D4F-6121C13CFD74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ED8A05-F6B5-400D-8C1D-DEC853AF151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32B99D-378C-4B35-84BD-15ED66E533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>
        <p:bldSub>
          <a:bldDgm bld="one"/>
        </p:bldSub>
      </p:bldGraphic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207818"/>
            <a:ext cx="11097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4080276"/>
              </p:ext>
            </p:extLst>
          </p:nvPr>
        </p:nvGraphicFramePr>
        <p:xfrm>
          <a:off x="0" y="1731818"/>
          <a:ext cx="12192000" cy="5126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49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34BBEF1-30F0-4FCE-9B31-BF47574B887E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2F0F9-D331-4120-A377-436C26E18119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393DD1-1ACA-4E12-BA6E-2E57D1C5337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260098-B896-467E-8097-9D4EB27723EC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81C35A-1C82-4AA0-815B-135EDBE1B478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041A4E-B9AA-4853-8B31-04C14CE7DFEA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573" y="33086"/>
            <a:ext cx="11754853" cy="1302328"/>
          </a:xfrm>
        </p:spPr>
        <p:txBody>
          <a:bodyPr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 বলতে কি বুঝ?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66352"/>
            <a:ext cx="12192000" cy="4184073"/>
          </a:xfrm>
        </p:spPr>
        <p:txBody>
          <a:bodyPr>
            <a:no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উত্তরঃ-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অঙ্ঘ।আমলা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পক্ষে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রাষ্ট্রীয়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মন্ত্রীগণ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 ইংরেজী প্রতিশব্দ Bureaucracy,এ শব্দটি ফরাসী bureau’ এবং গ্রিক Kratein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,এ </a:t>
            </a:r>
            <a:r>
              <a:rPr lang="bn-BD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 উটপত্তি লাভ করেছে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ডেস্ক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গভমেন্ট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দফতর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রাষ্ট্রবিজ্ঞানীদের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আমলাতন্ত্রকে’Bureaucracy,কেউ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Non political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Administration,কিংবা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Civil Servants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বলেন,আমলাতন্ত্র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সুদক্ষ,পেশা্দারী,অধীনস্থ,স্থায়ী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বেতন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ভুক্ত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অরাজনৈতিক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কর্মচারিবূন্দ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সুতুরাং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স্থায়ী,বেতনভুক্ত,দক্ষ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পেশাদার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কর্মচারিদের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সংগঠন,যারা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সরকারের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সিদ্বান্ত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32207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60" y="0"/>
            <a:ext cx="11249527" cy="969818"/>
          </a:xfrm>
        </p:spPr>
        <p:txBody>
          <a:bodyPr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বৈশিস্ট্য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84858174"/>
              </p:ext>
            </p:extLst>
          </p:nvPr>
        </p:nvGraphicFramePr>
        <p:xfrm>
          <a:off x="0" y="1078173"/>
          <a:ext cx="12192000" cy="577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761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050CF5-007B-4127-B875-7091D49DB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D0050CF5-007B-4127-B875-7091D49DB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E3162A-0A93-455C-9ADD-E1C2C1352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5FE3162A-0A93-455C-9ADD-E1C2C13524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6B366-2D0E-4AFA-8DF4-7E3B357092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1C36B366-2D0E-4AFA-8DF4-7E3B357092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0D47AB3-F2D2-46E0-8636-F72EB11D1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D0D47AB3-F2D2-46E0-8636-F72EB11D1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C636B7-A2B6-492A-86CC-1987D7988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EAC636B7-A2B6-492A-86CC-1987D7988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52A011-5271-4BAF-9F85-064B295F0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1952A011-5271-4BAF-9F85-064B295F0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261CB48-6038-479C-8FB4-84B84CF29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C261CB48-6038-479C-8FB4-84B84CF29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408F12-AF97-44EE-BB00-4C7F573B8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5C408F12-AF97-44EE-BB00-4C7F573B8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6C5718-6DFE-4477-B443-B7C8F642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056C5718-6DFE-4477-B443-B7C8F642D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38F32C-D56D-4FC5-B7B3-3EED1B0EA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2138F32C-D56D-4FC5-B7B3-3EED1B0EA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EF509D0-D634-4778-AF1A-99E88FF4D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FEF509D0-D634-4778-AF1A-99E88FF4D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7BB86B-A8D1-4ACF-AA7A-FC53488DF2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F77BB86B-A8D1-4ACF-AA7A-FC53488DF2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10BF35-30FC-4337-8CAD-9B3E9B138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3310BF35-30FC-4337-8CAD-9B3E9B138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26B398-73B6-483C-A77E-4C0183ACB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3">
                                            <p:graphicEl>
                                              <a:dgm id="{9726B398-73B6-483C-A77E-4C0183ACB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37CC35-DC21-42CF-9DF9-7C164BCB6F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">
                                            <p:graphicEl>
                                              <a:dgm id="{1937CC35-DC21-42CF-9DF9-7C164BCB6F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52D8C0-D266-4E13-A0D7-410083A0F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>
                                            <p:graphicEl>
                                              <a:dgm id="{CD52D8C0-D266-4E13-A0D7-410083A0F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C1D44A-C70C-4B16-8FAF-A446AE4DE4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">
                                            <p:graphicEl>
                                              <a:dgm id="{01C1D44A-C70C-4B16-8FAF-A446AE4DE4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214" y="0"/>
            <a:ext cx="10127674" cy="799190"/>
          </a:xfrm>
        </p:spPr>
        <p:txBody>
          <a:bodyPr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আমলাদের কার্যাবলী সমূহঃ-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12201270"/>
              </p:ext>
            </p:extLst>
          </p:nvPr>
        </p:nvGraphicFramePr>
        <p:xfrm>
          <a:off x="0" y="1078173"/>
          <a:ext cx="12192000" cy="5779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68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46E008-6FE0-4FE1-882D-96A3800F0C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7846E008-6FE0-4FE1-882D-96A3800F0C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F13714-A360-49A0-863B-5D2969C15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graphicEl>
                                              <a:dgm id="{F0F13714-A360-49A0-863B-5D2969C15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985423-4F44-4C20-9324-369A5BE6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graphicEl>
                                              <a:dgm id="{B4985423-4F44-4C20-9324-369A5BE6A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31565B-34D5-4658-A3BB-B132BC543A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graphicEl>
                                              <a:dgm id="{EB31565B-34D5-4658-A3BB-B132BC543A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93720-FD7D-4D00-802E-7A9094D5C5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graphicEl>
                                              <a:dgm id="{51093720-FD7D-4D00-802E-7A9094D5C5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B25791-0AEB-4755-8C50-62620D6E4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graphicEl>
                                              <a:dgm id="{B4B25791-0AEB-4755-8C50-62620D6E4C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EF7131-4695-401B-BCC7-18E9D6A82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graphicEl>
                                              <a:dgm id="{2FEF7131-4695-401B-BCC7-18E9D6A82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A151B06-69DC-43CC-9875-9759EDC12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graphicEl>
                                              <a:dgm id="{AA151B06-69DC-43CC-9875-9759EDC12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EAC522-F0B4-4842-B4EE-B3A8471D83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graphicEl>
                                              <a:dgm id="{F5EAC522-F0B4-4842-B4EE-B3A8471D83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AA1B5C-D4CA-4274-8405-791469D34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graphicEl>
                                              <a:dgm id="{35AA1B5C-D4CA-4274-8405-791469D34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1C350A-86CB-4C9D-80FE-7B29A47AE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>
                                            <p:graphicEl>
                                              <a:dgm id="{BC1C350A-86CB-4C9D-80FE-7B29A47AE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886004-5FC0-4050-8ED1-E654170C6F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">
                                            <p:graphicEl>
                                              <a:dgm id="{D1886004-5FC0-4050-8ED1-E654170C6F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2492B-DC93-49A7-8BE4-247B198E6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">
                                            <p:graphicEl>
                                              <a:dgm id="{5802492B-DC93-49A7-8BE4-247B198E6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lvl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112" y="0"/>
            <a:ext cx="10539662" cy="928048"/>
          </a:xfrm>
        </p:spPr>
        <p:txBody>
          <a:bodyPr/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কাজঃ-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0"/>
            <a:ext cx="12192000" cy="47435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40" y="5780782"/>
            <a:ext cx="11266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আমলাতন্ত্র বলতে কি বুঝ </a:t>
            </a:r>
          </a:p>
          <a:p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।আমলাতন্ত্রের বৈশিষ্ট্য সমূহ ব্যাখ্যা কর ?</a:t>
            </a:r>
          </a:p>
        </p:txBody>
      </p:sp>
    </p:spTree>
    <p:extLst>
      <p:ext uri="{BB962C8B-B14F-4D97-AF65-F5344CB8AC3E}">
        <p14:creationId xmlns:p14="http://schemas.microsoft.com/office/powerpoint/2010/main" val="199062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6239" y="24098"/>
            <a:ext cx="106264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আমলাতন্ত্রের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বৈশিষ্ট্য সমুহ কি 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bn-IN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9761"/>
            <a:ext cx="12192000" cy="51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84" y="0"/>
            <a:ext cx="102756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273225"/>
            <a:ext cx="5642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১।আমলাতন্ত্র বলতে কি বুঝ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43" y="1015662"/>
            <a:ext cx="5851358" cy="525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663"/>
            <a:ext cx="6340642" cy="5257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87739" y="627322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 ফিতা বলতে কি বুঝ ?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57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2840182"/>
            <a:ext cx="12192000" cy="4017818"/>
          </a:xfrm>
        </p:spPr>
        <p:txBody>
          <a:bodyPr>
            <a:normAutofit/>
          </a:bodyPr>
          <a:lstStyle/>
          <a:p>
            <a:r>
              <a:rPr lang="bn-BD" sz="6600" dirty="0">
                <a:solidFill>
                  <a:srgbClr val="FFFF00"/>
                </a:solidFill>
              </a:rPr>
              <a:t> </a:t>
            </a:r>
            <a:r>
              <a:rPr lang="bn-BD" sz="6600" dirty="0" smtClean="0">
                <a:solidFill>
                  <a:srgbClr val="FFFF00"/>
                </a:solidFill>
              </a:rPr>
              <a:t> </a:t>
            </a:r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4241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 আমলাতন্ত্রের ইংরেজী প্রতিশব্দ 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ল্যাটিন,                   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টিউটনিক,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ফরাসী ও গ্রিক,       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আরবী।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দলঃ আমলাতন্ত্রের জনক কে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--------------------------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লাস্কি,                       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২, ম্যাকাইভার, 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ম্যাক্স-ওয়েবার,             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জন লক।</a:t>
            </a:r>
            <a:endPara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কর্মকর্তা-কর্মচারীদের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---------?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চাকুরিজীবী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২,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আমলা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শাসক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                                        ৪,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কর্মকর্তা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07" y="0"/>
            <a:ext cx="11641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12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137" y="0"/>
            <a:ext cx="9252284" cy="900752"/>
          </a:xfrm>
        </p:spPr>
        <p:txBody>
          <a:bodyPr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কাজঃ-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0" y="6264322"/>
            <a:ext cx="12192000" cy="593678"/>
          </a:xfrm>
        </p:spPr>
        <p:txBody>
          <a:bodyPr>
            <a:norm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প্রশাসনে আমলাদের ভূমিকা কি এ বিষয়ে একটি প্রতিবেদন তৈরী করে জমা দিবা।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0752"/>
            <a:ext cx="12191999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4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9663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8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9940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8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431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5495924"/>
            <a:ext cx="12191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ম্যাক্স ওয়েভার, সমাজ বিজ্ঞানী আমলাতন্ত্রের জনক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3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2" descr="নব নিযুক্ত মন্ত্রিপরিষদ সচিব শফিউল ..."/>
          <p:cNvSpPr>
            <a:spLocks noChangeAspect="1" noChangeArrowheads="1"/>
          </p:cNvSpPr>
          <p:nvPr/>
        </p:nvSpPr>
        <p:spPr bwMode="auto">
          <a:xfrm>
            <a:off x="-509443" y="-1524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9716" y="5581522"/>
            <a:ext cx="11416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79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4073" y="5602800"/>
            <a:ext cx="118179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080567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985217"/>
            <a:ext cx="1173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সাবেক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মন্ত্রীপরিষদ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021194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5230" y="5131558"/>
            <a:ext cx="11641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সচিব্দের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সভার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আড্ডা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940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588</TotalTime>
  <Words>584</Words>
  <Application>Microsoft Office PowerPoint</Application>
  <PresentationFormat>Widescreen</PresentationFormat>
  <Paragraphs>95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Century Gothic</vt:lpstr>
      <vt:lpstr>NikoshBAN</vt:lpstr>
      <vt:lpstr>Vrinda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আমলাতন্ত্র বলতে কি বুঝ?</vt:lpstr>
      <vt:lpstr>আমলাতন্ত্রের বৈশিস্ট্য সমূহঃ-</vt:lpstr>
      <vt:lpstr>আমলাদের কার্যাবলী সমূহঃ-</vt:lpstr>
      <vt:lpstr> দলীয় কাজঃ-</vt:lpstr>
      <vt:lpstr>PowerPoint Presentation</vt:lpstr>
      <vt:lpstr>PowerPoint Presentation</vt:lpstr>
      <vt:lpstr>PowerPoint Presentation</vt:lpstr>
      <vt:lpstr>বাড়ীর কাজঃ-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78L6N72</dc:creator>
  <cp:lastModifiedBy>Azharul Islam</cp:lastModifiedBy>
  <cp:revision>144</cp:revision>
  <dcterms:created xsi:type="dcterms:W3CDTF">2019-08-13T04:49:06Z</dcterms:created>
  <dcterms:modified xsi:type="dcterms:W3CDTF">2021-07-10T18:32:40Z</dcterms:modified>
</cp:coreProperties>
</file>