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259" r:id="rId3"/>
    <p:sldId id="266" r:id="rId4"/>
    <p:sldId id="268" r:id="rId5"/>
    <p:sldId id="269" r:id="rId6"/>
    <p:sldId id="275" r:id="rId7"/>
    <p:sldId id="279" r:id="rId8"/>
    <p:sldId id="281" r:id="rId9"/>
    <p:sldId id="282" r:id="rId10"/>
    <p:sldId id="276" r:id="rId11"/>
    <p:sldId id="286" r:id="rId12"/>
    <p:sldId id="263" r:id="rId13"/>
    <p:sldId id="274" r:id="rId14"/>
    <p:sldId id="270" r:id="rId15"/>
    <p:sldId id="288" r:id="rId16"/>
  </p:sldIdLst>
  <p:sldSz cx="11379200" cy="6400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 userDrawn="1">
          <p15:clr>
            <a:srgbClr val="A4A3A4"/>
          </p15:clr>
        </p15:guide>
        <p15:guide id="2" pos="35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0F0"/>
    <a:srgbClr val="006600"/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8" autoAdjust="0"/>
  </p:normalViewPr>
  <p:slideViewPr>
    <p:cSldViewPr>
      <p:cViewPr varScale="1">
        <p:scale>
          <a:sx n="70" d="100"/>
          <a:sy n="70" d="100"/>
        </p:scale>
        <p:origin x="336" y="48"/>
      </p:cViewPr>
      <p:guideLst>
        <p:guide orient="horz" pos="2016"/>
        <p:guide pos="35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E0756-4B13-4927-B06F-260483A2577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32709-459C-4A1E-8411-206EE0BB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8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35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88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81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"/>
              <a:tabLst/>
              <a:defRPr/>
            </a:pPr>
            <a:endParaRPr lang="en-US" dirty="0" smtClean="0"/>
          </a:p>
          <a:p>
            <a:pPr marL="171450" indent="-171450">
              <a:buFont typeface="Wingdings" pitchFamily="2" charset="2"/>
              <a:buChar char="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02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70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0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0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26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72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4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30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709-459C-4A1E-8411-206EE0BBE9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1988398"/>
            <a:ext cx="967232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6880" y="3627120"/>
            <a:ext cx="796544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7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8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86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37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0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5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9920" y="256330"/>
            <a:ext cx="2560320" cy="54614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8960" y="256330"/>
            <a:ext cx="7491307" cy="5461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9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1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878" y="4113107"/>
            <a:ext cx="9672320" cy="1271270"/>
          </a:xfrm>
        </p:spPr>
        <p:txBody>
          <a:bodyPr anchor="t"/>
          <a:lstStyle>
            <a:lvl1pPr algn="l">
              <a:defRPr sz="452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878" y="2712933"/>
            <a:ext cx="9672320" cy="1400175"/>
          </a:xfrm>
        </p:spPr>
        <p:txBody>
          <a:bodyPr anchor="b"/>
          <a:lstStyle>
            <a:lvl1pPr marL="0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1pPr>
            <a:lvl2pPr marL="517230" indent="0">
              <a:buNone/>
              <a:defRPr sz="2036">
                <a:solidFill>
                  <a:schemeClr val="tx1">
                    <a:tint val="75000"/>
                  </a:schemeClr>
                </a:solidFill>
              </a:defRPr>
            </a:lvl2pPr>
            <a:lvl3pPr marL="1034461" indent="0">
              <a:buNone/>
              <a:defRPr sz="1810">
                <a:solidFill>
                  <a:schemeClr val="tx1">
                    <a:tint val="75000"/>
                  </a:schemeClr>
                </a:solidFill>
              </a:defRPr>
            </a:lvl3pPr>
            <a:lvl4pPr marL="1551691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4pPr>
            <a:lvl5pPr marL="2068921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5pPr>
            <a:lvl6pPr marL="2586152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6pPr>
            <a:lvl7pPr marL="3103382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7pPr>
            <a:lvl8pPr marL="3620613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8pPr>
            <a:lvl9pPr marL="4137843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960" y="1493521"/>
            <a:ext cx="5025813" cy="4224232"/>
          </a:xfrm>
        </p:spPr>
        <p:txBody>
          <a:bodyPr/>
          <a:lstStyle>
            <a:lvl1pPr>
              <a:defRPr sz="3168"/>
            </a:lvl1pPr>
            <a:lvl2pPr>
              <a:defRPr sz="2715"/>
            </a:lvl2pPr>
            <a:lvl3pPr>
              <a:defRPr sz="2263"/>
            </a:lvl3pPr>
            <a:lvl4pPr>
              <a:defRPr sz="2036"/>
            </a:lvl4pPr>
            <a:lvl5pPr>
              <a:defRPr sz="2036"/>
            </a:lvl5pPr>
            <a:lvl6pPr>
              <a:defRPr sz="2036"/>
            </a:lvl6pPr>
            <a:lvl7pPr>
              <a:defRPr sz="2036"/>
            </a:lvl7pPr>
            <a:lvl8pPr>
              <a:defRPr sz="2036"/>
            </a:lvl8pPr>
            <a:lvl9pPr>
              <a:defRPr sz="20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4427" y="1493521"/>
            <a:ext cx="5025813" cy="4224232"/>
          </a:xfrm>
        </p:spPr>
        <p:txBody>
          <a:bodyPr/>
          <a:lstStyle>
            <a:lvl1pPr>
              <a:defRPr sz="3168"/>
            </a:lvl1pPr>
            <a:lvl2pPr>
              <a:defRPr sz="2715"/>
            </a:lvl2pPr>
            <a:lvl3pPr>
              <a:defRPr sz="2263"/>
            </a:lvl3pPr>
            <a:lvl4pPr>
              <a:defRPr sz="2036"/>
            </a:lvl4pPr>
            <a:lvl5pPr>
              <a:defRPr sz="2036"/>
            </a:lvl5pPr>
            <a:lvl6pPr>
              <a:defRPr sz="2036"/>
            </a:lvl6pPr>
            <a:lvl7pPr>
              <a:defRPr sz="2036"/>
            </a:lvl7pPr>
            <a:lvl8pPr>
              <a:defRPr sz="2036"/>
            </a:lvl8pPr>
            <a:lvl9pPr>
              <a:defRPr sz="20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4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960" y="1432773"/>
            <a:ext cx="5027790" cy="597111"/>
          </a:xfrm>
        </p:spPr>
        <p:txBody>
          <a:bodyPr anchor="b"/>
          <a:lstStyle>
            <a:lvl1pPr marL="0" indent="0">
              <a:buNone/>
              <a:defRPr sz="2715" b="1"/>
            </a:lvl1pPr>
            <a:lvl2pPr marL="517230" indent="0">
              <a:buNone/>
              <a:defRPr sz="2263" b="1"/>
            </a:lvl2pPr>
            <a:lvl3pPr marL="1034461" indent="0">
              <a:buNone/>
              <a:defRPr sz="2036" b="1"/>
            </a:lvl3pPr>
            <a:lvl4pPr marL="1551691" indent="0">
              <a:buNone/>
              <a:defRPr sz="1810" b="1"/>
            </a:lvl4pPr>
            <a:lvl5pPr marL="2068921" indent="0">
              <a:buNone/>
              <a:defRPr sz="1810" b="1"/>
            </a:lvl5pPr>
            <a:lvl6pPr marL="2586152" indent="0">
              <a:buNone/>
              <a:defRPr sz="1810" b="1"/>
            </a:lvl6pPr>
            <a:lvl7pPr marL="3103382" indent="0">
              <a:buNone/>
              <a:defRPr sz="1810" b="1"/>
            </a:lvl7pPr>
            <a:lvl8pPr marL="3620613" indent="0">
              <a:buNone/>
              <a:defRPr sz="1810" b="1"/>
            </a:lvl8pPr>
            <a:lvl9pPr marL="4137843" indent="0">
              <a:buNone/>
              <a:defRPr sz="18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" y="2029884"/>
            <a:ext cx="5027790" cy="3687869"/>
          </a:xfrm>
        </p:spPr>
        <p:txBody>
          <a:bodyPr/>
          <a:lstStyle>
            <a:lvl1pPr>
              <a:defRPr sz="2715"/>
            </a:lvl1pPr>
            <a:lvl2pPr>
              <a:defRPr sz="2263"/>
            </a:lvl2pPr>
            <a:lvl3pPr>
              <a:defRPr sz="2036"/>
            </a:lvl3pPr>
            <a:lvl4pPr>
              <a:defRPr sz="1810"/>
            </a:lvl4pPr>
            <a:lvl5pPr>
              <a:defRPr sz="1810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0477" y="1432773"/>
            <a:ext cx="5029765" cy="597111"/>
          </a:xfrm>
        </p:spPr>
        <p:txBody>
          <a:bodyPr anchor="b"/>
          <a:lstStyle>
            <a:lvl1pPr marL="0" indent="0">
              <a:buNone/>
              <a:defRPr sz="2715" b="1"/>
            </a:lvl1pPr>
            <a:lvl2pPr marL="517230" indent="0">
              <a:buNone/>
              <a:defRPr sz="2263" b="1"/>
            </a:lvl2pPr>
            <a:lvl3pPr marL="1034461" indent="0">
              <a:buNone/>
              <a:defRPr sz="2036" b="1"/>
            </a:lvl3pPr>
            <a:lvl4pPr marL="1551691" indent="0">
              <a:buNone/>
              <a:defRPr sz="1810" b="1"/>
            </a:lvl4pPr>
            <a:lvl5pPr marL="2068921" indent="0">
              <a:buNone/>
              <a:defRPr sz="1810" b="1"/>
            </a:lvl5pPr>
            <a:lvl6pPr marL="2586152" indent="0">
              <a:buNone/>
              <a:defRPr sz="1810" b="1"/>
            </a:lvl6pPr>
            <a:lvl7pPr marL="3103382" indent="0">
              <a:buNone/>
              <a:defRPr sz="1810" b="1"/>
            </a:lvl7pPr>
            <a:lvl8pPr marL="3620613" indent="0">
              <a:buNone/>
              <a:defRPr sz="1810" b="1"/>
            </a:lvl8pPr>
            <a:lvl9pPr marL="4137843" indent="0">
              <a:buNone/>
              <a:defRPr sz="18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0477" y="2029884"/>
            <a:ext cx="5029765" cy="3687869"/>
          </a:xfrm>
        </p:spPr>
        <p:txBody>
          <a:bodyPr/>
          <a:lstStyle>
            <a:lvl1pPr>
              <a:defRPr sz="2715"/>
            </a:lvl1pPr>
            <a:lvl2pPr>
              <a:defRPr sz="2263"/>
            </a:lvl2pPr>
            <a:lvl3pPr>
              <a:defRPr sz="2036"/>
            </a:lvl3pPr>
            <a:lvl4pPr>
              <a:defRPr sz="1810"/>
            </a:lvl4pPr>
            <a:lvl5pPr>
              <a:defRPr sz="1810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9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9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Images\Flowers\f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121"/>
            <a:ext cx="1801707" cy="630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122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961" y="254847"/>
            <a:ext cx="3743678" cy="1084580"/>
          </a:xfrm>
        </p:spPr>
        <p:txBody>
          <a:bodyPr anchor="b"/>
          <a:lstStyle>
            <a:lvl1pPr algn="l">
              <a:defRPr sz="226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952" y="254848"/>
            <a:ext cx="6361289" cy="5462905"/>
          </a:xfrm>
        </p:spPr>
        <p:txBody>
          <a:bodyPr/>
          <a:lstStyle>
            <a:lvl1pPr>
              <a:defRPr sz="3620"/>
            </a:lvl1pPr>
            <a:lvl2pPr>
              <a:defRPr sz="3168"/>
            </a:lvl2pPr>
            <a:lvl3pPr>
              <a:defRPr sz="2715"/>
            </a:lvl3pPr>
            <a:lvl4pPr>
              <a:defRPr sz="2263"/>
            </a:lvl4pPr>
            <a:lvl5pPr>
              <a:defRPr sz="2263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961" y="1339428"/>
            <a:ext cx="3743678" cy="4378325"/>
          </a:xfrm>
        </p:spPr>
        <p:txBody>
          <a:bodyPr/>
          <a:lstStyle>
            <a:lvl1pPr marL="0" indent="0">
              <a:buNone/>
              <a:defRPr sz="1584"/>
            </a:lvl1pPr>
            <a:lvl2pPr marL="517230" indent="0">
              <a:buNone/>
              <a:defRPr sz="1358"/>
            </a:lvl2pPr>
            <a:lvl3pPr marL="1034461" indent="0">
              <a:buNone/>
              <a:defRPr sz="1131"/>
            </a:lvl3pPr>
            <a:lvl4pPr marL="1551691" indent="0">
              <a:buNone/>
              <a:defRPr sz="1018"/>
            </a:lvl4pPr>
            <a:lvl5pPr marL="2068921" indent="0">
              <a:buNone/>
              <a:defRPr sz="1018"/>
            </a:lvl5pPr>
            <a:lvl6pPr marL="2586152" indent="0">
              <a:buNone/>
              <a:defRPr sz="1018"/>
            </a:lvl6pPr>
            <a:lvl7pPr marL="3103382" indent="0">
              <a:buNone/>
              <a:defRPr sz="1018"/>
            </a:lvl7pPr>
            <a:lvl8pPr marL="3620613" indent="0">
              <a:buNone/>
              <a:defRPr sz="1018"/>
            </a:lvl8pPr>
            <a:lvl9pPr marL="4137843" indent="0">
              <a:buNone/>
              <a:defRPr sz="10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8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403" y="4480561"/>
            <a:ext cx="6827520" cy="528955"/>
          </a:xfrm>
        </p:spPr>
        <p:txBody>
          <a:bodyPr anchor="b"/>
          <a:lstStyle>
            <a:lvl1pPr algn="l">
              <a:defRPr sz="226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0403" y="571923"/>
            <a:ext cx="6827520" cy="3840480"/>
          </a:xfrm>
        </p:spPr>
        <p:txBody>
          <a:bodyPr/>
          <a:lstStyle>
            <a:lvl1pPr marL="0" indent="0">
              <a:buNone/>
              <a:defRPr sz="3620"/>
            </a:lvl1pPr>
            <a:lvl2pPr marL="517230" indent="0">
              <a:buNone/>
              <a:defRPr sz="3168"/>
            </a:lvl2pPr>
            <a:lvl3pPr marL="1034461" indent="0">
              <a:buNone/>
              <a:defRPr sz="2715"/>
            </a:lvl3pPr>
            <a:lvl4pPr marL="1551691" indent="0">
              <a:buNone/>
              <a:defRPr sz="2263"/>
            </a:lvl4pPr>
            <a:lvl5pPr marL="2068921" indent="0">
              <a:buNone/>
              <a:defRPr sz="2263"/>
            </a:lvl5pPr>
            <a:lvl6pPr marL="2586152" indent="0">
              <a:buNone/>
              <a:defRPr sz="2263"/>
            </a:lvl6pPr>
            <a:lvl7pPr marL="3103382" indent="0">
              <a:buNone/>
              <a:defRPr sz="2263"/>
            </a:lvl7pPr>
            <a:lvl8pPr marL="3620613" indent="0">
              <a:buNone/>
              <a:defRPr sz="2263"/>
            </a:lvl8pPr>
            <a:lvl9pPr marL="4137843" indent="0">
              <a:buNone/>
              <a:defRPr sz="226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0403" y="5009516"/>
            <a:ext cx="6827520" cy="751205"/>
          </a:xfrm>
        </p:spPr>
        <p:txBody>
          <a:bodyPr/>
          <a:lstStyle>
            <a:lvl1pPr marL="0" indent="0">
              <a:buNone/>
              <a:defRPr sz="1584"/>
            </a:lvl1pPr>
            <a:lvl2pPr marL="517230" indent="0">
              <a:buNone/>
              <a:defRPr sz="1358"/>
            </a:lvl2pPr>
            <a:lvl3pPr marL="1034461" indent="0">
              <a:buNone/>
              <a:defRPr sz="1131"/>
            </a:lvl3pPr>
            <a:lvl4pPr marL="1551691" indent="0">
              <a:buNone/>
              <a:defRPr sz="1018"/>
            </a:lvl4pPr>
            <a:lvl5pPr marL="2068921" indent="0">
              <a:buNone/>
              <a:defRPr sz="1018"/>
            </a:lvl5pPr>
            <a:lvl6pPr marL="2586152" indent="0">
              <a:buNone/>
              <a:defRPr sz="1018"/>
            </a:lvl6pPr>
            <a:lvl7pPr marL="3103382" indent="0">
              <a:buNone/>
              <a:defRPr sz="1018"/>
            </a:lvl7pPr>
            <a:lvl8pPr marL="3620613" indent="0">
              <a:buNone/>
              <a:defRPr sz="1018"/>
            </a:lvl8pPr>
            <a:lvl9pPr marL="4137843" indent="0">
              <a:buNone/>
              <a:defRPr sz="10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rgbClr val="E88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960" y="256329"/>
            <a:ext cx="1024128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960" y="1493521"/>
            <a:ext cx="1024128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8960" y="5932595"/>
            <a:ext cx="26551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48F9-91B5-4321-A85E-03B390C585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7894" y="5932595"/>
            <a:ext cx="3603413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5093" y="5932595"/>
            <a:ext cx="26551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2AC5C-1F82-4EA1-9D13-825D5D2A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4461" rtl="0" eaLnBrk="1" latinLnBrk="0" hangingPunct="1">
        <a:spcBef>
          <a:spcPct val="0"/>
        </a:spcBef>
        <a:buNone/>
        <a:defRPr sz="4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7923" indent="-387923" algn="l" defTabSz="1034461" rtl="0" eaLnBrk="1" latinLnBrk="0" hangingPunct="1">
        <a:spcBef>
          <a:spcPct val="20000"/>
        </a:spcBef>
        <a:buFont typeface="Arial" pitchFamily="34" charset="0"/>
        <a:buChar char="•"/>
        <a:defRPr sz="3620" kern="1200">
          <a:solidFill>
            <a:schemeClr val="tx1"/>
          </a:solidFill>
          <a:latin typeface="+mn-lt"/>
          <a:ea typeface="+mn-ea"/>
          <a:cs typeface="+mn-cs"/>
        </a:defRPr>
      </a:lvl1pPr>
      <a:lvl2pPr marL="840499" indent="-323269" algn="l" defTabSz="1034461" rtl="0" eaLnBrk="1" latinLnBrk="0" hangingPunct="1">
        <a:spcBef>
          <a:spcPct val="20000"/>
        </a:spcBef>
        <a:buFont typeface="Arial" pitchFamily="34" charset="0"/>
        <a:buChar char="–"/>
        <a:defRPr sz="3168" kern="1200">
          <a:solidFill>
            <a:schemeClr val="tx1"/>
          </a:solidFill>
          <a:latin typeface="+mn-lt"/>
          <a:ea typeface="+mn-ea"/>
          <a:cs typeface="+mn-cs"/>
        </a:defRPr>
      </a:lvl2pPr>
      <a:lvl3pPr marL="1293076" indent="-258615" algn="l" defTabSz="1034461" rtl="0" eaLnBrk="1" latinLnBrk="0" hangingPunct="1">
        <a:spcBef>
          <a:spcPct val="20000"/>
        </a:spcBef>
        <a:buFont typeface="Arial" pitchFamily="34" charset="0"/>
        <a:buChar char="•"/>
        <a:defRPr sz="2715" kern="1200">
          <a:solidFill>
            <a:schemeClr val="tx1"/>
          </a:solidFill>
          <a:latin typeface="+mn-lt"/>
          <a:ea typeface="+mn-ea"/>
          <a:cs typeface="+mn-cs"/>
        </a:defRPr>
      </a:lvl3pPr>
      <a:lvl4pPr marL="1810306" indent="-258615" algn="l" defTabSz="1034461" rtl="0" eaLnBrk="1" latinLnBrk="0" hangingPunct="1">
        <a:spcBef>
          <a:spcPct val="20000"/>
        </a:spcBef>
        <a:buFont typeface="Arial" pitchFamily="34" charset="0"/>
        <a:buChar char="–"/>
        <a:defRPr sz="2263" kern="1200">
          <a:solidFill>
            <a:schemeClr val="tx1"/>
          </a:solidFill>
          <a:latin typeface="+mn-lt"/>
          <a:ea typeface="+mn-ea"/>
          <a:cs typeface="+mn-cs"/>
        </a:defRPr>
      </a:lvl4pPr>
      <a:lvl5pPr marL="2327537" indent="-258615" algn="l" defTabSz="1034461" rtl="0" eaLnBrk="1" latinLnBrk="0" hangingPunct="1">
        <a:spcBef>
          <a:spcPct val="20000"/>
        </a:spcBef>
        <a:buFont typeface="Arial" pitchFamily="34" charset="0"/>
        <a:buChar char="»"/>
        <a:defRPr sz="2263" kern="1200">
          <a:solidFill>
            <a:schemeClr val="tx1"/>
          </a:solidFill>
          <a:latin typeface="+mn-lt"/>
          <a:ea typeface="+mn-ea"/>
          <a:cs typeface="+mn-cs"/>
        </a:defRPr>
      </a:lvl5pPr>
      <a:lvl6pPr marL="2844767" indent="-258615" algn="l" defTabSz="1034461" rtl="0" eaLnBrk="1" latinLnBrk="0" hangingPunct="1">
        <a:spcBef>
          <a:spcPct val="20000"/>
        </a:spcBef>
        <a:buFont typeface="Arial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6pPr>
      <a:lvl7pPr marL="3361997" indent="-258615" algn="l" defTabSz="1034461" rtl="0" eaLnBrk="1" latinLnBrk="0" hangingPunct="1">
        <a:spcBef>
          <a:spcPct val="20000"/>
        </a:spcBef>
        <a:buFont typeface="Arial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7pPr>
      <a:lvl8pPr marL="3879228" indent="-258615" algn="l" defTabSz="1034461" rtl="0" eaLnBrk="1" latinLnBrk="0" hangingPunct="1">
        <a:spcBef>
          <a:spcPct val="20000"/>
        </a:spcBef>
        <a:buFont typeface="Arial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8pPr>
      <a:lvl9pPr marL="4396458" indent="-258615" algn="l" defTabSz="1034461" rtl="0" eaLnBrk="1" latinLnBrk="0" hangingPunct="1">
        <a:spcBef>
          <a:spcPct val="20000"/>
        </a:spcBef>
        <a:buFont typeface="Arial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1pPr>
      <a:lvl2pPr marL="517230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2pPr>
      <a:lvl3pPr marL="1034461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3pPr>
      <a:lvl4pPr marL="1551691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4pPr>
      <a:lvl5pPr marL="2068921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5pPr>
      <a:lvl6pPr marL="2586152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6pPr>
      <a:lvl7pPr marL="3103382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7pPr>
      <a:lvl8pPr marL="3620613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8pPr>
      <a:lvl9pPr marL="4137843" algn="l" defTabSz="1034461" rtl="0" eaLnBrk="1" latinLnBrk="0" hangingPunct="1">
        <a:defRPr sz="20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834640" y="4008215"/>
            <a:ext cx="5913120" cy="1414685"/>
          </a:xfrm>
          <a:prstGeom prst="rect">
            <a:avLst/>
          </a:prstGeom>
        </p:spPr>
        <p:txBody>
          <a:bodyPr vert="horz" lIns="51206" tIns="25603" rIns="51206" bIns="25603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032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4032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4032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32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032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561" y="982981"/>
            <a:ext cx="3934459" cy="288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1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mages\Science\Stem_Cut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1" y="829733"/>
            <a:ext cx="7162800" cy="424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34449" y="5072092"/>
            <a:ext cx="7754046" cy="719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73" dirty="0">
                <a:latin typeface="NikoshBAN" pitchFamily="2" charset="0"/>
                <a:cs typeface="NikoshBAN" pitchFamily="2" charset="0"/>
              </a:rPr>
              <a:t>চিত্রটির প্রজনন পদ্ধতি বর্ণনা কর। </a:t>
            </a:r>
            <a:endParaRPr lang="en-US" sz="4073" dirty="0"/>
          </a:p>
        </p:txBody>
      </p:sp>
      <p:sp>
        <p:nvSpPr>
          <p:cNvPr id="6" name="Rectangle 5"/>
          <p:cNvSpPr/>
          <p:nvPr/>
        </p:nvSpPr>
        <p:spPr>
          <a:xfrm>
            <a:off x="5172364" y="-42589"/>
            <a:ext cx="2725426" cy="719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73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73" dirty="0"/>
          </a:p>
        </p:txBody>
      </p:sp>
    </p:spTree>
    <p:extLst>
      <p:ext uri="{BB962C8B-B14F-4D97-AF65-F5344CB8AC3E}">
        <p14:creationId xmlns:p14="http://schemas.microsoft.com/office/powerpoint/2010/main" val="234300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0" y="62500"/>
            <a:ext cx="4742546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978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অঙ্গজ প্রজনন </a:t>
            </a:r>
            <a:endParaRPr lang="en-US" sz="4978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07621" y="986333"/>
            <a:ext cx="6543040" cy="1670586"/>
            <a:chOff x="2010247" y="1332131"/>
            <a:chExt cx="5257800" cy="158215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Down Arrow 3"/>
            <p:cNvSpPr/>
            <p:nvPr/>
          </p:nvSpPr>
          <p:spPr>
            <a:xfrm>
              <a:off x="6781800" y="2189017"/>
              <a:ext cx="260559" cy="725269"/>
            </a:xfrm>
            <a:prstGeom prst="down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36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352800" y="1332131"/>
              <a:ext cx="2362200" cy="0"/>
            </a:xfrm>
            <a:prstGeom prst="line">
              <a:avLst/>
            </a:prstGeom>
            <a:grpFill/>
            <a:ln w="5715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Down Arrow 5"/>
            <p:cNvSpPr/>
            <p:nvPr/>
          </p:nvSpPr>
          <p:spPr>
            <a:xfrm>
              <a:off x="4463841" y="1332131"/>
              <a:ext cx="260559" cy="725269"/>
            </a:xfrm>
            <a:prstGeom prst="down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36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010247" y="2133600"/>
              <a:ext cx="5257800" cy="0"/>
            </a:xfrm>
            <a:prstGeom prst="line">
              <a:avLst/>
            </a:prstGeom>
            <a:grpFill/>
            <a:ln w="5715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Down Arrow 7"/>
            <p:cNvSpPr/>
            <p:nvPr/>
          </p:nvSpPr>
          <p:spPr>
            <a:xfrm>
              <a:off x="2209800" y="2189018"/>
              <a:ext cx="260559" cy="725269"/>
            </a:xfrm>
            <a:prstGeom prst="down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36"/>
            </a:p>
          </p:txBody>
        </p:sp>
      </p:grpSp>
      <p:sp>
        <p:nvSpPr>
          <p:cNvPr id="9" name="Rectangle 8"/>
          <p:cNvSpPr/>
          <p:nvPr/>
        </p:nvSpPr>
        <p:spPr>
          <a:xfrm>
            <a:off x="1758614" y="2798106"/>
            <a:ext cx="2559386" cy="1972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73" dirty="0">
                <a:latin typeface="NikoshBAN" pitchFamily="2" charset="0"/>
                <a:cs typeface="NikoshBAN" pitchFamily="2" charset="0"/>
              </a:rPr>
              <a:t>প্রাকৃতিক অঙ্গজ প্রজনন </a:t>
            </a:r>
            <a:endParaRPr lang="en-US" sz="4073" dirty="0"/>
          </a:p>
        </p:txBody>
      </p:sp>
      <p:sp>
        <p:nvSpPr>
          <p:cNvPr id="10" name="Rectangle 9"/>
          <p:cNvSpPr/>
          <p:nvPr/>
        </p:nvSpPr>
        <p:spPr>
          <a:xfrm>
            <a:off x="7854958" y="2798106"/>
            <a:ext cx="2635242" cy="1972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73" dirty="0">
                <a:latin typeface="NikoshBAN" pitchFamily="2" charset="0"/>
                <a:cs typeface="NikoshBAN" pitchFamily="2" charset="0"/>
              </a:rPr>
              <a:t>কৃত্রিম অঙ্গজ প্রজনন </a:t>
            </a:r>
            <a:endParaRPr lang="en-US" sz="4073" dirty="0"/>
          </a:p>
        </p:txBody>
      </p:sp>
    </p:spTree>
    <p:extLst>
      <p:ext uri="{BB962C8B-B14F-4D97-AF65-F5344CB8AC3E}">
        <p14:creationId xmlns:p14="http://schemas.microsoft.com/office/powerpoint/2010/main" val="67753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46200" y="291254"/>
            <a:ext cx="2773515" cy="92794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543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3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155" y="786630"/>
            <a:ext cx="4421645" cy="207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5853" y="2858450"/>
            <a:ext cx="7230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6538" indent="-646538">
              <a:buFont typeface="Wingdings" pitchFamily="2" charset="2"/>
              <a:buChar char="ü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ক্ষত স্থানটি কীভাবে আবৃত করে দিতে হবে?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84200" y="3890049"/>
            <a:ext cx="1028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6538" indent="-646538">
              <a:buFont typeface="Wingdings" pitchFamily="2" charset="2"/>
              <a:buChar char="ü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ক্ষত স্থানটি সেলোফেন টেপ বা পলিথিন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মুড়ে দেওয়ার কারণ কী?</a:t>
            </a:r>
            <a:endParaRPr lang="en-US" sz="2400" dirty="0"/>
          </a:p>
          <a:p>
            <a:endParaRPr lang="bn-IN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2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2079" y="2424546"/>
            <a:ext cx="77223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6538" indent="-646538" algn="ctr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bn-IN" sz="4000" b="1" dirty="0">
                <a:ln w="6350">
                  <a:noFill/>
                </a:ln>
                <a:solidFill>
                  <a:srgbClr val="92D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ধরনের প্রজনন দেখা যায়?</a:t>
            </a:r>
            <a:endParaRPr lang="en-US" sz="4000" b="1" dirty="0">
              <a:ln w="6350">
                <a:noFill/>
              </a:ln>
              <a:solidFill>
                <a:srgbClr val="92D05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138206"/>
            <a:ext cx="2241633" cy="216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12701" y="5418772"/>
            <a:ext cx="9649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6538" indent="-646538" algn="ctr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bn-IN" sz="32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ধরনের প্রজনন এবং কোন উদ্ভিদে করা হয়? </a:t>
            </a:r>
            <a:endParaRPr lang="en-US" sz="3200" b="1" dirty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758" y="3168896"/>
            <a:ext cx="2273684" cy="206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60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8000" y="914400"/>
            <a:ext cx="3993401" cy="9279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IN" sz="5400" b="1" dirty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n w="6350"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4121" y="3894744"/>
            <a:ext cx="8879224" cy="1972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bn-IN" sz="4000" b="1" dirty="0" smtClean="0">
                <a:ln w="6350">
                  <a:noFill/>
                </a:ln>
                <a:latin typeface="NikoshBAN" pitchFamily="2" charset="0"/>
                <a:cs typeface="NikoshBAN" pitchFamily="2" charset="0"/>
              </a:rPr>
              <a:t>কলম বা কাটিং </a:t>
            </a:r>
            <a:r>
              <a:rPr lang="bn-IN" sz="4000" b="1" dirty="0">
                <a:ln w="6350">
                  <a:noFill/>
                </a:ln>
                <a:latin typeface="NikoshBAN" pitchFamily="2" charset="0"/>
                <a:cs typeface="NikoshBAN" pitchFamily="2" charset="0"/>
              </a:rPr>
              <a:t>কীভাবে প্রস্তুত করতে হয় তা একটি গোলাপের ডাল নিয়ে প্রদর্শন কর।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418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41" y="942341"/>
            <a:ext cx="4706620" cy="47066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987040" y="4196080"/>
            <a:ext cx="6059424" cy="19202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28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96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96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151297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600" y="2057400"/>
            <a:ext cx="5689600" cy="20676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পার্থ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সারাথী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চাকী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BD" sz="2400" b="1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Font typeface="Arial" pitchFamily="34" charset="0"/>
              <a:buNone/>
            </a:pPr>
            <a:r>
              <a:rPr lang="en-US" sz="2800" dirty="0" smtClean="0">
                <a:latin typeface="Arial Black" pitchFamily="34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Arial Black" pitchFamily="34" charset="0"/>
                <a:cs typeface="NikoshBAN" pitchFamily="2" charset="0"/>
              </a:rPr>
              <a:t>কহলদিয়া</a:t>
            </a:r>
            <a:r>
              <a:rPr lang="en-US" sz="2800" dirty="0" smtClean="0">
                <a:latin typeface="Arial Black" pitchFamily="34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Arial Black" pitchFamily="34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Arial Black" pitchFamily="34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Arial Black" pitchFamily="34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Arial Black" pitchFamily="34" charset="0"/>
                <a:cs typeface="NikoshBAN" pitchFamily="2" charset="0"/>
              </a:rPr>
              <a:t>,</a:t>
            </a:r>
          </a:p>
          <a:p>
            <a:pPr>
              <a:buFont typeface="Arial" pitchFamily="34" charset="0"/>
              <a:buNone/>
            </a:pPr>
            <a:r>
              <a:rPr lang="en-US" sz="2800" dirty="0" err="1" smtClean="0">
                <a:latin typeface="Arial Black" pitchFamily="34" charset="0"/>
                <a:cs typeface="NikoshBAN" pitchFamily="2" charset="0"/>
              </a:rPr>
              <a:t>মুকসুদপুর</a:t>
            </a:r>
            <a:r>
              <a:rPr lang="en-US" sz="2800" dirty="0" smtClean="0">
                <a:latin typeface="Arial Black" pitchFamily="34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Arial Black" pitchFamily="34" charset="0"/>
                <a:cs typeface="NikoshBAN" pitchFamily="2" charset="0"/>
              </a:rPr>
              <a:t>গোপালগঞ্জ</a:t>
            </a:r>
            <a:r>
              <a:rPr lang="en-US" sz="2800" dirty="0" smtClean="0">
                <a:latin typeface="Arial Black" pitchFamily="34" charset="0"/>
                <a:cs typeface="NikoshBAN" pitchFamily="2" charset="0"/>
              </a:rPr>
              <a:t>।</a:t>
            </a:r>
          </a:p>
          <a:p>
            <a:pPr>
              <a:buFont typeface="Arial" pitchFamily="34" charset="0"/>
              <a:buNone/>
            </a:pPr>
            <a:endParaRPr lang="en-US" sz="2036" dirty="0"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67860" y="158486"/>
            <a:ext cx="3264035" cy="11369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788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788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39751" y="1913057"/>
            <a:ext cx="4077547" cy="286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: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৮ম</a:t>
            </a:r>
          </a:p>
          <a:p>
            <a:pPr>
              <a:buFont typeface="Arial" pitchFamily="34" charset="0"/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pPr>
              <a:buFont typeface="Arial" pitchFamily="34" charset="0"/>
              <a:buNone/>
            </a:pPr>
            <a:r>
              <a:rPr lang="bn-BD" sz="3600" b="1" spc="57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 চতুর্থ </a:t>
            </a:r>
          </a:p>
          <a:p>
            <a:pPr>
              <a:buFont typeface="Arial" pitchFamily="34" charset="0"/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সময়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: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মিনিট</a:t>
            </a:r>
            <a:endParaRPr lang="bn-BD" sz="4073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BD" sz="3620" dirty="0">
                <a:latin typeface="NikoshBAN" pitchFamily="2" charset="0"/>
                <a:cs typeface="NikoshBAN" pitchFamily="2" charset="0"/>
              </a:rPr>
              <a:t> </a:t>
            </a:r>
            <a:endParaRPr lang="en-US" sz="362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90" y="1220214"/>
            <a:ext cx="2664740" cy="354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3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901049" y="4046640"/>
            <a:ext cx="1864751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978" b="1" dirty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বীজ </a:t>
            </a:r>
            <a:endParaRPr lang="en-US" sz="4978" b="1" dirty="0">
              <a:solidFill>
                <a:srgbClr val="663300"/>
              </a:solidFill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1583077"/>
            <a:ext cx="3965479" cy="240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70200" y="443180"/>
            <a:ext cx="6651180" cy="8583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978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নতুন উদ্ভিদ জন্মাচ্ছে।</a:t>
            </a:r>
            <a:endParaRPr lang="en-US" sz="4978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304800"/>
            <a:ext cx="1805494" cy="2743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wordArtVert"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bn-IN" sz="4073" dirty="0">
                <a:latin typeface="NikoshBAN" pitchFamily="2" charset="0"/>
                <a:cs typeface="NikoshBAN" pitchFamily="2" charset="0"/>
              </a:rPr>
              <a:t>উদ্ভিদের প্রজনন</a:t>
            </a:r>
            <a:endParaRPr lang="bn-BD" sz="4073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318000" y="3200400"/>
            <a:ext cx="304800" cy="1066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80000" y="990600"/>
            <a:ext cx="1676400" cy="20574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864" y="1924957"/>
            <a:ext cx="2273684" cy="206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8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204" y="549203"/>
            <a:ext cx="5094664" cy="8583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978" dirty="0">
                <a:latin typeface="NikoshBAN" pitchFamily="2" charset="0"/>
                <a:cs typeface="NikoshBAN" pitchFamily="2" charset="0"/>
              </a:rPr>
              <a:t>উদ্ভিদের বংশ বৃদ্ধি</a:t>
            </a:r>
            <a:endParaRPr lang="en-US" sz="4978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3372" y="528012"/>
            <a:ext cx="328936" cy="719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73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4073" dirty="0"/>
          </a:p>
        </p:txBody>
      </p:sp>
      <p:sp>
        <p:nvSpPr>
          <p:cNvPr id="7" name="Rectangle 6"/>
          <p:cNvSpPr/>
          <p:nvPr/>
        </p:nvSpPr>
        <p:spPr>
          <a:xfrm>
            <a:off x="5085353" y="1736252"/>
            <a:ext cx="2406428" cy="7886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525" dirty="0">
                <a:latin typeface="NikoshBAN" pitchFamily="2" charset="0"/>
                <a:cs typeface="NikoshBAN" pitchFamily="2" charset="0"/>
              </a:rPr>
              <a:t>পাঠঃ১-৩</a:t>
            </a:r>
            <a:endParaRPr lang="en-US" sz="4525" dirty="0"/>
          </a:p>
        </p:txBody>
      </p:sp>
    </p:spTree>
    <p:extLst>
      <p:ext uri="{BB962C8B-B14F-4D97-AF65-F5344CB8AC3E}">
        <p14:creationId xmlns:p14="http://schemas.microsoft.com/office/powerpoint/2010/main" val="260083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55151" y="384334"/>
            <a:ext cx="8563649" cy="113966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97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শিক্ষার্থীরা......... </a:t>
            </a:r>
            <a:endParaRPr lang="en-US" sz="4978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3091" y="2510751"/>
            <a:ext cx="9827491" cy="2599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"/>
          </a:effectLst>
        </p:spPr>
        <p:txBody>
          <a:bodyPr wrap="square">
            <a:spAutoFit/>
          </a:bodyPr>
          <a:lstStyle/>
          <a:p>
            <a:r>
              <a:rPr lang="bn-IN" sz="4073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73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073" dirty="0">
                <a:ln w="50800"/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bn-IN" sz="4073" dirty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73" dirty="0">
                <a:ln w="50800"/>
                <a:latin typeface="NikoshBAN" pitchFamily="2" charset="0"/>
                <a:cs typeface="NikoshBAN" pitchFamily="2" charset="0"/>
              </a:rPr>
              <a:t>অঙ্গজ</a:t>
            </a:r>
            <a:r>
              <a:rPr lang="bn-IN" sz="4073" dirty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73" dirty="0">
                <a:latin typeface="NikoshBAN" pitchFamily="2" charset="0"/>
                <a:cs typeface="NikoshBAN" pitchFamily="2" charset="0"/>
              </a:rPr>
              <a:t>প্রজনন কি তা বলতে পারবে।</a:t>
            </a:r>
          </a:p>
          <a:p>
            <a:r>
              <a:rPr lang="bn-IN" sz="4073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073" dirty="0">
                <a:ln w="50800"/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bn-IN" sz="4073" b="1" dirty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73" dirty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73" dirty="0">
                <a:ln w="50800"/>
                <a:latin typeface="NikoshBAN" pitchFamily="2" charset="0"/>
                <a:cs typeface="NikoshBAN" pitchFamily="2" charset="0"/>
              </a:rPr>
              <a:t>অঙ্গজ</a:t>
            </a:r>
            <a:r>
              <a:rPr lang="bn-IN" sz="4073" dirty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73" dirty="0">
                <a:latin typeface="NikoshBAN" pitchFamily="2" charset="0"/>
                <a:cs typeface="NikoshBAN" pitchFamily="2" charset="0"/>
              </a:rPr>
              <a:t>প্রজননের প্রকারভেদ করতে পারবে</a:t>
            </a:r>
            <a:r>
              <a:rPr lang="bn-IN" sz="4073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73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7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885150"/>
            <a:ext cx="2881746" cy="4310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103" y="872836"/>
            <a:ext cx="2873535" cy="4310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2601" y="5441758"/>
            <a:ext cx="434339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বীজ থেকে উৎপাদিত</a:t>
            </a:r>
            <a:r>
              <a:rPr lang="bn-IN" sz="1400" dirty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" y="5410200"/>
            <a:ext cx="53848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কলম গাছ থেকে উৎপাদিত</a:t>
            </a:r>
            <a:r>
              <a:rPr lang="bn-IN" sz="1400" dirty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827540" y="3180223"/>
            <a:ext cx="1418978" cy="85837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IN" sz="4978" dirty="0">
                <a:latin typeface="NikoshBAN" pitchFamily="2" charset="0"/>
                <a:cs typeface="NikoshBAN" pitchFamily="2" charset="0"/>
              </a:rPr>
              <a:t>আম</a:t>
            </a:r>
            <a:endParaRPr lang="en-US" sz="4978" dirty="0"/>
          </a:p>
        </p:txBody>
      </p:sp>
    </p:spTree>
    <p:extLst>
      <p:ext uri="{BB962C8B-B14F-4D97-AF65-F5344CB8AC3E}">
        <p14:creationId xmlns:p14="http://schemas.microsoft.com/office/powerpoint/2010/main" val="251500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E:\Images\Fruits\le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587" y="1217661"/>
            <a:ext cx="4310303" cy="346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Images\Science\lemons-two-gre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17" y="1390073"/>
            <a:ext cx="3793067" cy="346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066998" y="5441758"/>
            <a:ext cx="43172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বীজ থেকে উৎপাদিত</a:t>
            </a:r>
            <a:r>
              <a:rPr lang="bn-IN" sz="1400" dirty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-25400" y="5441758"/>
            <a:ext cx="4855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কলম গাছ থেকে উৎপাদিত</a:t>
            </a:r>
            <a:r>
              <a:rPr lang="bn-IN" sz="1200" dirty="0">
                <a:latin typeface="NikoshBAN" pitchFamily="2" charset="0"/>
                <a:cs typeface="NikoshBAN" pitchFamily="2" charset="0"/>
              </a:rPr>
              <a:t> 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827540" y="208423"/>
            <a:ext cx="2239458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978" dirty="0">
                <a:latin typeface="NikoshBAN" pitchFamily="2" charset="0"/>
                <a:cs typeface="NikoshBAN" pitchFamily="2" charset="0"/>
              </a:rPr>
              <a:t>লেবু</a:t>
            </a:r>
            <a:endParaRPr lang="en-US" sz="4978" dirty="0"/>
          </a:p>
        </p:txBody>
      </p:sp>
    </p:spTree>
    <p:extLst>
      <p:ext uri="{BB962C8B-B14F-4D97-AF65-F5344CB8AC3E}">
        <p14:creationId xmlns:p14="http://schemas.microsoft.com/office/powerpoint/2010/main" val="204835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51000" y="157558"/>
            <a:ext cx="5906264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বীজ থেকে উৎপাদিত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800" y="3831610"/>
            <a:ext cx="931025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বীজ থেকে উৎপাদিত উদ্ভিদের ফলন মাতৃউদ্ভিদের তুলনায়</a:t>
            </a:r>
          </a:p>
          <a:p>
            <a:pPr indent="-646538"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অনুন্নত</a:t>
            </a:r>
          </a:p>
          <a:p>
            <a:pPr indent="-646538"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ফলন কম</a:t>
            </a:r>
          </a:p>
          <a:p>
            <a:pPr indent="-646538"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আকারে ছোট 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1" y="926999"/>
            <a:ext cx="2667000" cy="2901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96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1709" y="1850019"/>
            <a:ext cx="9310255" cy="343491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bn-IN" sz="4073" dirty="0">
                <a:latin typeface="NikoshBAN" pitchFamily="2" charset="0"/>
                <a:cs typeface="NikoshBAN" pitchFamily="2" charset="0"/>
              </a:rPr>
              <a:t>কলম থেকে উৎপাদিত উদ্ভিদের ফলন মাতৃউদ্ভিদের তুলনায়</a:t>
            </a:r>
          </a:p>
          <a:p>
            <a:pPr indent="-646538">
              <a:buFont typeface="Wingdings" pitchFamily="2" charset="2"/>
              <a:buChar char="Ø"/>
            </a:pPr>
            <a:r>
              <a:rPr lang="bn-IN" sz="4525" dirty="0">
                <a:latin typeface="NikoshBAN" pitchFamily="2" charset="0"/>
                <a:cs typeface="NikoshBAN" pitchFamily="2" charset="0"/>
              </a:rPr>
              <a:t>উন্নত </a:t>
            </a:r>
          </a:p>
          <a:p>
            <a:pPr indent="-646538">
              <a:buFont typeface="Wingdings" pitchFamily="2" charset="2"/>
              <a:buChar char="Ø"/>
            </a:pPr>
            <a:r>
              <a:rPr lang="bn-IN" sz="4525" dirty="0">
                <a:latin typeface="NikoshBAN" pitchFamily="2" charset="0"/>
                <a:cs typeface="NikoshBAN" pitchFamily="2" charset="0"/>
              </a:rPr>
              <a:t>ফলন বেশি   </a:t>
            </a:r>
          </a:p>
          <a:p>
            <a:pPr indent="-646538">
              <a:buFont typeface="Wingdings" pitchFamily="2" charset="2"/>
              <a:buChar char="Ø"/>
            </a:pPr>
            <a:r>
              <a:rPr lang="bn-IN" sz="4525" dirty="0">
                <a:latin typeface="NikoshBAN" pitchFamily="2" charset="0"/>
                <a:cs typeface="NikoshBAN" pitchFamily="2" charset="0"/>
              </a:rPr>
              <a:t>আকারে বড়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400" y="700425"/>
            <a:ext cx="910537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কলম থেকে উৎপাদিত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উদ্ভিদের ফলের বৈশিষ্ট্য</a:t>
            </a:r>
            <a:endParaRPr lang="bn-IN" sz="1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4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201</Words>
  <Application>Microsoft Office PowerPoint</Application>
  <PresentationFormat>Custom</PresentationFormat>
  <Paragraphs>62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Iqbal high school</dc:creator>
  <cp:lastModifiedBy>PARTHA</cp:lastModifiedBy>
  <cp:revision>121</cp:revision>
  <dcterms:created xsi:type="dcterms:W3CDTF">2014-12-12T01:50:00Z</dcterms:created>
  <dcterms:modified xsi:type="dcterms:W3CDTF">2021-07-11T07:34:24Z</dcterms:modified>
</cp:coreProperties>
</file>