
<file path=[Content_Types].xml><?xml version="1.0" encoding="utf-8"?>
<Types xmlns="http://schemas.openxmlformats.org/package/2006/content-types">
  <Default Extension="aac" ContentType="audio/aac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8" r:id="rId8"/>
    <p:sldId id="280" r:id="rId9"/>
    <p:sldId id="281" r:id="rId10"/>
    <p:sldId id="282" r:id="rId11"/>
    <p:sldId id="283" r:id="rId12"/>
    <p:sldId id="279" r:id="rId13"/>
    <p:sldId id="266" r:id="rId14"/>
    <p:sldId id="267" r:id="rId15"/>
    <p:sldId id="277" r:id="rId16"/>
    <p:sldId id="284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E35C-4EE6-44E5-B682-934508F3C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02220-6755-4356-8050-7A4267A79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DEDE-1ADD-484C-95C6-37F0330D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09A05-2E92-46AB-B000-A8876A20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9F10-AD1B-4517-9E31-A2F4627A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5488-6907-46A6-80D1-5583DE62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BD55C-F6BE-4B36-B481-B95B3251B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6990F-ABE9-482E-BF98-24141FBF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04E14-1D21-488C-9404-8B79B3E4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EA21C-5E3A-498A-8945-EB060B13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EA08A-FBEA-4FE1-B7F6-C7D8F23BE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B6893-3BB1-4A72-B50B-316020260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831C9-48C1-4CA3-89D5-CAFED819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8C5D1-8E8B-4E76-8B38-DC2B6B83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91946-3A55-4276-B402-C722E927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36F2-7FD9-4695-A8AF-DCB92EDB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9807-05BA-403C-9468-59D86893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E89D-C518-470D-B4CD-19BB5D37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4F1E7-6B0E-4E43-B86D-0356DE9B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4535E-A8A6-42FB-8E60-5B7D2409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C912-435F-4CFF-A64C-B35A84C8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63FB4-48CC-4491-AA2B-F460C528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AE16-7FBA-41AB-BDC3-8FF76EBC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9BA98-CB15-4EB2-96C8-0A0A6D83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9499D-5B7D-452A-B585-DE09C4CB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4E68-A8DA-4D6D-8213-A072992C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245A-B052-4711-84B9-BA7BEAA20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C3903-A951-42D4-9B96-6AD17242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9F6FB-9BC6-4771-85D3-8CA2A37C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6CA55-E3EA-428E-9B87-8F60F3F1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E8F6A-84B5-4C10-A7FD-DD26E177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0921-F017-4E47-9EAA-75A681B2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7AD32-CE51-4AC2-A877-CD1CCE8A7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85D28-8AAE-4AB3-9043-8D4FEB48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97564-93AE-4BAE-9669-5FC7567EF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7A1BA-85BC-4AFA-96FB-7662D717E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23BA9-26E7-46E0-B335-8426A018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C1E29C-FFCC-4284-9873-665153E9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9AC61-7D68-453E-AD5F-EA33B3BD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BD61-6BE2-46B8-BEBF-C19B37B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FB685-BC93-4BEC-A764-7D856895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6BC16-8582-45D4-8A1C-0B92B152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A95F8-2988-4A59-9D7A-5262B9BF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AAC9C-5BF2-4875-9A57-32FC3107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BF401-E233-4C09-B3BA-9F3784BA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F253A-2DC9-4758-A73D-60F7EA1C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C4F1-6C62-46E9-B39E-6883B32D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7CD3-943C-4382-9C94-6E88D177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080AD-B8F6-433A-8CCA-F4C72D572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C1BE0-3E3F-45F3-BFB0-B994D0C4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FBC8-A432-46DD-9330-EF87E190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4B928-4819-4285-A0FA-1393702F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B40E-882B-4481-9074-E8764F0E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CAA7A-8956-4861-853C-E68CE1DC4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3EF53-B8A7-4226-99D2-8B116D7F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B7B66-784B-425A-B50B-7E7C5A8E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F7B0E-3E32-40E3-B3D5-C32D3405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0971C-B21C-4EC0-95B5-4960D634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652CD-EAE7-48B4-B237-EEE5308F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0E09F-C1BC-4640-A49A-91A52649F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E136-6766-4616-8F90-3AECED60C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A847-801E-4309-A6DC-613A179A55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BBF0-45DD-4EED-B09E-62F5FDE76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CF708-0F51-446B-9CBB-070734834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C53D-9BEA-49F5-99C5-155AB500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61666E55-9481-42F0-A378-D3B89AFB7636}"/>
              </a:ext>
            </a:extLst>
          </p:cNvPr>
          <p:cNvSpPr/>
          <p:nvPr/>
        </p:nvSpPr>
        <p:spPr>
          <a:xfrm>
            <a:off x="3258950" y="2505670"/>
            <a:ext cx="657423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আজকের</a:t>
            </a:r>
            <a:r>
              <a:rPr lang="en-US" sz="72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b="1" dirty="0" err="1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ক্লাসে</a:t>
            </a:r>
            <a:r>
              <a:rPr lang="en-US" sz="72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b="1" dirty="0" err="1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সবাইকে</a:t>
            </a:r>
            <a:r>
              <a:rPr lang="en-US" sz="72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7200" b="1" dirty="0" err="1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স্বাগতম</a:t>
            </a:r>
            <a:endParaRPr lang="en-US" sz="7200" b="1" cap="none" spc="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CC336-356A-424F-B963-8A276773D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9" y="185820"/>
            <a:ext cx="11701668" cy="6462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D94D1B2-8114-495D-93BA-75C056CB1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" y="15570"/>
            <a:ext cx="6387548" cy="704783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82626C0-D680-42B9-84D6-E3B4E3B2B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30825" cy="704783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2445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FAE11223-7D5D-4B99-952C-CA6CE24211D2}"/>
              </a:ext>
            </a:extLst>
          </p:cNvPr>
          <p:cNvSpPr/>
          <p:nvPr/>
        </p:nvSpPr>
        <p:spPr>
          <a:xfrm>
            <a:off x="2385391" y="450574"/>
            <a:ext cx="7129670" cy="2554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-13252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F3D64A-DEEE-4167-AC55-7C599CF8CFE9}"/>
              </a:ext>
            </a:extLst>
          </p:cNvPr>
          <p:cNvSpPr txBox="1"/>
          <p:nvPr/>
        </p:nvSpPr>
        <p:spPr>
          <a:xfrm>
            <a:off x="1627101" y="3273817"/>
            <a:ext cx="8924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চতুর্দশপদী কবিতা – ইংরেজীতে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sonnet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,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 বাংলায় চতুর্দশপদী কবিতা । চৌদ্দ-চরণ-সমন্বিত ভাবসংহত সুনির্দিষ্ট । চতুর্দশপদী কবিতার প্রথম আট লাইনের /চরনের স্তবককে অষ্টক এবং পরবর্তী ছয় চরণের স্তবককে ষষ্টক বলে । অষ্টকে মূলত ভাবের প্রব র্তনা এবং ষষ্টকে ভাবের পরিণতি থাকে ।চতুর্দশপদী কবিতায় কয়েক প্রকার অন্ত্যমিল প্রচলিত আছে । 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13B6B7-FA42-497B-8769-DC630D97ACED}"/>
              </a:ext>
            </a:extLst>
          </p:cNvPr>
          <p:cNvSpPr/>
          <p:nvPr/>
        </p:nvSpPr>
        <p:spPr>
          <a:xfrm>
            <a:off x="4141454" y="674709"/>
            <a:ext cx="359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FAE11223-7D5D-4B99-952C-CA6CE24211D2}"/>
              </a:ext>
            </a:extLst>
          </p:cNvPr>
          <p:cNvSpPr/>
          <p:nvPr/>
        </p:nvSpPr>
        <p:spPr>
          <a:xfrm>
            <a:off x="2385391" y="450574"/>
            <a:ext cx="7129670" cy="2554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13252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313B6B7-FA42-497B-8769-DC630D97ACED}"/>
              </a:ext>
            </a:extLst>
          </p:cNvPr>
          <p:cNvSpPr/>
          <p:nvPr/>
        </p:nvSpPr>
        <p:spPr>
          <a:xfrm>
            <a:off x="1945344" y="674709"/>
            <a:ext cx="798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6DC4D48C">
            <a:hlinkClick r:id="" action="ppaction://media"/>
            <a:extLst>
              <a:ext uri="{FF2B5EF4-FFF2-40B4-BE49-F238E27FC236}">
                <a16:creationId xmlns:a16="http://schemas.microsoft.com/office/drawing/2014/main" id="{6C74183F-E150-4DCE-90E4-6199BF0F6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1583" y="2190111"/>
            <a:ext cx="4518991" cy="21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13252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730CD8-2F1A-423C-9F5B-674BA78C61E1}"/>
              </a:ext>
            </a:extLst>
          </p:cNvPr>
          <p:cNvSpPr txBox="1"/>
          <p:nvPr/>
        </p:nvSpPr>
        <p:spPr>
          <a:xfrm>
            <a:off x="3494762" y="3870064"/>
            <a:ext cx="4796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স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তত , হে নদ, তুমি পড় মোর মনে ।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সতত তোমার কথা ভাবি এ বিরলে ;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সতত ( যেমতি লোক নিশার স্বপনে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শোনে মায়া-মন্ত্রধ্বনি ) তব কলকলে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জুড়াই এ কান আমি ভ্রান্তির ছলনে !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60045-E3E8-482A-8056-08B61915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2" y="627820"/>
            <a:ext cx="5458738" cy="3014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A5AE1-84F7-4615-8696-8C48EC608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32" y="627820"/>
            <a:ext cx="5007006" cy="30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39756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12BA82-B4BD-45F9-BFD6-03DD8713EDF9}"/>
              </a:ext>
            </a:extLst>
          </p:cNvPr>
          <p:cNvSpPr txBox="1"/>
          <p:nvPr/>
        </p:nvSpPr>
        <p:spPr>
          <a:xfrm>
            <a:off x="3284674" y="4284516"/>
            <a:ext cx="5014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বহু দেশে দেখিয়াছি বহু নদ-দলে,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কিন্তু এ স্নেহের তৃষ্ণা মিটে কার জলে ?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দুগ্ধ-স্রোতোরুপী তুমি জন্মভূমি-স্তনে 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6A45-05C4-4211-877A-AD167AB6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0" y="556384"/>
            <a:ext cx="5356008" cy="322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097BA-A49B-4944-9C8F-A4752AA9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19" y="598276"/>
            <a:ext cx="5652182" cy="31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39AC5A-EF74-462D-81DE-C1598124E0F7}"/>
              </a:ext>
            </a:extLst>
          </p:cNvPr>
          <p:cNvSpPr txBox="1"/>
          <p:nvPr/>
        </p:nvSpPr>
        <p:spPr>
          <a:xfrm>
            <a:off x="3240509" y="4857934"/>
            <a:ext cx="5697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আর কি হে হবে দেখা? – যত দিন যাবে,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প্রজারূপে রাজরূপ সাগরেরে দিতে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endParaRPr lang="bn-BD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90F1D-BD9B-443B-86A0-2BF70718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427732"/>
            <a:ext cx="5270500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42581-E6A9-48A3-835C-EF007D356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87" y="370225"/>
            <a:ext cx="5270500" cy="3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13252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92156" y="195469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B5BE1A8-EA08-4A6E-BDBA-37C2AD782424}"/>
              </a:ext>
            </a:extLst>
          </p:cNvPr>
          <p:cNvSpPr txBox="1"/>
          <p:nvPr/>
        </p:nvSpPr>
        <p:spPr>
          <a:xfrm>
            <a:off x="3225247" y="4096431"/>
            <a:ext cx="546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বারি-রূপ কর তুমি; এ মিনতি, গাবে</a:t>
            </a:r>
          </a:p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বঙ্গজ জনের কানে, সখে, সখা-রীতে</a:t>
            </a:r>
          </a:p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নাম তার, এ প্রবাসে মজি প্রেম-ভাবে</a:t>
            </a:r>
          </a:p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লইছে যে তব নাম বঙ্গের সংগীতে 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524DB-A151-4D8D-98CD-D52331F2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" y="460926"/>
            <a:ext cx="4049010" cy="3364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23E0D7-E0C6-4214-8037-976C402CE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34" y="460926"/>
            <a:ext cx="3179729" cy="3364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A9E95-C8F0-4447-9CF6-4FB7A9172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68" y="474179"/>
            <a:ext cx="3543369" cy="33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92156" y="195469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A57896-F271-4E0F-8691-2ECCC8EF2FF6}"/>
              </a:ext>
            </a:extLst>
          </p:cNvPr>
          <p:cNvSpPr/>
          <p:nvPr/>
        </p:nvSpPr>
        <p:spPr>
          <a:xfrm>
            <a:off x="4314101" y="462674"/>
            <a:ext cx="35637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A8F02-B68D-4DA2-A20C-BE183D75B4DC}"/>
              </a:ext>
            </a:extLst>
          </p:cNvPr>
          <p:cNvSpPr txBox="1"/>
          <p:nvPr/>
        </p:nvSpPr>
        <p:spPr>
          <a:xfrm>
            <a:off x="2573042" y="3194834"/>
            <a:ext cx="777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কপোতাক্ষ নদকে  ভুলতে পারেন না কেন? দলের সকলের মতামতের ভিত্তিতে লিখ ।</a:t>
            </a:r>
          </a:p>
        </p:txBody>
      </p:sp>
    </p:spTree>
    <p:extLst>
      <p:ext uri="{BB962C8B-B14F-4D97-AF65-F5344CB8AC3E}">
        <p14:creationId xmlns:p14="http://schemas.microsoft.com/office/powerpoint/2010/main" val="42749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13252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55B428-F2FF-4C2C-916F-0F3F213B6A31}"/>
              </a:ext>
            </a:extLst>
          </p:cNvPr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4D195-C7A6-4B94-AA6B-53D5EC9B4978}"/>
              </a:ext>
            </a:extLst>
          </p:cNvPr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DEB25-1294-4520-9300-A5F11271F167}"/>
              </a:ext>
            </a:extLst>
          </p:cNvPr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6209263F-E461-480F-B461-552433F5287E}"/>
              </a:ext>
            </a:extLst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83E95-9AE6-4E3A-BB85-AA5616461FC1}"/>
              </a:ext>
            </a:extLst>
          </p:cNvPr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গোধূলী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A905A754-4099-42E1-BAB3-9F970CBBAE76}"/>
              </a:ext>
            </a:extLst>
          </p:cNvPr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94DC94-816E-4E71-861E-3369F16DCE1F}"/>
              </a:ext>
            </a:extLst>
          </p:cNvPr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AF916C1D-854C-4461-BAC5-7A5749B343CE}"/>
              </a:ext>
            </a:extLst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5BC486A-AF49-46FA-80CF-F27FFD6EAF59}"/>
              </a:ext>
            </a:extLst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মেঘনাদ-বধ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40017A-FCF2-4FD0-8F6F-1EBA1F6129F8}"/>
              </a:ext>
            </a:extLst>
          </p:cNvPr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as-IN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694FD-45AD-400B-A866-E54792D661A8}"/>
              </a:ext>
            </a:extLst>
          </p:cNvPr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পদ্মাবতী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DF5D3-1E31-46C1-A7BC-EA86C49F58F2}"/>
              </a:ext>
            </a:extLst>
          </p:cNvPr>
          <p:cNvSpPr txBox="1"/>
          <p:nvPr/>
        </p:nvSpPr>
        <p:spPr>
          <a:xfrm>
            <a:off x="5891652" y="5754469"/>
            <a:ext cx="40905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8B93E1-AAF2-4D62-A9E5-018CF0450141}"/>
              </a:ext>
            </a:extLst>
          </p:cNvPr>
          <p:cNvSpPr txBox="1"/>
          <p:nvPr/>
        </p:nvSpPr>
        <p:spPr>
          <a:xfrm>
            <a:off x="5904904" y="4916269"/>
            <a:ext cx="315958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D1852BD7-07ED-4C61-A90B-6C39E4D3E2B8}"/>
              </a:ext>
            </a:extLst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9" grpId="0" animBg="1"/>
      <p:bldP spid="19" grpId="1" animBg="1"/>
      <p:bldP spid="19" grpId="2" animBg="1"/>
      <p:bldP spid="19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83A001-18E3-4D45-B95D-A26D10BA96F1}"/>
              </a:ext>
            </a:extLst>
          </p:cNvPr>
          <p:cNvSpPr txBox="1"/>
          <p:nvPr/>
        </p:nvSpPr>
        <p:spPr>
          <a:xfrm>
            <a:off x="6193334" y="170298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ইংল্যান্ডে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A8484-E2FB-4704-B0F9-F14043E076CA}"/>
              </a:ext>
            </a:extLst>
          </p:cNvPr>
          <p:cNvSpPr txBox="1"/>
          <p:nvPr/>
        </p:nvSpPr>
        <p:spPr>
          <a:xfrm>
            <a:off x="1387869" y="1001682"/>
            <a:ext cx="82344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’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তিাক্ষ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’ 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োন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1BB0E-F3FA-42D7-9C86-838D7A4C8399}"/>
              </a:ext>
            </a:extLst>
          </p:cNvPr>
          <p:cNvSpPr txBox="1"/>
          <p:nvPr/>
        </p:nvSpPr>
        <p:spPr>
          <a:xfrm>
            <a:off x="1387840" y="1703818"/>
            <a:ext cx="36028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ইতালিতে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398D302-910F-4B41-88EB-DAC7282D2304}"/>
              </a:ext>
            </a:extLst>
          </p:cNvPr>
          <p:cNvSpPr txBox="1"/>
          <p:nvPr/>
        </p:nvSpPr>
        <p:spPr>
          <a:xfrm>
            <a:off x="1387869" y="2357784"/>
            <a:ext cx="36025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ফ্রন্সে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9236B-3943-48EF-BF89-06972C1E3BE4}"/>
              </a:ext>
            </a:extLst>
          </p:cNvPr>
          <p:cNvSpPr txBox="1"/>
          <p:nvPr/>
        </p:nvSpPr>
        <p:spPr>
          <a:xfrm>
            <a:off x="6193334" y="2357784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আমেরিকায়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77BB9219-164E-40B8-9395-14E114F21364}"/>
              </a:ext>
            </a:extLst>
          </p:cNvPr>
          <p:cNvSpPr/>
          <p:nvPr/>
        </p:nvSpPr>
        <p:spPr>
          <a:xfrm>
            <a:off x="3665069" y="195585"/>
            <a:ext cx="2430931" cy="55916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5584BFB9-D638-4D96-AA24-4F29AE52637B}"/>
              </a:ext>
            </a:extLst>
          </p:cNvPr>
          <p:cNvSpPr txBox="1"/>
          <p:nvPr/>
        </p:nvSpPr>
        <p:spPr>
          <a:xfrm>
            <a:off x="7313581" y="161047"/>
            <a:ext cx="3203634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974BF293-DCA8-4BE6-BDDF-042F702BCB3B}"/>
              </a:ext>
            </a:extLst>
          </p:cNvPr>
          <p:cNvSpPr txBox="1"/>
          <p:nvPr/>
        </p:nvSpPr>
        <p:spPr>
          <a:xfrm>
            <a:off x="1403168" y="3979773"/>
            <a:ext cx="360259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7C2A8-3B27-477E-9ADE-CF38988145F5}"/>
              </a:ext>
            </a:extLst>
          </p:cNvPr>
          <p:cNvSpPr txBox="1"/>
          <p:nvPr/>
        </p:nvSpPr>
        <p:spPr>
          <a:xfrm>
            <a:off x="1387840" y="3134183"/>
            <a:ext cx="82344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’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’</a:t>
            </a:r>
            <a:r>
              <a:rPr lang="as-IN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বিতায়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B9C4C-CB2E-4978-BEBC-EE522575DEEE}"/>
              </a:ext>
            </a:extLst>
          </p:cNvPr>
          <p:cNvSpPr txBox="1"/>
          <p:nvPr/>
        </p:nvSpPr>
        <p:spPr>
          <a:xfrm>
            <a:off x="1424295" y="4822339"/>
            <a:ext cx="35896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F0392-13A0-49EC-A67E-F10F4550234D}"/>
              </a:ext>
            </a:extLst>
          </p:cNvPr>
          <p:cNvSpPr txBox="1"/>
          <p:nvPr/>
        </p:nvSpPr>
        <p:spPr>
          <a:xfrm>
            <a:off x="6214341" y="4755748"/>
            <a:ext cx="340799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গ্রামকে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507B7-FD99-47C5-A54A-8CC1C713F598}"/>
              </a:ext>
            </a:extLst>
          </p:cNvPr>
          <p:cNvSpPr txBox="1"/>
          <p:nvPr/>
        </p:nvSpPr>
        <p:spPr>
          <a:xfrm>
            <a:off x="6193334" y="3958944"/>
            <a:ext cx="34289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CEF595A7-E12A-491D-9513-553ADB29512C}"/>
              </a:ext>
            </a:extLst>
          </p:cNvPr>
          <p:cNvSpPr txBox="1"/>
          <p:nvPr/>
        </p:nvSpPr>
        <p:spPr>
          <a:xfrm>
            <a:off x="7313581" y="15200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23" grpId="0" animBg="1"/>
      <p:bldP spid="23" grpId="1" animBg="1"/>
      <p:bldP spid="23" grpId="2" animBg="1"/>
      <p:bldP spid="23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13252" y="13252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69B4DC-BE38-4200-B91A-D9A83005270C}"/>
              </a:ext>
            </a:extLst>
          </p:cNvPr>
          <p:cNvSpPr/>
          <p:nvPr/>
        </p:nvSpPr>
        <p:spPr>
          <a:xfrm>
            <a:off x="4773147" y="356657"/>
            <a:ext cx="2632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AF3CB-1458-49BE-B693-344A530B7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5" y="1462376"/>
            <a:ext cx="9789568" cy="4620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03B75-1500-402C-BCD8-40D0AEE00B61}"/>
              </a:ext>
            </a:extLst>
          </p:cNvPr>
          <p:cNvSpPr txBox="1"/>
          <p:nvPr/>
        </p:nvSpPr>
        <p:spPr>
          <a:xfrm>
            <a:off x="1444487" y="3621756"/>
            <a:ext cx="9644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‘কপোতাক্ষ নদ’ কবিতায় কবির স্বদেশপ্রেমের স্বরূপ ব্যাখা কর ।</a:t>
            </a:r>
            <a:endParaRPr lang="en-US" sz="44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E22493F-6D16-4388-B519-41FB15D1C4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598E601-1755-45DF-9B18-CF6AE9F523A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896F3B-E3B3-4120-B7DE-E87F6887A46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D789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2ED38F-6D6C-428A-8ACF-082FA51D90CE}"/>
                  </a:ext>
                </a:extLst>
              </p:cNvPr>
              <p:cNvSpPr/>
              <p:nvPr/>
            </p:nvSpPr>
            <p:spPr>
              <a:xfrm>
                <a:off x="185530" y="198782"/>
                <a:ext cx="11807687" cy="64670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CB91F29-A89B-42BE-A7DD-3098B62A5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84" y="5404738"/>
              <a:ext cx="925856" cy="11319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3827026-AE26-4834-A0FD-B800F62C1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160" y="212035"/>
              <a:ext cx="1236075" cy="90603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92774BE-C55D-44E3-A523-9206D5B39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691" y="1404521"/>
              <a:ext cx="1314917" cy="9583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2F8BEE-A85E-4CDB-A2A4-1FDA7A26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70" y="5670573"/>
              <a:ext cx="1089196" cy="86008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A86F7E-6902-4B05-BD4B-5DCB31523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49" y="4166559"/>
              <a:ext cx="965092" cy="113195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C55B918-A46B-4AA0-96A6-57FC4735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141" y="205409"/>
              <a:ext cx="1236075" cy="1013582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BCAFF07-3C48-4A4A-BAF6-476B1CD983CE}"/>
              </a:ext>
            </a:extLst>
          </p:cNvPr>
          <p:cNvSpPr/>
          <p:nvPr/>
        </p:nvSpPr>
        <p:spPr>
          <a:xfrm>
            <a:off x="4330676" y="711281"/>
            <a:ext cx="2624436" cy="11735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cap="none" spc="0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C6DCCA-6157-4BF2-96C1-C6F0D2083B2A}"/>
              </a:ext>
            </a:extLst>
          </p:cNvPr>
          <p:cNvSpPr/>
          <p:nvPr/>
        </p:nvSpPr>
        <p:spPr>
          <a:xfrm>
            <a:off x="1778000" y="2186609"/>
            <a:ext cx="3596358" cy="300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দিজা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.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Email </a:t>
            </a:r>
            <a:r>
              <a:rPr lang="en-GB" sz="1600" b="1" dirty="0">
                <a:solidFill>
                  <a:srgbClr val="00B0F0"/>
                </a:solidFill>
              </a:rPr>
              <a:t>: kbegum993@gmail.com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D21C8D-1FF3-4521-8E78-C5313A66EB5B}"/>
              </a:ext>
            </a:extLst>
          </p:cNvPr>
          <p:cNvSpPr/>
          <p:nvPr/>
        </p:nvSpPr>
        <p:spPr>
          <a:xfrm>
            <a:off x="6310418" y="2186608"/>
            <a:ext cx="3531213" cy="3680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শ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1813C4-C909-4004-942D-7287FCD81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4" y="1696909"/>
            <a:ext cx="1476593" cy="1774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312B815-2A4F-43A7-8B41-5B2687BA4F49}"/>
              </a:ext>
            </a:extLst>
          </p:cNvPr>
          <p:cNvSpPr/>
          <p:nvPr/>
        </p:nvSpPr>
        <p:spPr>
          <a:xfrm>
            <a:off x="6260358" y="1921839"/>
            <a:ext cx="3631331" cy="374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শ্রেণি-৯ম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সাহিত্য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কবিতা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)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: 50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মিনিট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CC79A-6888-4A1F-A032-F5940667A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02" y="1603513"/>
            <a:ext cx="1681349" cy="2204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C46AC-8CD4-4A91-848C-581F555FF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96910"/>
            <a:ext cx="1828800" cy="37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-26504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F4235E5-8E07-4939-8FD8-0C877D2B62F1}"/>
              </a:ext>
            </a:extLst>
          </p:cNvPr>
          <p:cNvSpPr/>
          <p:nvPr/>
        </p:nvSpPr>
        <p:spPr>
          <a:xfrm>
            <a:off x="4153158" y="634953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B294F-D7B4-4A7C-A6A4-42B23ADF8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5" y="1743813"/>
            <a:ext cx="6321286" cy="44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4A788A1-AB8E-4A42-9838-911898C544A2}"/>
              </a:ext>
            </a:extLst>
          </p:cNvPr>
          <p:cNvSpPr/>
          <p:nvPr/>
        </p:nvSpPr>
        <p:spPr>
          <a:xfrm>
            <a:off x="2093633" y="563986"/>
            <a:ext cx="78406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6E7421-BAFB-4F9E-BF2D-1138E661D6AB}"/>
              </a:ext>
            </a:extLst>
          </p:cNvPr>
          <p:cNvSpPr txBox="1"/>
          <p:nvPr/>
        </p:nvSpPr>
        <p:spPr>
          <a:xfrm>
            <a:off x="3598518" y="5178633"/>
            <a:ext cx="47244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A135E0-18A1-4178-B9C0-648F6AF9821E}"/>
              </a:ext>
            </a:extLst>
          </p:cNvPr>
          <p:cNvSpPr txBox="1"/>
          <p:nvPr/>
        </p:nvSpPr>
        <p:spPr>
          <a:xfrm>
            <a:off x="2888080" y="5196933"/>
            <a:ext cx="6251713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B0190D-3612-435C-93A1-0AB793FA5DC8}"/>
              </a:ext>
            </a:extLst>
          </p:cNvPr>
          <p:cNvSpPr txBox="1"/>
          <p:nvPr/>
        </p:nvSpPr>
        <p:spPr>
          <a:xfrm>
            <a:off x="3651737" y="5150048"/>
            <a:ext cx="4724400" cy="828345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83B043-8AF5-4209-A3D7-46970BAC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12" y="1275544"/>
            <a:ext cx="9187787" cy="3735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A7966-5E9E-40B6-8CAC-C1068335E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33" y="1334291"/>
            <a:ext cx="8759896" cy="360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7" grpId="0"/>
      <p:bldP spid="37" grpId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13252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54C03D8-CAB1-45A0-BDB1-7CDED4D4C4FA}"/>
              </a:ext>
            </a:extLst>
          </p:cNvPr>
          <p:cNvSpPr/>
          <p:nvPr/>
        </p:nvSpPr>
        <p:spPr>
          <a:xfrm rot="19382064">
            <a:off x="-521152" y="1598203"/>
            <a:ext cx="55080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890C9-70E2-48B9-9040-21CA126CB46B}"/>
              </a:ext>
            </a:extLst>
          </p:cNvPr>
          <p:cNvSpPr/>
          <p:nvPr/>
        </p:nvSpPr>
        <p:spPr>
          <a:xfrm>
            <a:off x="4539326" y="2967335"/>
            <a:ext cx="3113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5D7CAEA-AEF5-4B4C-94FE-4CB83CA27000}"/>
              </a:ext>
            </a:extLst>
          </p:cNvPr>
          <p:cNvSpPr/>
          <p:nvPr/>
        </p:nvSpPr>
        <p:spPr>
          <a:xfrm>
            <a:off x="2782957" y="3061170"/>
            <a:ext cx="1557586" cy="7356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95A3B11-0DF8-45AF-8BF3-5765B7791398}"/>
              </a:ext>
            </a:extLst>
          </p:cNvPr>
          <p:cNvSpPr/>
          <p:nvPr/>
        </p:nvSpPr>
        <p:spPr>
          <a:xfrm>
            <a:off x="4386192" y="675690"/>
            <a:ext cx="3049232" cy="8309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GB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C20E9-832A-4C57-A7B8-0F5AC6D2EA48}"/>
              </a:ext>
            </a:extLst>
          </p:cNvPr>
          <p:cNvSpPr txBox="1"/>
          <p:nvPr/>
        </p:nvSpPr>
        <p:spPr>
          <a:xfrm>
            <a:off x="2090928" y="2390223"/>
            <a:ext cx="8010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শির্ক্ষাথীরা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…</a:t>
            </a:r>
          </a:p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১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/ কবি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 বলতে পারবে ।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২/  কঠিন শব্দের অর্থ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পারবে ।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৩/ কবিতা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আবৃত্তি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 পারবে ।</a:t>
            </a:r>
          </a:p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৪/ কবিতায় কবির যে দেশপ্রেম প্রকাশিত হয়েছে – সে সম্পর্কে      বলতে পারবে 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19661"/>
            <a:ext cx="12192000" cy="6858000"/>
            <a:chOff x="-609600" y="20519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-609600" y="205192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-331304" y="490331"/>
              <a:ext cx="11648661" cy="62947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5B1D4B9-4367-4E2C-86E6-42A13E5F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2" y="1175174"/>
            <a:ext cx="7941108" cy="47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ABD962-5503-4D19-A9D9-353F4353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715617"/>
            <a:ext cx="11092069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D5B06-D8F1-4182-9C0B-57A65A4FF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490330"/>
            <a:ext cx="10442713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598E601-1755-45DF-9B18-CF6AE9F523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896F3B-E3B3-4120-B7DE-E87F6887A4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89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D38F-6D6C-428A-8ACF-082FA51D90CE}"/>
                </a:ext>
              </a:extLst>
            </p:cNvPr>
            <p:cNvSpPr/>
            <p:nvPr/>
          </p:nvSpPr>
          <p:spPr>
            <a:xfrm>
              <a:off x="185530" y="185530"/>
              <a:ext cx="11807687" cy="64670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8B6BCF8-E8B1-4FC0-8409-3B659094BDB5}"/>
              </a:ext>
            </a:extLst>
          </p:cNvPr>
          <p:cNvSpPr/>
          <p:nvPr/>
        </p:nvSpPr>
        <p:spPr>
          <a:xfrm>
            <a:off x="4567631" y="422918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BFD86-6071-43A9-8035-26A171867E81}"/>
              </a:ext>
            </a:extLst>
          </p:cNvPr>
          <p:cNvSpPr/>
          <p:nvPr/>
        </p:nvSpPr>
        <p:spPr>
          <a:xfrm>
            <a:off x="3271813" y="3899885"/>
            <a:ext cx="5966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E131A-8289-45CD-8E15-CCEAB8ECF206}"/>
              </a:ext>
            </a:extLst>
          </p:cNvPr>
          <p:cNvSpPr/>
          <p:nvPr/>
        </p:nvSpPr>
        <p:spPr>
          <a:xfrm>
            <a:off x="3336276" y="2967335"/>
            <a:ext cx="55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513</Words>
  <Application>Microsoft Office PowerPoint</Application>
  <PresentationFormat>Widescreen</PresentationFormat>
  <Paragraphs>94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Khadija</dc:creator>
  <cp:lastModifiedBy>Khadija</cp:lastModifiedBy>
  <cp:revision>128</cp:revision>
  <dcterms:created xsi:type="dcterms:W3CDTF">2021-07-08T13:34:04Z</dcterms:created>
  <dcterms:modified xsi:type="dcterms:W3CDTF">2021-07-12T15:18:08Z</dcterms:modified>
</cp:coreProperties>
</file>