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8" d="100"/>
          <a:sy n="98" d="100"/>
        </p:scale>
        <p:origin x="-1080" y="-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448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0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24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59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5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1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487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3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4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13721-63DF-4A90-AD06-6B5427C688F9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7AFD-D3E2-4A97-B558-7A10454E08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738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4437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527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84351" y="1345915"/>
            <a:ext cx="48391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smtClean="0"/>
              <a:t>الا ان يكون بحذائهن او اسفل منهن غلام فيعصبهن-والباقي بينهم للذكر مثل حظ الانثيين-</a:t>
            </a:r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endParaRPr lang="ar-SA" sz="2400" dirty="0" smtClean="0"/>
          </a:p>
          <a:p>
            <a:endParaRPr lang="ar-SA" sz="2400" dirty="0"/>
          </a:p>
          <a:p>
            <a:endParaRPr lang="en-US" sz="24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491537" y="3184990"/>
            <a:ext cx="4859677" cy="20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986481" y="2332234"/>
            <a:ext cx="904126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176553" y="2584220"/>
            <a:ext cx="965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000162" y="2527712"/>
            <a:ext cx="986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تصحيح 9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86481" y="3226085"/>
            <a:ext cx="10068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 smtClean="0"/>
              <a:t>1</a:t>
            </a:r>
          </a:p>
          <a:p>
            <a:r>
              <a:rPr lang="ar-SA" dirty="0" smtClean="0"/>
              <a:t>3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986481" y="3826855"/>
            <a:ext cx="636998" cy="773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8856324" y="3250693"/>
            <a:ext cx="13253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 smtClean="0"/>
              <a:t> 1</a:t>
            </a:r>
          </a:p>
          <a:p>
            <a:r>
              <a:rPr lang="ar-SA" dirty="0" smtClean="0"/>
              <a:t>3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8676525" y="3798600"/>
            <a:ext cx="565079" cy="1338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530958" y="3281518"/>
            <a:ext cx="1058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81264" y="3389193"/>
            <a:ext cx="11661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 الابن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441898" y="3420017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(1)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6307" y="1874824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42324" y="2897044"/>
            <a:ext cx="91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77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63911" y="925689"/>
            <a:ext cx="49332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ويسقطن بالابن –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921956" y="2585156"/>
            <a:ext cx="4594577" cy="790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019822" y="1738489"/>
            <a:ext cx="812800" cy="869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16622" y="1851378"/>
            <a:ext cx="69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81156" y="2664178"/>
            <a:ext cx="1230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94311" y="2664178"/>
            <a:ext cx="1512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 الابن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49422" y="2664178"/>
            <a:ext cx="14167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313" y="1577645"/>
            <a:ext cx="2619375" cy="17430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357378" y="2400490"/>
            <a:ext cx="699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7133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407378" y="2043289"/>
            <a:ext cx="467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/>
              <a:t>الي اللقاء</a:t>
            </a:r>
          </a:p>
          <a:p>
            <a:endParaRPr lang="ar-SA" sz="3200" dirty="0"/>
          </a:p>
          <a:p>
            <a:r>
              <a:rPr lang="ar-SA" sz="3200" dirty="0"/>
              <a:t>السلام عليكم ورحمة الله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811" y="2178226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24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834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6076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969" y="1732213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403969" y="744411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41263333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31556" y="1027289"/>
            <a:ext cx="557671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0878" y="1805692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79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78311" y="1557867"/>
            <a:ext cx="460586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اعلان </a:t>
            </a:r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الدرس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بنات الابن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675" y="1314979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9603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75111" y="1501422"/>
            <a:ext cx="496711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الدرس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ان يبينوا    معني  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بنات الابن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ان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يفهموا أحوال  </a:t>
            </a:r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بنات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الابن </a:t>
            </a:r>
          </a:p>
          <a:p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 ان يقولوا أحوال  بنات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الابن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000" dirty="0">
                <a:latin typeface="Arial" panose="020B0604020202020204" pitchFamily="34" charset="0"/>
                <a:cs typeface="Arial" panose="020B0604020202020204" pitchFamily="34" charset="0"/>
              </a:rPr>
              <a:t>  كم هي وما </a:t>
            </a:r>
            <a:r>
              <a:rPr lang="ar-S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هي</a:t>
            </a:r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؟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334" y="2162351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6786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8623" y="2140298"/>
            <a:ext cx="512465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لبنات الابن أحوال ست-</a:t>
            </a:r>
          </a:p>
          <a:p>
            <a:endParaRPr lang="ar-SA" dirty="0"/>
          </a:p>
          <a:p>
            <a:r>
              <a:rPr lang="ar-SA" dirty="0" smtClean="0"/>
              <a:t>النصف للواحدة: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 smtClean="0"/>
              <a:t> </a:t>
            </a:r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828044" y="3667648"/>
            <a:ext cx="38183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9144000" y="2984360"/>
            <a:ext cx="482321" cy="7134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8892791" y="3165231"/>
            <a:ext cx="874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11437" y="3697793"/>
            <a:ext cx="1175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بنات الابن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948623" y="3697793"/>
            <a:ext cx="1346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820" y="2383813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10570867" y="3432959"/>
            <a:ext cx="992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3725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39931" y="1225899"/>
            <a:ext cx="45418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dirty="0" smtClean="0"/>
              <a:t>والثلثان للاثنتين فصاعدة  عند عدم بنات الصلب –</a:t>
            </a:r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ar-SA" sz="2000" dirty="0"/>
          </a:p>
          <a:p>
            <a:endParaRPr lang="ar-SA" sz="2000" dirty="0" smtClean="0"/>
          </a:p>
          <a:p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113124" y="2876764"/>
            <a:ext cx="3780889" cy="20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554966" y="2147299"/>
            <a:ext cx="339047" cy="7500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328935" y="2270589"/>
            <a:ext cx="565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084500" y="2835936"/>
            <a:ext cx="2794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            بنت الابن</a:t>
            </a:r>
          </a:p>
          <a:p>
            <a:r>
              <a:rPr lang="ar-SA" dirty="0" smtClean="0"/>
              <a:t>1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687215" y="2897312"/>
            <a:ext cx="943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بنت </a:t>
            </a:r>
            <a:r>
              <a:rPr lang="ar-SA" dirty="0" smtClean="0"/>
              <a:t>الابن</a:t>
            </a:r>
          </a:p>
          <a:p>
            <a:r>
              <a:rPr lang="ar-SA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3124" y="2989780"/>
            <a:ext cx="1089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768" y="1629118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6356" y="2639921"/>
            <a:ext cx="801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91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2562" y="1387011"/>
            <a:ext cx="529119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ولهن السدس مع الواحدة الصلبية تكملة للثلثين-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548045" y="2845942"/>
            <a:ext cx="4171308" cy="513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H="1">
            <a:off x="9092629" y="2147299"/>
            <a:ext cx="842481" cy="7294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8969339" y="2291137"/>
            <a:ext cx="575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969339" y="2897312"/>
            <a:ext cx="965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006975" y="2897312"/>
            <a:ext cx="1407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48045" y="2979506"/>
            <a:ext cx="1017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410" y="1663824"/>
            <a:ext cx="1847850" cy="24669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633753" y="2540000"/>
            <a:ext cx="1005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951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8998" y="1203958"/>
            <a:ext cx="45925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err="1" smtClean="0"/>
              <a:t>ولايرثن</a:t>
            </a:r>
            <a:r>
              <a:rPr lang="ar-SA" dirty="0" smtClean="0"/>
              <a:t> مع الصلبيتين-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503488" y="2496620"/>
            <a:ext cx="0" cy="289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4448710" y="2352782"/>
            <a:ext cx="5486400" cy="513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226193" y="1520575"/>
            <a:ext cx="883578" cy="7808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15227" y="1654139"/>
            <a:ext cx="1263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400854" y="2404153"/>
            <a:ext cx="106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085763" y="2352782"/>
            <a:ext cx="12739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67928" y="2473652"/>
            <a:ext cx="10274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208998" y="2455524"/>
            <a:ext cx="1171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893907" y="2511090"/>
            <a:ext cx="118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/>
              <a:t>بنت الابن</a:t>
            </a:r>
          </a:p>
          <a:p>
            <a:r>
              <a:rPr lang="ar-SA"/>
              <a:t>محروم</a:t>
            </a:r>
            <a:endParaRPr lang="ar-SA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713" y="1467323"/>
            <a:ext cx="2390775" cy="19145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827819" y="2352782"/>
            <a:ext cx="81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1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195</Words>
  <Application>Microsoft Office PowerPoint</Application>
  <PresentationFormat>Widescreen</PresentationFormat>
  <Paragraphs>131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21</cp:revision>
  <dcterms:created xsi:type="dcterms:W3CDTF">2020-10-19T02:16:40Z</dcterms:created>
  <dcterms:modified xsi:type="dcterms:W3CDTF">2021-01-29T16:05:15Z</dcterms:modified>
</cp:coreProperties>
</file>