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1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93A-E1D6-2D42-8723-F01DBB23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33EB1-A443-1747-A450-C6FDE5035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A096E-0179-544B-BC4D-1FEB99E1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27F5-1D12-B245-87A7-5B6467ED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739B-B5A5-B34B-9762-D71C2B69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51DA-C089-6D40-8CAF-437153E1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7DE97-6401-5F46-A1C5-41BD9A01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9EEA3-6E15-C046-87E8-5BB3254C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59580-7D53-4944-92F1-2CA87D34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218-534E-974B-9F9E-10C6BE41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98A3D-7A09-B34A-B67D-9466374B4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F4A1C-85A9-2B49-A2B2-B30E45BA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B0C6-482C-5D4D-A9B0-3F498E82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2F25-36EE-CC43-B778-10282F56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E1D95-86BC-CE4B-A439-92C03EE5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874E-15DC-0D4E-B232-091F667C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EAD7-A68D-AE41-A7E9-1E17E4C5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149A-DB1B-E54C-9168-49D8E109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D38-02C0-7D4F-9333-E1304FE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EC3A-32AE-414D-9D2B-AC02A9FF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6F70-3CD0-CB44-947E-57FCA074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876F-D188-F448-8C6F-9B170363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2306B-76CC-3641-95C7-DB408C83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5FD3-AA78-B742-A997-39CF754E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222F2-3E90-754F-BA4C-D4F19AAD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5FC6-2458-F64E-B730-26BBE173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54D77-E1E9-F948-87C2-F5D227A1C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47EE-B576-FA47-8D19-AD24FACAD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6F1FA-EC32-A148-A20D-1DAA9112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951DD-EA9F-7041-B7B4-5B9A00FC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85598-1BB4-5541-875C-175C1C9B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E77C-F030-3945-96CB-AA6CD5C5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00802-6BD4-9F4B-B0F8-2C1A3DD3A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F6A0A-2107-114F-8B79-26A7FDDAD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665EE-2E22-2C4E-8378-84FA56A31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5ED50-E59C-1C4B-B7CD-9ACE375CA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E38F0-2CA4-4B40-9397-DB132369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7E2AD-B380-404C-95C3-36A75C4B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30138-CD9D-D343-9BC7-7337CCBC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C447-24B2-B842-B18E-BDC0788A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3F9EE-09A5-DF46-9119-CE7019E2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8B17C-F6B7-E444-8BD3-A6F47BEF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774A-C8F6-9C48-B9CF-6BD7809C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043F3-AA90-254D-91E8-E3C158E0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CB683-E536-EC45-94FA-EAD2DDFE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1A5E3-C60C-6A4B-9F42-1E019C6D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887F-F70B-C045-B78A-B4CDE731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3802-7E3D-8C40-937A-46DEDF03C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743B8-D10E-A84D-B17C-6E357500C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BAFD4-0A37-114F-8718-CF3E5DF6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94F01-4DBB-4A43-A4F6-A2234ADE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A1579-8D87-F14E-99D9-47EFDC9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BAFE-DD1C-D54A-845B-01A6DFE2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E8D78-58D3-5244-AFD2-5252FD2A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588CC-51DF-054A-B20C-33D200958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9D4BD-BCF7-EE45-8580-B5EADC86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DF36C-3969-304E-8E7F-023BACC9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C8FE1-F667-F54F-BEDB-055C5D4F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B6E34-207B-3948-B829-9F2BDC29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57D0-8663-AA42-BD11-222F93FF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BBCF-DEF1-6447-8B23-17128B6F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C314-0C08-C341-8DFE-1E52B3B2A058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69E8-3049-D141-BEAB-F9FD3A2CA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0FD9-070D-B846-9A07-36170217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BFEFC-A590-044A-8365-0C109734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png" /><Relationship Id="rId7" Type="http://schemas.openxmlformats.org/officeDocument/2006/relationships/image" Target="../media/image25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3" Type="http://schemas.openxmlformats.org/officeDocument/2006/relationships/image" Target="../media/image27.jpeg" /><Relationship Id="rId7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5" Type="http://schemas.openxmlformats.org/officeDocument/2006/relationships/image" Target="../media/image29.jpg" /><Relationship Id="rId10" Type="http://schemas.openxmlformats.org/officeDocument/2006/relationships/image" Target="../media/image33.jpeg" /><Relationship Id="rId4" Type="http://schemas.openxmlformats.org/officeDocument/2006/relationships/image" Target="../media/image28.jpg" /><Relationship Id="rId9" Type="http://schemas.openxmlformats.org/officeDocument/2006/relationships/image" Target="../media/image3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3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3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Relationship Id="rId9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6E3DC7B-4C3B-1B4F-ACF2-6D537A2D7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0FC70-4A9E-D748-B041-9DC8E4791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0" y="594990"/>
            <a:ext cx="10078794" cy="56680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17A76-8272-CF45-841A-EEC616AC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70" y="3630491"/>
            <a:ext cx="2357869" cy="2179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51156-9532-1C45-9796-48DD04577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9" y="452880"/>
            <a:ext cx="2234355" cy="58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>
            <a:extLst>
              <a:ext uri="{FF2B5EF4-FFF2-40B4-BE49-F238E27FC236}">
                <a16:creationId xmlns:a16="http://schemas.microsoft.com/office/drawing/2014/main" id="{827C611F-6C0C-644A-9BAB-33BDBD65B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3454">
            <a:off x="644867" y="600481"/>
            <a:ext cx="2757806" cy="145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328" y="2325721"/>
            <a:ext cx="2660073" cy="16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321" y="396643"/>
            <a:ext cx="2392078" cy="2100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576" y="2589894"/>
            <a:ext cx="2214560" cy="14799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57311" y="566635"/>
            <a:ext cx="4603181" cy="3487086"/>
            <a:chOff x="6957311" y="608198"/>
            <a:chExt cx="4603181" cy="34870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7311" y="608200"/>
              <a:ext cx="4603181" cy="34870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5099" y="608198"/>
              <a:ext cx="2538892" cy="207554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59139" y="4670714"/>
            <a:ext cx="1023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818" y="4565208"/>
            <a:ext cx="9980361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বাঙি,তরমুজ,মুড়ি-মুড়কি,জিলাপি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এগোতেই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915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CF6C3B-B326-744F-A939-3B6DBE72D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76" y="464823"/>
            <a:ext cx="3009255" cy="1850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730" y="3717410"/>
            <a:ext cx="1687786" cy="2420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039" y="464823"/>
            <a:ext cx="3195362" cy="171887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82740" y="2741283"/>
            <a:ext cx="6939938" cy="286232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বললেন,এটা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" y="2453070"/>
            <a:ext cx="1690576" cy="17687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757" y="2030404"/>
            <a:ext cx="2216435" cy="19703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58" y="4371166"/>
            <a:ext cx="1905280" cy="15923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10" y="372219"/>
            <a:ext cx="2142359" cy="19703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181" y="539349"/>
            <a:ext cx="2913890" cy="17140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3800" y="2856500"/>
            <a:ext cx="7479325" cy="341632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ফুল,পাতা,মাছের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ঘোড়া,হাতি,ষাঁড়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পুতুল।আমার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করলাম-এটা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94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1A390EC-E77A-4D44-83FD-57BB87B29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sp>
        <p:nvSpPr>
          <p:cNvPr id="7" name=" 6">
            <a:extLst>
              <a:ext uri="{FF2B5EF4-FFF2-40B4-BE49-F238E27FC236}">
                <a16:creationId xmlns:a16="http://schemas.microsoft.com/office/drawing/2014/main" id="{3A6A5244-9D34-DB42-BB4B-7499EAAB1021}"/>
              </a:ext>
            </a:extLst>
          </p:cNvPr>
          <p:cNvSpPr/>
          <p:nvPr/>
        </p:nvSpPr>
        <p:spPr>
          <a:xfrm rot="10800000">
            <a:off x="735029" y="1834787"/>
            <a:ext cx="10721940" cy="4250938"/>
          </a:xfrm>
          <a:prstGeom prst="trapezoid">
            <a:avLst>
              <a:gd name="adj" fmla="val 2983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73128" y="772275"/>
            <a:ext cx="704574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610" y="1870555"/>
            <a:ext cx="10721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আনন্দ&gt;ন্দ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ন+দ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3283" y="3370432"/>
            <a:ext cx="8991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8837" y="2516256"/>
            <a:ext cx="989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ব্দ=ব+দ, শ্রেণিকক্ষে উচ্চ শব্দ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5164" y="4396481"/>
            <a:ext cx="7804830" cy="143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স+ট,মামা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765" y="1773382"/>
            <a:ext cx="10571018" cy="399010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51DC2-044D-D64C-93C9-19F06AEF7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484" y="4607758"/>
            <a:ext cx="1711557" cy="1574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E0DDC-F764-8D43-9EED-A27F64A6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24" y="4504612"/>
            <a:ext cx="1711557" cy="157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087EF-F93F-A749-925A-A54F943BCB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29" y="389671"/>
            <a:ext cx="1316509" cy="1377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6A0A60-3F68-194D-8F91-7973E1819B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44940" y="341904"/>
            <a:ext cx="1316508" cy="13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040DB9BD-B3AE-964E-BF42-D5B8400B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AA928-8937-E14C-9F86-669B0276C186}"/>
              </a:ext>
            </a:extLst>
          </p:cNvPr>
          <p:cNvSpPr txBox="1"/>
          <p:nvPr/>
        </p:nvSpPr>
        <p:spPr>
          <a:xfrm>
            <a:off x="793140" y="379503"/>
            <a:ext cx="10239373" cy="10526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00B050"/>
                </a:solidFill>
              </a:rPr>
              <a:t>তোমাদের বইয়ের ৩৪পৃষ্ঠা খোল</a:t>
            </a:r>
            <a:endParaRPr lang="en-US" sz="60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B995E63-5ED9-5749-90D7-298551C91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45566"/>
            <a:ext cx="4897850" cy="483293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39B32BD-B394-704E-82B8-178AF1E2E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6" y="1645566"/>
            <a:ext cx="4594153" cy="46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>
            <a:extLst>
              <a:ext uri="{FF2B5EF4-FFF2-40B4-BE49-F238E27FC236}">
                <a16:creationId xmlns:a16="http://schemas.microsoft.com/office/drawing/2014/main" id="{95A039CD-8769-D945-97EA-1145E7E8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0264" y="343166"/>
            <a:ext cx="305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072" y="1329009"/>
            <a:ext cx="607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5377" y="2298958"/>
            <a:ext cx="6071860" cy="95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শখের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1907" y="3066998"/>
            <a:ext cx="778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0512" y="4435400"/>
            <a:ext cx="631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2466" y="5288350"/>
            <a:ext cx="638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8808" y="1174878"/>
            <a:ext cx="7564514" cy="503906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0" y="1643875"/>
            <a:ext cx="1247971" cy="4348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5E9C2-D9A4-724F-A1B4-6B22E5FA4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3054" y="1643875"/>
            <a:ext cx="1247971" cy="4348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CA14B-A61F-B644-BC34-62DDDF9BB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79" y="399780"/>
            <a:ext cx="1690576" cy="1768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13A27-CD60-9B4C-83A0-1CBD8C322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08698" y="418259"/>
            <a:ext cx="1638064" cy="17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>
            <a:extLst>
              <a:ext uri="{FF2B5EF4-FFF2-40B4-BE49-F238E27FC236}">
                <a16:creationId xmlns:a16="http://schemas.microsoft.com/office/drawing/2014/main" id="{35451901-B102-4147-81CE-AC213360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2887" y="1518901"/>
            <a:ext cx="7450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4898" y="2283000"/>
            <a:ext cx="591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কখন?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0371" y="2971730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4259" y="4520852"/>
            <a:ext cx="59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9399" y="3788910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6808">
            <a:off x="511768" y="2634425"/>
            <a:ext cx="1704410" cy="1816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6808">
            <a:off x="9261915" y="2138799"/>
            <a:ext cx="2205858" cy="2351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F4F78-D07D-F941-A9DE-D321EB290EB4}"/>
              </a:ext>
            </a:extLst>
          </p:cNvPr>
          <p:cNvSpPr txBox="1"/>
          <p:nvPr/>
        </p:nvSpPr>
        <p:spPr>
          <a:xfrm>
            <a:off x="627088" y="298985"/>
            <a:ext cx="486163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960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B593F-3BEE-F649-A23C-7482A8AD8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735" y="4035349"/>
            <a:ext cx="2142359" cy="1970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71585-6583-9244-A44D-3B9B94145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87" y="4322894"/>
            <a:ext cx="2142359" cy="19703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6EE52F-9854-0945-A06E-33037990B4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371" y="5253205"/>
            <a:ext cx="1114709" cy="11662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9D6EF0-7757-5B49-BFAD-47B78F9E61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364" y="5216906"/>
            <a:ext cx="1114709" cy="11662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665811-A3F2-3C41-917E-9450B8214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30448" y="5161199"/>
            <a:ext cx="1167954" cy="12219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0051F85-2E77-EE47-951E-3C41FD064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04096" y="5161199"/>
            <a:ext cx="1167954" cy="12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20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75D986B3-80D9-6943-90D9-29594FCF5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0D488E4-5D5B-1946-905A-B1AE7048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1" y="266517"/>
            <a:ext cx="11685258" cy="6324966"/>
          </a:xfrm>
          <a:prstGeom prst="rect">
            <a:avLst/>
          </a:prstGeom>
        </p:spPr>
      </p:pic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1BAABD51-44E3-4B44-A45A-C9FAA65E09CD}"/>
              </a:ext>
            </a:extLst>
          </p:cNvPr>
          <p:cNvSpPr/>
          <p:nvPr/>
        </p:nvSpPr>
        <p:spPr>
          <a:xfrm>
            <a:off x="1266541" y="-164620"/>
            <a:ext cx="1671638" cy="1371536"/>
          </a:xfrm>
          <a:prstGeom prst="donut">
            <a:avLst>
              <a:gd name="adj" fmla="val 95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4B801-4E52-304C-B5A1-A72E60681157}"/>
              </a:ext>
            </a:extLst>
          </p:cNvPr>
          <p:cNvSpPr txBox="1"/>
          <p:nvPr/>
        </p:nvSpPr>
        <p:spPr>
          <a:xfrm rot="579602">
            <a:off x="6540983" y="817481"/>
            <a:ext cx="4014418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6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B057C-47EA-7B41-8BA5-A368472EB3E6}"/>
              </a:ext>
            </a:extLst>
          </p:cNvPr>
          <p:cNvSpPr txBox="1"/>
          <p:nvPr/>
        </p:nvSpPr>
        <p:spPr>
          <a:xfrm>
            <a:off x="1768987" y="281906"/>
            <a:ext cx="71291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</a:rPr>
              <a:t>বা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A695E-F434-1A43-9404-985B6862F637}"/>
              </a:ext>
            </a:extLst>
          </p:cNvPr>
          <p:cNvSpPr txBox="1"/>
          <p:nvPr/>
        </p:nvSpPr>
        <p:spPr>
          <a:xfrm>
            <a:off x="1768987" y="1559858"/>
            <a:ext cx="71291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00B0F0"/>
                </a:solidFill>
              </a:rPr>
              <a:t>ড়ি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B4188-ECB0-B049-AFF6-70D74B3BDBD2}"/>
              </a:ext>
            </a:extLst>
          </p:cNvPr>
          <p:cNvSpPr txBox="1"/>
          <p:nvPr/>
        </p:nvSpPr>
        <p:spPr>
          <a:xfrm>
            <a:off x="1745905" y="2857087"/>
            <a:ext cx="71291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FF00"/>
                </a:solidFill>
              </a:rPr>
              <a:t>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14F70-8A52-B64E-BEFD-9B247FB28451}"/>
              </a:ext>
            </a:extLst>
          </p:cNvPr>
          <p:cNvSpPr txBox="1"/>
          <p:nvPr/>
        </p:nvSpPr>
        <p:spPr>
          <a:xfrm>
            <a:off x="1646527" y="4316996"/>
            <a:ext cx="71291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কা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744FD-8C15-FB43-A6BD-A2B1E817ACE7}"/>
              </a:ext>
            </a:extLst>
          </p:cNvPr>
          <p:cNvSpPr txBox="1"/>
          <p:nvPr/>
        </p:nvSpPr>
        <p:spPr>
          <a:xfrm>
            <a:off x="1583783" y="5709112"/>
            <a:ext cx="71291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FF0000"/>
                </a:solidFill>
              </a:rPr>
              <a:t>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B51CA-A844-4B43-BE26-B1EED66B65C7}"/>
              </a:ext>
            </a:extLst>
          </p:cNvPr>
          <p:cNvSpPr txBox="1"/>
          <p:nvPr/>
        </p:nvSpPr>
        <p:spPr>
          <a:xfrm flipH="1">
            <a:off x="3133774" y="1082093"/>
            <a:ext cx="2727313" cy="501675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chemeClr val="accent2"/>
                </a:solidFill>
              </a:rPr>
              <a:t>তোমার দেখা যেকোনো একটি মেলা সম্পর্কে ১০ বাক্যে ১টি অনুচ্ছেদ লিখবে।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87D60ABC-6C5F-8B44-92D4-45869C2D5AA7}"/>
              </a:ext>
            </a:extLst>
          </p:cNvPr>
          <p:cNvSpPr/>
          <p:nvPr/>
        </p:nvSpPr>
        <p:spPr>
          <a:xfrm>
            <a:off x="997971" y="5486464"/>
            <a:ext cx="1671638" cy="1371536"/>
          </a:xfrm>
          <a:prstGeom prst="donut">
            <a:avLst>
              <a:gd name="adj" fmla="val 95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DF8D2A8A-1426-D944-9EAB-DA96F85CE440}"/>
              </a:ext>
            </a:extLst>
          </p:cNvPr>
          <p:cNvSpPr/>
          <p:nvPr/>
        </p:nvSpPr>
        <p:spPr>
          <a:xfrm>
            <a:off x="1009512" y="4059947"/>
            <a:ext cx="1671638" cy="1371536"/>
          </a:xfrm>
          <a:prstGeom prst="donut">
            <a:avLst>
              <a:gd name="adj" fmla="val 95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F266404-6A58-4A43-B2C2-9985243FF47C}"/>
              </a:ext>
            </a:extLst>
          </p:cNvPr>
          <p:cNvSpPr/>
          <p:nvPr/>
        </p:nvSpPr>
        <p:spPr>
          <a:xfrm>
            <a:off x="1208764" y="1219089"/>
            <a:ext cx="1671638" cy="1371536"/>
          </a:xfrm>
          <a:prstGeom prst="donut">
            <a:avLst>
              <a:gd name="adj" fmla="val 95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CCB751E-70DC-E741-AB4D-2C884D304D0A}"/>
              </a:ext>
            </a:extLst>
          </p:cNvPr>
          <p:cNvSpPr/>
          <p:nvPr/>
        </p:nvSpPr>
        <p:spPr>
          <a:xfrm>
            <a:off x="1103368" y="2566279"/>
            <a:ext cx="1671638" cy="1371536"/>
          </a:xfrm>
          <a:prstGeom prst="donut">
            <a:avLst>
              <a:gd name="adj" fmla="val 95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6" grpId="0" animBg="1"/>
      <p:bldP spid="8" grpId="0" animBg="1"/>
      <p:bldP spid="10" grpId="0" animBg="1"/>
      <p:bldP spid="1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F11B33C-7E37-2F48-83DB-ECAC6327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244" y="613130"/>
            <a:ext cx="1020014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960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মত এখানে শেষ করছি 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9061" y="4183193"/>
            <a:ext cx="8224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plastic">
              <a:bevelT w="88900"/>
              <a:bevelB w="38100" h="38100" prst="angle"/>
            </a:sp3d>
          </a:bodyPr>
          <a:lstStyle/>
          <a:p>
            <a:r>
              <a:rPr lang="en-US" sz="960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132" y="3505510"/>
            <a:ext cx="1784124" cy="2992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6F5141-E7D1-BE44-AF80-CC1A0DB726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120" y="929384"/>
            <a:ext cx="1784124" cy="2992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C63FF-2BAC-364A-AB62-BB609333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182" y="5291781"/>
            <a:ext cx="1384832" cy="127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919A8-E741-AB4C-8596-632F00752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41" y="5414255"/>
            <a:ext cx="1384832" cy="1273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CB2F0-3578-1F48-A535-72FE1B8BF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26900" y="5536729"/>
            <a:ext cx="1384832" cy="1273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F1A79-3A6D-9A43-9AB1-1FB5C3B56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106" y="5373862"/>
            <a:ext cx="1384832" cy="1273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D974C0-23BF-974C-8345-2E38C9D58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71" y="5333469"/>
            <a:ext cx="1384832" cy="1273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E6D767-9628-9346-83C4-A82274FE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36" y="5293076"/>
            <a:ext cx="1384832" cy="12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27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6B3862C-F412-A34F-97EC-14B18F25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C5A721B-EC76-4849-8A73-4A6F78DEB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2" y="497961"/>
            <a:ext cx="10880480" cy="58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7C3AA911-B999-EF45-AD2C-E4C30E88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B18E1DB-DEE3-BC46-A9E6-FBCF96EAA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3" y="416673"/>
            <a:ext cx="10532452" cy="60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B607A8CD-AFE0-5C42-973E-3EF85CD9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D9391DF-1C5E-C348-AFB5-593C31B0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0" y="622788"/>
            <a:ext cx="10569898" cy="5660049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FC21071B-6F83-E145-A8DC-6531B54E31EF}"/>
              </a:ext>
            </a:extLst>
          </p:cNvPr>
          <p:cNvSpPr/>
          <p:nvPr/>
        </p:nvSpPr>
        <p:spPr>
          <a:xfrm>
            <a:off x="3298580" y="807912"/>
            <a:ext cx="5493727" cy="1866416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এগুলো</a:t>
            </a:r>
            <a:r>
              <a:rPr lang="en-US" sz="4400" b="1">
                <a:solidFill>
                  <a:srgbClr val="00B050"/>
                </a:solidFill>
              </a:rPr>
              <a:t> কিসের</a:t>
            </a:r>
            <a:r>
              <a:rPr lang="en-US" sz="4400" b="1">
                <a:solidFill>
                  <a:srgbClr val="00B0F0"/>
                </a:solidFill>
              </a:rPr>
              <a:t> ছবি?</a:t>
            </a:r>
          </a:p>
        </p:txBody>
      </p:sp>
    </p:spTree>
    <p:extLst>
      <p:ext uri="{BB962C8B-B14F-4D97-AF65-F5344CB8AC3E}">
        <p14:creationId xmlns:p14="http://schemas.microsoft.com/office/powerpoint/2010/main" val="11356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2ABF98D-8D11-2A41-83E3-8742CD5D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4F0210C-DF49-B14E-A6BA-82F68585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3" y="1066943"/>
            <a:ext cx="9465028" cy="522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621AD-5949-024A-B31B-AC43AAF0578F}"/>
              </a:ext>
            </a:extLst>
          </p:cNvPr>
          <p:cNvSpPr txBox="1"/>
          <p:nvPr/>
        </p:nvSpPr>
        <p:spPr>
          <a:xfrm>
            <a:off x="3774829" y="248748"/>
            <a:ext cx="5438776" cy="83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আজকের পাঠ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AE988-632F-CF46-AF3B-B509261E6D41}"/>
              </a:ext>
            </a:extLst>
          </p:cNvPr>
          <p:cNvSpPr txBox="1"/>
          <p:nvPr/>
        </p:nvSpPr>
        <p:spPr>
          <a:xfrm>
            <a:off x="2124071" y="2848931"/>
            <a:ext cx="8115304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rgbClr val="00B050"/>
                </a:solidFill>
              </a:rPr>
              <a:t>শখের মৃৎশিল্প</a:t>
            </a:r>
            <a:r>
              <a:rPr lang="en-US" sz="4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15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DB6935-3338-5143-90FC-4EB61F51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9" y="153408"/>
            <a:ext cx="11854962" cy="6551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8E865-4C0F-BD43-B4CF-A404BF1EB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19" y="153408"/>
            <a:ext cx="1178256" cy="123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2F7AD-3779-F043-AE56-7B22E81F3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7124" y="153407"/>
            <a:ext cx="1178257" cy="1232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86179C-209B-5345-B7C4-2A2546FB0170}"/>
              </a:ext>
            </a:extLst>
          </p:cNvPr>
          <p:cNvSpPr txBox="1"/>
          <p:nvPr/>
        </p:nvSpPr>
        <p:spPr>
          <a:xfrm>
            <a:off x="1218554" y="1739157"/>
            <a:ext cx="6493034" cy="338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/>
              <a:t>মৃৎশিল্প শব্দটি মৃৎ এবং শিল্প এই দুইটি শব্দের মিলিত রূপ। মৃৎ শব্দের অর্থ মাটি আর শিল্প বলতে এখানে সুন্দর ও সৃষ্টিশীল বস্তুকে বোঝানো হয়েছে। সুতরাং মাটি দিয়ে তৈরি শিল্পকর্মকে মৃৎশিল্প বলে।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46C71-6E24-1944-8BA6-D535C5789C95}"/>
              </a:ext>
            </a:extLst>
          </p:cNvPr>
          <p:cNvSpPr txBox="1"/>
          <p:nvPr/>
        </p:nvSpPr>
        <p:spPr>
          <a:xfrm>
            <a:off x="432375" y="63270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Pulak Mallick</a:t>
            </a:r>
            <a:r>
              <a:rPr lang="en-US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820F6-4A40-A743-87B5-709AB6C63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59395" y="5512819"/>
            <a:ext cx="954786" cy="998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F60E5B-728D-C94B-87DF-F522C500E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285" y="5512819"/>
            <a:ext cx="954786" cy="9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44507F31-E67D-E349-B41A-39EA5E8E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35" y="-128221"/>
            <a:ext cx="12881463" cy="7089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137" y="272541"/>
            <a:ext cx="3429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4098" y="729926"/>
            <a:ext cx="593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062" y="1035199"/>
            <a:ext cx="9311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045" y="1512252"/>
            <a:ext cx="10296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১.৩.৩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08137" y="2819319"/>
            <a:ext cx="10966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১.৩.১পাঠে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367" y="3860974"/>
            <a:ext cx="11432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স্পষ্টস্বরে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335" y="4737153"/>
            <a:ext cx="11355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১.৪.১যুক্তব্যঞ্জন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১.৫.১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68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DF65E44-D657-D449-8F90-41B3D40B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8" y="388577"/>
            <a:ext cx="11408877" cy="604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2" y="437933"/>
            <a:ext cx="5708133" cy="3334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slop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326" y="478302"/>
            <a:ext cx="5370119" cy="3294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prst="slope"/>
          </a:sp3d>
        </p:spPr>
      </p:pic>
      <p:sp>
        <p:nvSpPr>
          <p:cNvPr id="15" name="TextBox 14"/>
          <p:cNvSpPr txBox="1"/>
          <p:nvPr/>
        </p:nvSpPr>
        <p:spPr>
          <a:xfrm>
            <a:off x="876420" y="4523401"/>
            <a:ext cx="10231699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মামা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776" y="4032795"/>
            <a:ext cx="11183654" cy="230832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বেড়াও,যা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83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57AE79DC-26CC-334A-A205-29EC6B898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7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055" y="543758"/>
            <a:ext cx="1489715" cy="163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6680" y="225479"/>
            <a:ext cx="1624259" cy="2260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876" y="569629"/>
            <a:ext cx="2634276" cy="1396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03" y="2335225"/>
            <a:ext cx="2265557" cy="202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25054" y="2325722"/>
            <a:ext cx="2005543" cy="1706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123393" y="2027868"/>
            <a:ext cx="1837284" cy="1934547"/>
            <a:chOff x="6874803" y="2652878"/>
            <a:chExt cx="2996941" cy="26664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3888" y="2652878"/>
              <a:ext cx="1627856" cy="26583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874803" y="2660980"/>
              <a:ext cx="1369084" cy="265835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738531" y="4641849"/>
            <a:ext cx="9362621" cy="132343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6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23</cp:revision>
  <dcterms:created xsi:type="dcterms:W3CDTF">2021-07-04T17:08:03Z</dcterms:created>
  <dcterms:modified xsi:type="dcterms:W3CDTF">2021-07-11T08:32:44Z</dcterms:modified>
</cp:coreProperties>
</file>