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56" r:id="rId2"/>
    <p:sldId id="276" r:id="rId3"/>
    <p:sldId id="257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7" r:id="rId16"/>
    <p:sldId id="275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0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A99196-0C1A-4E6F-B2BC-97192D95387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332FA-35CD-4BDA-93C8-F0C92CB2385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৯</a:t>
          </a:r>
          <a:endParaRPr lang="en-US" dirty="0"/>
        </a:p>
      </dgm:t>
    </dgm:pt>
    <dgm:pt modelId="{22FD8BB5-F50C-40B6-9261-7A1934EFE76D}" type="parTrans" cxnId="{6EFC86CA-1692-4B90-B6C7-0394139A8487}">
      <dgm:prSet/>
      <dgm:spPr/>
      <dgm:t>
        <a:bodyPr/>
        <a:lstStyle/>
        <a:p>
          <a:endParaRPr lang="en-US"/>
        </a:p>
      </dgm:t>
    </dgm:pt>
    <dgm:pt modelId="{A52F2178-6C42-49A0-9040-119A5974CEEE}" type="sibTrans" cxnId="{6EFC86CA-1692-4B90-B6C7-0394139A8487}">
      <dgm:prSet/>
      <dgm:spPr/>
      <dgm:t>
        <a:bodyPr/>
        <a:lstStyle/>
        <a:p>
          <a:endParaRPr lang="en-US"/>
        </a:p>
      </dgm:t>
    </dgm:pt>
    <dgm:pt modelId="{BA2FA24B-2A68-4329-9FDA-EC0B866212F7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৭</a:t>
          </a:r>
          <a:endParaRPr lang="en-US" dirty="0"/>
        </a:p>
      </dgm:t>
    </dgm:pt>
    <dgm:pt modelId="{73241DDA-72D0-48BB-A0A6-3E26BC43D770}" type="parTrans" cxnId="{3C2A5AED-9CDE-4313-9549-C68932442EBA}">
      <dgm:prSet/>
      <dgm:spPr/>
      <dgm:t>
        <a:bodyPr/>
        <a:lstStyle/>
        <a:p>
          <a:endParaRPr lang="en-US"/>
        </a:p>
      </dgm:t>
    </dgm:pt>
    <dgm:pt modelId="{07CAA56B-713C-4FDF-BFB4-553B11471B9E}" type="sibTrans" cxnId="{3C2A5AED-9CDE-4313-9549-C68932442EBA}">
      <dgm:prSet/>
      <dgm:spPr/>
      <dgm:t>
        <a:bodyPr/>
        <a:lstStyle/>
        <a:p>
          <a:endParaRPr lang="en-US"/>
        </a:p>
      </dgm:t>
    </dgm:pt>
    <dgm:pt modelId="{7F7C1329-C21C-4D0D-B3CF-7E5D00FAD30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৩</a:t>
          </a:r>
          <a:endParaRPr lang="en-US" dirty="0"/>
        </a:p>
      </dgm:t>
    </dgm:pt>
    <dgm:pt modelId="{8ED57CC4-4E17-483D-81D1-257D34E7140D}" type="parTrans" cxnId="{90480F03-17D7-4229-87AE-39554982FD00}">
      <dgm:prSet/>
      <dgm:spPr/>
      <dgm:t>
        <a:bodyPr/>
        <a:lstStyle/>
        <a:p>
          <a:endParaRPr lang="en-US"/>
        </a:p>
      </dgm:t>
    </dgm:pt>
    <dgm:pt modelId="{EB610791-3DEE-4177-A15D-4A8D90C12EC1}" type="sibTrans" cxnId="{90480F03-17D7-4229-87AE-39554982FD00}">
      <dgm:prSet/>
      <dgm:spPr/>
      <dgm:t>
        <a:bodyPr/>
        <a:lstStyle/>
        <a:p>
          <a:endParaRPr lang="en-US"/>
        </a:p>
      </dgm:t>
    </dgm:pt>
    <dgm:pt modelId="{BBC2DBEB-E2E6-43F1-B283-A556149AF7AC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৫</a:t>
          </a:r>
          <a:endParaRPr lang="en-US" dirty="0"/>
        </a:p>
      </dgm:t>
    </dgm:pt>
    <dgm:pt modelId="{847D48C2-DE94-4706-8620-388760827BA4}" type="parTrans" cxnId="{6F2C623F-7BCF-4962-97CE-24DD24729711}">
      <dgm:prSet/>
      <dgm:spPr/>
      <dgm:t>
        <a:bodyPr/>
        <a:lstStyle/>
        <a:p>
          <a:endParaRPr lang="en-US"/>
        </a:p>
      </dgm:t>
    </dgm:pt>
    <dgm:pt modelId="{9BCCD658-FA12-488C-BF4E-DF1E22492E5D}" type="sibTrans" cxnId="{6F2C623F-7BCF-4962-97CE-24DD24729711}">
      <dgm:prSet/>
      <dgm:spPr/>
      <dgm:t>
        <a:bodyPr/>
        <a:lstStyle/>
        <a:p>
          <a:endParaRPr lang="en-US"/>
        </a:p>
      </dgm:t>
    </dgm:pt>
    <dgm:pt modelId="{DC138A65-013F-4181-9427-1EAAC1C421C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২</a:t>
          </a:r>
          <a:endParaRPr lang="en-US" dirty="0"/>
        </a:p>
      </dgm:t>
    </dgm:pt>
    <dgm:pt modelId="{11D46EA4-B2D8-4FC3-B452-CC85AB71AE60}" type="parTrans" cxnId="{7BC1C64A-AD1A-4E92-9758-F966D96B064F}">
      <dgm:prSet/>
      <dgm:spPr/>
      <dgm:t>
        <a:bodyPr/>
        <a:lstStyle/>
        <a:p>
          <a:endParaRPr lang="en-US"/>
        </a:p>
      </dgm:t>
    </dgm:pt>
    <dgm:pt modelId="{301BA7C7-29C6-4FEE-A13F-1ADE9CF5E67B}" type="sibTrans" cxnId="{7BC1C64A-AD1A-4E92-9758-F966D96B064F}">
      <dgm:prSet/>
      <dgm:spPr/>
      <dgm:t>
        <a:bodyPr/>
        <a:lstStyle/>
        <a:p>
          <a:endParaRPr lang="en-US"/>
        </a:p>
      </dgm:t>
    </dgm:pt>
    <dgm:pt modelId="{03AD62B8-0907-4063-A56B-57A189E0C15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৪</a:t>
          </a:r>
          <a:endParaRPr lang="en-US" dirty="0"/>
        </a:p>
      </dgm:t>
    </dgm:pt>
    <dgm:pt modelId="{E98D07FA-6796-4D5A-9290-9467A6ED734B}" type="parTrans" cxnId="{AF632AE8-21AA-4A0C-B7C2-872528E9E9EE}">
      <dgm:prSet/>
      <dgm:spPr/>
      <dgm:t>
        <a:bodyPr/>
        <a:lstStyle/>
        <a:p>
          <a:endParaRPr lang="en-US"/>
        </a:p>
      </dgm:t>
    </dgm:pt>
    <dgm:pt modelId="{A7A84A9B-22A0-4308-85FE-25EC7BEE83C3}" type="sibTrans" cxnId="{AF632AE8-21AA-4A0C-B7C2-872528E9E9EE}">
      <dgm:prSet/>
      <dgm:spPr/>
      <dgm:t>
        <a:bodyPr/>
        <a:lstStyle/>
        <a:p>
          <a:endParaRPr lang="en-US"/>
        </a:p>
      </dgm:t>
    </dgm:pt>
    <dgm:pt modelId="{4112BDC2-EE12-4C89-876E-3D843BE70B34}" type="pres">
      <dgm:prSet presAssocID="{87A99196-0C1A-4E6F-B2BC-97192D9538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0B7F31-D737-471C-8805-7CCF760C2E9B}" type="pres">
      <dgm:prSet presAssocID="{28F332FA-35CD-4BDA-93C8-F0C92CB23858}" presName="centerShape" presStyleLbl="node0" presStyleIdx="0" presStyleCnt="1"/>
      <dgm:spPr/>
      <dgm:t>
        <a:bodyPr/>
        <a:lstStyle/>
        <a:p>
          <a:endParaRPr lang="en-US"/>
        </a:p>
      </dgm:t>
    </dgm:pt>
    <dgm:pt modelId="{F5EE76C6-C0BE-4DCD-A5EA-E130A4969A55}" type="pres">
      <dgm:prSet presAssocID="{BA2FA24B-2A68-4329-9FDA-EC0B866212F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A1DC5-93B6-4A54-8836-E31077CD4248}" type="pres">
      <dgm:prSet presAssocID="{BA2FA24B-2A68-4329-9FDA-EC0B866212F7}" presName="dummy" presStyleCnt="0"/>
      <dgm:spPr/>
    </dgm:pt>
    <dgm:pt modelId="{0D0EC2AD-5484-4BF2-A705-C0D579FB48A9}" type="pres">
      <dgm:prSet presAssocID="{07CAA56B-713C-4FDF-BFB4-553B11471B9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F0E26BA-3CAB-442E-BCA8-C4773AB7073F}" type="pres">
      <dgm:prSet presAssocID="{7F7C1329-C21C-4D0D-B3CF-7E5D00FAD3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C58B8-AF29-4D7C-9D8F-B292EF825969}" type="pres">
      <dgm:prSet presAssocID="{7F7C1329-C21C-4D0D-B3CF-7E5D00FAD308}" presName="dummy" presStyleCnt="0"/>
      <dgm:spPr/>
    </dgm:pt>
    <dgm:pt modelId="{3B6FC560-DA3F-445B-BC25-459B8942A688}" type="pres">
      <dgm:prSet presAssocID="{EB610791-3DEE-4177-A15D-4A8D90C12EC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6D298DC-4CF4-4BD6-829A-FB21D8EFFFB6}" type="pres">
      <dgm:prSet presAssocID="{BBC2DBEB-E2E6-43F1-B283-A556149AF7AC}" presName="node" presStyleLbl="node1" presStyleIdx="2" presStyleCnt="5" custRadScaleRad="96696" custRadScaleInc="-6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9A413-470C-4018-8AFA-95A4E8EC7FC4}" type="pres">
      <dgm:prSet presAssocID="{BBC2DBEB-E2E6-43F1-B283-A556149AF7AC}" presName="dummy" presStyleCnt="0"/>
      <dgm:spPr/>
    </dgm:pt>
    <dgm:pt modelId="{27572BF0-4C45-45C5-9C70-E7E49FD80E5F}" type="pres">
      <dgm:prSet presAssocID="{9BCCD658-FA12-488C-BF4E-DF1E22492E5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A1440F6-B503-448A-A68E-45440B23669F}" type="pres">
      <dgm:prSet presAssocID="{DC138A65-013F-4181-9427-1EAAC1C421C9}" presName="node" presStyleLbl="node1" presStyleIdx="3" presStyleCnt="5" custRadScaleRad="99663" custRadScaleInc="26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FBD79-F6B4-41F8-BE60-13CCBF6597FB}" type="pres">
      <dgm:prSet presAssocID="{DC138A65-013F-4181-9427-1EAAC1C421C9}" presName="dummy" presStyleCnt="0"/>
      <dgm:spPr/>
    </dgm:pt>
    <dgm:pt modelId="{EA132AC1-48AC-4191-AED1-5EABFC359BD7}" type="pres">
      <dgm:prSet presAssocID="{301BA7C7-29C6-4FEE-A13F-1ADE9CF5E6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21964ED-0A43-4DCA-A85E-D63CFA17CACB}" type="pres">
      <dgm:prSet presAssocID="{03AD62B8-0907-4063-A56B-57A189E0C15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6CE43-24CF-4B10-970D-0F897FE6F47F}" type="pres">
      <dgm:prSet presAssocID="{03AD62B8-0907-4063-A56B-57A189E0C15A}" presName="dummy" presStyleCnt="0"/>
      <dgm:spPr/>
    </dgm:pt>
    <dgm:pt modelId="{79C739DA-4871-4EE6-934B-04473D7C529F}" type="pres">
      <dgm:prSet presAssocID="{A7A84A9B-22A0-4308-85FE-25EC7BEE83C3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08BE39D-252E-4E2F-9551-5B4E5B9AAD2D}" type="presOf" srcId="{BBC2DBEB-E2E6-43F1-B283-A556149AF7AC}" destId="{F6D298DC-4CF4-4BD6-829A-FB21D8EFFFB6}" srcOrd="0" destOrd="0" presId="urn:microsoft.com/office/officeart/2005/8/layout/radial6"/>
    <dgm:cxn modelId="{3C2A5AED-9CDE-4313-9549-C68932442EBA}" srcId="{28F332FA-35CD-4BDA-93C8-F0C92CB23858}" destId="{BA2FA24B-2A68-4329-9FDA-EC0B866212F7}" srcOrd="0" destOrd="0" parTransId="{73241DDA-72D0-48BB-A0A6-3E26BC43D770}" sibTransId="{07CAA56B-713C-4FDF-BFB4-553B11471B9E}"/>
    <dgm:cxn modelId="{AF632AE8-21AA-4A0C-B7C2-872528E9E9EE}" srcId="{28F332FA-35CD-4BDA-93C8-F0C92CB23858}" destId="{03AD62B8-0907-4063-A56B-57A189E0C15A}" srcOrd="4" destOrd="0" parTransId="{E98D07FA-6796-4D5A-9290-9467A6ED734B}" sibTransId="{A7A84A9B-22A0-4308-85FE-25EC7BEE83C3}"/>
    <dgm:cxn modelId="{3D6EEE38-47B7-42AD-AED6-43CDA6A76194}" type="presOf" srcId="{07CAA56B-713C-4FDF-BFB4-553B11471B9E}" destId="{0D0EC2AD-5484-4BF2-A705-C0D579FB48A9}" srcOrd="0" destOrd="0" presId="urn:microsoft.com/office/officeart/2005/8/layout/radial6"/>
    <dgm:cxn modelId="{4FA8FFDC-3954-4345-ADDA-805A6841AFBD}" type="presOf" srcId="{28F332FA-35CD-4BDA-93C8-F0C92CB23858}" destId="{6E0B7F31-D737-471C-8805-7CCF760C2E9B}" srcOrd="0" destOrd="0" presId="urn:microsoft.com/office/officeart/2005/8/layout/radial6"/>
    <dgm:cxn modelId="{DDAD90FF-D228-428D-9181-9BEF5E7AED11}" type="presOf" srcId="{301BA7C7-29C6-4FEE-A13F-1ADE9CF5E67B}" destId="{EA132AC1-48AC-4191-AED1-5EABFC359BD7}" srcOrd="0" destOrd="0" presId="urn:microsoft.com/office/officeart/2005/8/layout/radial6"/>
    <dgm:cxn modelId="{90480F03-17D7-4229-87AE-39554982FD00}" srcId="{28F332FA-35CD-4BDA-93C8-F0C92CB23858}" destId="{7F7C1329-C21C-4D0D-B3CF-7E5D00FAD308}" srcOrd="1" destOrd="0" parTransId="{8ED57CC4-4E17-483D-81D1-257D34E7140D}" sibTransId="{EB610791-3DEE-4177-A15D-4A8D90C12EC1}"/>
    <dgm:cxn modelId="{5C983A80-1C2E-4AB2-B5F3-B439991D6603}" type="presOf" srcId="{DC138A65-013F-4181-9427-1EAAC1C421C9}" destId="{8A1440F6-B503-448A-A68E-45440B23669F}" srcOrd="0" destOrd="0" presId="urn:microsoft.com/office/officeart/2005/8/layout/radial6"/>
    <dgm:cxn modelId="{6F2C623F-7BCF-4962-97CE-24DD24729711}" srcId="{28F332FA-35CD-4BDA-93C8-F0C92CB23858}" destId="{BBC2DBEB-E2E6-43F1-B283-A556149AF7AC}" srcOrd="2" destOrd="0" parTransId="{847D48C2-DE94-4706-8620-388760827BA4}" sibTransId="{9BCCD658-FA12-488C-BF4E-DF1E22492E5D}"/>
    <dgm:cxn modelId="{6EFC86CA-1692-4B90-B6C7-0394139A8487}" srcId="{87A99196-0C1A-4E6F-B2BC-97192D95387E}" destId="{28F332FA-35CD-4BDA-93C8-F0C92CB23858}" srcOrd="0" destOrd="0" parTransId="{22FD8BB5-F50C-40B6-9261-7A1934EFE76D}" sibTransId="{A52F2178-6C42-49A0-9040-119A5974CEEE}"/>
    <dgm:cxn modelId="{B0AF5653-F957-4900-AC72-E86EFEDA6232}" type="presOf" srcId="{A7A84A9B-22A0-4308-85FE-25EC7BEE83C3}" destId="{79C739DA-4871-4EE6-934B-04473D7C529F}" srcOrd="0" destOrd="0" presId="urn:microsoft.com/office/officeart/2005/8/layout/radial6"/>
    <dgm:cxn modelId="{28C60117-559A-49BA-A5D6-C3EEBED6F081}" type="presOf" srcId="{BA2FA24B-2A68-4329-9FDA-EC0B866212F7}" destId="{F5EE76C6-C0BE-4DCD-A5EA-E130A4969A55}" srcOrd="0" destOrd="0" presId="urn:microsoft.com/office/officeart/2005/8/layout/radial6"/>
    <dgm:cxn modelId="{55EA70D0-3715-468E-ADB3-7AD0518A92C7}" type="presOf" srcId="{EB610791-3DEE-4177-A15D-4A8D90C12EC1}" destId="{3B6FC560-DA3F-445B-BC25-459B8942A688}" srcOrd="0" destOrd="0" presId="urn:microsoft.com/office/officeart/2005/8/layout/radial6"/>
    <dgm:cxn modelId="{7BC1C64A-AD1A-4E92-9758-F966D96B064F}" srcId="{28F332FA-35CD-4BDA-93C8-F0C92CB23858}" destId="{DC138A65-013F-4181-9427-1EAAC1C421C9}" srcOrd="3" destOrd="0" parTransId="{11D46EA4-B2D8-4FC3-B452-CC85AB71AE60}" sibTransId="{301BA7C7-29C6-4FEE-A13F-1ADE9CF5E67B}"/>
    <dgm:cxn modelId="{E8233B0E-294B-4C14-9A4D-53F7553B301E}" type="presOf" srcId="{87A99196-0C1A-4E6F-B2BC-97192D95387E}" destId="{4112BDC2-EE12-4C89-876E-3D843BE70B34}" srcOrd="0" destOrd="0" presId="urn:microsoft.com/office/officeart/2005/8/layout/radial6"/>
    <dgm:cxn modelId="{FECDB667-9E69-4558-B5FA-AC2C09FA0ED5}" type="presOf" srcId="{03AD62B8-0907-4063-A56B-57A189E0C15A}" destId="{721964ED-0A43-4DCA-A85E-D63CFA17CACB}" srcOrd="0" destOrd="0" presId="urn:microsoft.com/office/officeart/2005/8/layout/radial6"/>
    <dgm:cxn modelId="{AD468DAB-89D5-462A-B302-5088A0F69AD7}" type="presOf" srcId="{9BCCD658-FA12-488C-BF4E-DF1E22492E5D}" destId="{27572BF0-4C45-45C5-9C70-E7E49FD80E5F}" srcOrd="0" destOrd="0" presId="urn:microsoft.com/office/officeart/2005/8/layout/radial6"/>
    <dgm:cxn modelId="{D07F87AF-CEAB-4082-BC34-E1BD3AC29EFB}" type="presOf" srcId="{7F7C1329-C21C-4D0D-B3CF-7E5D00FAD308}" destId="{4F0E26BA-3CAB-442E-BCA8-C4773AB7073F}" srcOrd="0" destOrd="0" presId="urn:microsoft.com/office/officeart/2005/8/layout/radial6"/>
    <dgm:cxn modelId="{2D53AE23-7598-441D-A0B6-E88B8543FA9A}" type="presParOf" srcId="{4112BDC2-EE12-4C89-876E-3D843BE70B34}" destId="{6E0B7F31-D737-471C-8805-7CCF760C2E9B}" srcOrd="0" destOrd="0" presId="urn:microsoft.com/office/officeart/2005/8/layout/radial6"/>
    <dgm:cxn modelId="{12C6313B-49A7-4A8F-A123-B3EE2AD26A90}" type="presParOf" srcId="{4112BDC2-EE12-4C89-876E-3D843BE70B34}" destId="{F5EE76C6-C0BE-4DCD-A5EA-E130A4969A55}" srcOrd="1" destOrd="0" presId="urn:microsoft.com/office/officeart/2005/8/layout/radial6"/>
    <dgm:cxn modelId="{B703EF06-C629-4A63-9C6F-DC40757F3A6F}" type="presParOf" srcId="{4112BDC2-EE12-4C89-876E-3D843BE70B34}" destId="{227A1DC5-93B6-4A54-8836-E31077CD4248}" srcOrd="2" destOrd="0" presId="urn:microsoft.com/office/officeart/2005/8/layout/radial6"/>
    <dgm:cxn modelId="{614A80D7-40C1-46B0-B44C-562E42B2E335}" type="presParOf" srcId="{4112BDC2-EE12-4C89-876E-3D843BE70B34}" destId="{0D0EC2AD-5484-4BF2-A705-C0D579FB48A9}" srcOrd="3" destOrd="0" presId="urn:microsoft.com/office/officeart/2005/8/layout/radial6"/>
    <dgm:cxn modelId="{E5C84C41-E680-40E9-B054-BD75A8F0DDF9}" type="presParOf" srcId="{4112BDC2-EE12-4C89-876E-3D843BE70B34}" destId="{4F0E26BA-3CAB-442E-BCA8-C4773AB7073F}" srcOrd="4" destOrd="0" presId="urn:microsoft.com/office/officeart/2005/8/layout/radial6"/>
    <dgm:cxn modelId="{1DCB5445-9FD1-4648-BBB0-90A41E8B5059}" type="presParOf" srcId="{4112BDC2-EE12-4C89-876E-3D843BE70B34}" destId="{AD2C58B8-AF29-4D7C-9D8F-B292EF825969}" srcOrd="5" destOrd="0" presId="urn:microsoft.com/office/officeart/2005/8/layout/radial6"/>
    <dgm:cxn modelId="{879CBB61-544E-46D7-BA61-9B881E1066F1}" type="presParOf" srcId="{4112BDC2-EE12-4C89-876E-3D843BE70B34}" destId="{3B6FC560-DA3F-445B-BC25-459B8942A688}" srcOrd="6" destOrd="0" presId="urn:microsoft.com/office/officeart/2005/8/layout/radial6"/>
    <dgm:cxn modelId="{D689BB18-3AC7-457B-B2F6-B4C1F7E2CC87}" type="presParOf" srcId="{4112BDC2-EE12-4C89-876E-3D843BE70B34}" destId="{F6D298DC-4CF4-4BD6-829A-FB21D8EFFFB6}" srcOrd="7" destOrd="0" presId="urn:microsoft.com/office/officeart/2005/8/layout/radial6"/>
    <dgm:cxn modelId="{4AAFDEFD-6B97-418F-B49A-E47AFBE4F2F0}" type="presParOf" srcId="{4112BDC2-EE12-4C89-876E-3D843BE70B34}" destId="{3A39A413-470C-4018-8AFA-95A4E8EC7FC4}" srcOrd="8" destOrd="0" presId="urn:microsoft.com/office/officeart/2005/8/layout/radial6"/>
    <dgm:cxn modelId="{760A22DB-8DF4-440A-AB25-8D130B309F4B}" type="presParOf" srcId="{4112BDC2-EE12-4C89-876E-3D843BE70B34}" destId="{27572BF0-4C45-45C5-9C70-E7E49FD80E5F}" srcOrd="9" destOrd="0" presId="urn:microsoft.com/office/officeart/2005/8/layout/radial6"/>
    <dgm:cxn modelId="{F6CA29AA-F108-4558-9501-FE95C8AF84B8}" type="presParOf" srcId="{4112BDC2-EE12-4C89-876E-3D843BE70B34}" destId="{8A1440F6-B503-448A-A68E-45440B23669F}" srcOrd="10" destOrd="0" presId="urn:microsoft.com/office/officeart/2005/8/layout/radial6"/>
    <dgm:cxn modelId="{7BF12EF5-DE11-4B65-8264-5E93843BFE47}" type="presParOf" srcId="{4112BDC2-EE12-4C89-876E-3D843BE70B34}" destId="{D5BFBD79-F6B4-41F8-BE60-13CCBF6597FB}" srcOrd="11" destOrd="0" presId="urn:microsoft.com/office/officeart/2005/8/layout/radial6"/>
    <dgm:cxn modelId="{338929AF-F645-4E82-8147-EDFCE2CF6111}" type="presParOf" srcId="{4112BDC2-EE12-4C89-876E-3D843BE70B34}" destId="{EA132AC1-48AC-4191-AED1-5EABFC359BD7}" srcOrd="12" destOrd="0" presId="urn:microsoft.com/office/officeart/2005/8/layout/radial6"/>
    <dgm:cxn modelId="{000FDB41-1FD5-4892-8BF9-88518CE075E6}" type="presParOf" srcId="{4112BDC2-EE12-4C89-876E-3D843BE70B34}" destId="{721964ED-0A43-4DCA-A85E-D63CFA17CACB}" srcOrd="13" destOrd="0" presId="urn:microsoft.com/office/officeart/2005/8/layout/radial6"/>
    <dgm:cxn modelId="{C0C13BC0-EBC3-4B7F-8B5F-A2EC0F0D9280}" type="presParOf" srcId="{4112BDC2-EE12-4C89-876E-3D843BE70B34}" destId="{1F96CE43-24CF-4B10-970D-0F897FE6F47F}" srcOrd="14" destOrd="0" presId="urn:microsoft.com/office/officeart/2005/8/layout/radial6"/>
    <dgm:cxn modelId="{200C044A-CBB6-4928-8D39-06340CB8E963}" type="presParOf" srcId="{4112BDC2-EE12-4C89-876E-3D843BE70B34}" destId="{79C739DA-4871-4EE6-934B-04473D7C529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739DA-4871-4EE6-934B-04473D7C529F}">
      <dsp:nvSpPr>
        <dsp:cNvPr id="0" name=""/>
        <dsp:cNvSpPr/>
      </dsp:nvSpPr>
      <dsp:spPr>
        <a:xfrm>
          <a:off x="1680457" y="567440"/>
          <a:ext cx="3793288" cy="3793288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32AC1-48AC-4191-AED1-5EABFC359BD7}">
      <dsp:nvSpPr>
        <dsp:cNvPr id="0" name=""/>
        <dsp:cNvSpPr/>
      </dsp:nvSpPr>
      <dsp:spPr>
        <a:xfrm>
          <a:off x="1682564" y="560913"/>
          <a:ext cx="3793288" cy="3793288"/>
        </a:xfrm>
        <a:prstGeom prst="blockArc">
          <a:avLst>
            <a:gd name="adj1" fmla="val 7937894"/>
            <a:gd name="adj2" fmla="val 11867274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2BF0-4C45-45C5-9C70-E7E49FD80E5F}">
      <dsp:nvSpPr>
        <dsp:cNvPr id="0" name=""/>
        <dsp:cNvSpPr/>
      </dsp:nvSpPr>
      <dsp:spPr>
        <a:xfrm>
          <a:off x="1638760" y="522301"/>
          <a:ext cx="3793288" cy="3793288"/>
        </a:xfrm>
        <a:prstGeom prst="blockArc">
          <a:avLst>
            <a:gd name="adj1" fmla="val 3134704"/>
            <a:gd name="adj2" fmla="val 7829535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FC560-DA3F-445B-BC25-459B8942A688}">
      <dsp:nvSpPr>
        <dsp:cNvPr id="0" name=""/>
        <dsp:cNvSpPr/>
      </dsp:nvSpPr>
      <dsp:spPr>
        <a:xfrm>
          <a:off x="1661393" y="505050"/>
          <a:ext cx="3793288" cy="3793288"/>
        </a:xfrm>
        <a:prstGeom prst="blockArc">
          <a:avLst>
            <a:gd name="adj1" fmla="val 20641061"/>
            <a:gd name="adj2" fmla="val 3187511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EC2AD-5484-4BF2-A705-C0D579FB48A9}">
      <dsp:nvSpPr>
        <dsp:cNvPr id="0" name=""/>
        <dsp:cNvSpPr/>
      </dsp:nvSpPr>
      <dsp:spPr>
        <a:xfrm>
          <a:off x="1680457" y="567440"/>
          <a:ext cx="3793288" cy="3793288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B7F31-D737-471C-8805-7CCF760C2E9B}">
      <dsp:nvSpPr>
        <dsp:cNvPr id="0" name=""/>
        <dsp:cNvSpPr/>
      </dsp:nvSpPr>
      <dsp:spPr>
        <a:xfrm>
          <a:off x="2703785" y="1590768"/>
          <a:ext cx="1746631" cy="1746631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৯</a:t>
          </a:r>
          <a:endParaRPr lang="en-US" sz="6500" kern="1200" dirty="0"/>
        </a:p>
      </dsp:txBody>
      <dsp:txXfrm>
        <a:off x="2959573" y="1846556"/>
        <a:ext cx="1235055" cy="1235055"/>
      </dsp:txXfrm>
    </dsp:sp>
    <dsp:sp modelId="{F5EE76C6-C0BE-4DCD-A5EA-E130A4969A55}">
      <dsp:nvSpPr>
        <dsp:cNvPr id="0" name=""/>
        <dsp:cNvSpPr/>
      </dsp:nvSpPr>
      <dsp:spPr>
        <a:xfrm>
          <a:off x="2965780" y="134"/>
          <a:ext cx="1222642" cy="122264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৭</a:t>
          </a:r>
          <a:endParaRPr lang="en-US" sz="4800" kern="1200" dirty="0"/>
        </a:p>
      </dsp:txBody>
      <dsp:txXfrm>
        <a:off x="3144832" y="179186"/>
        <a:ext cx="864538" cy="864538"/>
      </dsp:txXfrm>
    </dsp:sp>
    <dsp:sp modelId="{4F0E26BA-3CAB-442E-BCA8-C4773AB7073F}">
      <dsp:nvSpPr>
        <dsp:cNvPr id="0" name=""/>
        <dsp:cNvSpPr/>
      </dsp:nvSpPr>
      <dsp:spPr>
        <a:xfrm>
          <a:off x="4727735" y="1280269"/>
          <a:ext cx="1222642" cy="122264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৩</a:t>
          </a:r>
          <a:endParaRPr lang="en-US" sz="4800" kern="1200" dirty="0"/>
        </a:p>
      </dsp:txBody>
      <dsp:txXfrm>
        <a:off x="4906787" y="1459321"/>
        <a:ext cx="864538" cy="864538"/>
      </dsp:txXfrm>
    </dsp:sp>
    <dsp:sp modelId="{F6D298DC-4CF4-4BD6-829A-FB21D8EFFFB6}">
      <dsp:nvSpPr>
        <dsp:cNvPr id="0" name=""/>
        <dsp:cNvSpPr/>
      </dsp:nvSpPr>
      <dsp:spPr>
        <a:xfrm>
          <a:off x="4058421" y="3272381"/>
          <a:ext cx="1222642" cy="122264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৫</a:t>
          </a:r>
          <a:endParaRPr lang="en-US" sz="4800" kern="1200" dirty="0"/>
        </a:p>
      </dsp:txBody>
      <dsp:txXfrm>
        <a:off x="4237473" y="3451433"/>
        <a:ext cx="864538" cy="864538"/>
      </dsp:txXfrm>
    </dsp:sp>
    <dsp:sp modelId="{8A1440F6-B503-448A-A68E-45440B23669F}">
      <dsp:nvSpPr>
        <dsp:cNvPr id="0" name=""/>
        <dsp:cNvSpPr/>
      </dsp:nvSpPr>
      <dsp:spPr>
        <a:xfrm>
          <a:off x="1721087" y="3216537"/>
          <a:ext cx="1222642" cy="122264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২</a:t>
          </a:r>
          <a:endParaRPr lang="en-US" sz="4800" kern="1200" dirty="0"/>
        </a:p>
      </dsp:txBody>
      <dsp:txXfrm>
        <a:off x="1900139" y="3395589"/>
        <a:ext cx="864538" cy="864538"/>
      </dsp:txXfrm>
    </dsp:sp>
    <dsp:sp modelId="{721964ED-0A43-4DCA-A85E-D63CFA17CACB}">
      <dsp:nvSpPr>
        <dsp:cNvPr id="0" name=""/>
        <dsp:cNvSpPr/>
      </dsp:nvSpPr>
      <dsp:spPr>
        <a:xfrm>
          <a:off x="1203825" y="1280269"/>
          <a:ext cx="1222642" cy="122264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৪</a:t>
          </a:r>
          <a:endParaRPr lang="en-US" sz="4800" kern="1200" dirty="0"/>
        </a:p>
      </dsp:txBody>
      <dsp:txXfrm>
        <a:off x="1382877" y="1459321"/>
        <a:ext cx="864538" cy="864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28059-3C29-4B76-A5D7-B735F4DC1A67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7926B-9B1E-44F5-A318-58B34E042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7926B-9B1E-44F5-A318-58B34E0427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6FA4-2482-4269-A94A-E0FA518D172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6ED-7C06-4663-BB28-01DCB0103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4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6FA4-2482-4269-A94A-E0FA518D172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6ED-7C06-4663-BB28-01DCB0103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5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6FA4-2482-4269-A94A-E0FA518D172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6ED-7C06-4663-BB28-01DCB01032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651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6FA4-2482-4269-A94A-E0FA518D172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6ED-7C06-4663-BB28-01DCB0103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40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6FA4-2482-4269-A94A-E0FA518D172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6ED-7C06-4663-BB28-01DCB01032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4630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6FA4-2482-4269-A94A-E0FA518D172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6ED-7C06-4663-BB28-01DCB0103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43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6FA4-2482-4269-A94A-E0FA518D172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6ED-7C06-4663-BB28-01DCB0103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3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6FA4-2482-4269-A94A-E0FA518D172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6ED-7C06-4663-BB28-01DCB0103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8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6FA4-2482-4269-A94A-E0FA518D172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6ED-7C06-4663-BB28-01DCB0103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7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6FA4-2482-4269-A94A-E0FA518D172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6ED-7C06-4663-BB28-01DCB0103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1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6FA4-2482-4269-A94A-E0FA518D172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6ED-7C06-4663-BB28-01DCB0103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7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6FA4-2482-4269-A94A-E0FA518D172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6ED-7C06-4663-BB28-01DCB0103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2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6FA4-2482-4269-A94A-E0FA518D172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6ED-7C06-4663-BB28-01DCB0103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9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6FA4-2482-4269-A94A-E0FA518D172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6ED-7C06-4663-BB28-01DCB0103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1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6FA4-2482-4269-A94A-E0FA518D172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6ED-7C06-4663-BB28-01DCB0103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2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6ED-7C06-4663-BB28-01DCB01032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6FA4-2482-4269-A94A-E0FA518D1729}" type="datetimeFigureOut">
              <a:rPr lang="en-US" smtClean="0"/>
              <a:pPr/>
              <a:t>7/13/2021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6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86FA4-2482-4269-A94A-E0FA518D172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5F76ED-7C06-4663-BB28-01DCB0103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9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7916" y="1596788"/>
            <a:ext cx="6892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002060"/>
                </a:solidFill>
                <a:latin typeface="NikoshBAN"/>
              </a:rPr>
              <a:t>স্বাগতম</a:t>
            </a:r>
            <a:endParaRPr lang="en-US" sz="138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9542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34" y="715952"/>
            <a:ext cx="6792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239" y="2752900"/>
            <a:ext cx="11338560" cy="288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বাস্তব পর্যায়ঃ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কাঠি,পাতা,মার্বেল ইত্যাদির মাধ্যমে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বিয়োগের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ধারণা দিব।</a:t>
            </a:r>
          </a:p>
        </p:txBody>
      </p:sp>
    </p:spTree>
    <p:extLst>
      <p:ext uri="{BB962C8B-B14F-4D97-AF65-F5344CB8AC3E}">
        <p14:creationId xmlns:p14="http://schemas.microsoft.com/office/powerpoint/2010/main" val="7136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531" y="238258"/>
            <a:ext cx="4147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35" y="1191027"/>
            <a:ext cx="1440873" cy="1440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21" y="1191021"/>
            <a:ext cx="1440873" cy="1440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8" y="1191020"/>
            <a:ext cx="1440873" cy="1440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09" y="1258122"/>
            <a:ext cx="1440873" cy="1440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87" y="2996216"/>
            <a:ext cx="9443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নিলে।কয়টি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4026" y="3716622"/>
            <a:ext cx="1256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6635" y="4484318"/>
            <a:ext cx="9306838" cy="20197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৫       -     ২    =    ৩</a:t>
            </a:r>
          </a:p>
          <a:p>
            <a:pPr algn="ctr"/>
            <a:r>
              <a:rPr lang="en-US" sz="4000" dirty="0" smtClean="0"/>
              <a:t>(</a:t>
            </a:r>
            <a:r>
              <a:rPr lang="en-US" sz="4000" dirty="0" err="1" smtClean="0"/>
              <a:t>পাঁচ</a:t>
            </a:r>
            <a:r>
              <a:rPr lang="en-US" sz="4000" dirty="0" smtClean="0"/>
              <a:t>      </a:t>
            </a:r>
            <a:r>
              <a:rPr lang="en-US" sz="4000" dirty="0" err="1" smtClean="0"/>
              <a:t>বিয়োগ</a:t>
            </a:r>
            <a:r>
              <a:rPr lang="en-US" sz="4000" dirty="0" smtClean="0"/>
              <a:t>      </a:t>
            </a:r>
            <a:r>
              <a:rPr lang="en-US" sz="4000" dirty="0" err="1" smtClean="0"/>
              <a:t>দুই</a:t>
            </a:r>
            <a:r>
              <a:rPr lang="en-US" sz="4000" dirty="0" smtClean="0"/>
              <a:t>    </a:t>
            </a:r>
            <a:r>
              <a:rPr lang="en-US" sz="4000" dirty="0" err="1" smtClean="0"/>
              <a:t>সমান</a:t>
            </a:r>
            <a:r>
              <a:rPr lang="en-US" sz="4000" dirty="0" smtClean="0"/>
              <a:t>     </a:t>
            </a:r>
            <a:r>
              <a:rPr lang="en-US" sz="4000" dirty="0" err="1" smtClean="0"/>
              <a:t>তিন</a:t>
            </a:r>
            <a:r>
              <a:rPr lang="en-US" sz="4000" dirty="0" smtClean="0"/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97" y="1258122"/>
            <a:ext cx="1440873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8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416 L 0.36732 -0.006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55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0.0449 L 0.52422 -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1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258"/>
            <a:ext cx="12192000" cy="4166606"/>
          </a:xfrm>
          <a:prstGeom prst="rect">
            <a:avLst/>
          </a:prstGeom>
        </p:spPr>
      </p:pic>
      <p:pic>
        <p:nvPicPr>
          <p:cNvPr id="4" name="Picture 3" descr="6ir5Bd7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528" y="2240125"/>
            <a:ext cx="1295400" cy="685800"/>
          </a:xfrm>
          <a:prstGeom prst="rect">
            <a:avLst/>
          </a:prstGeom>
          <a:noFill/>
        </p:spPr>
      </p:pic>
      <p:pic>
        <p:nvPicPr>
          <p:cNvPr id="5" name="Picture 4" descr="6ir5Bd7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689" y="2155478"/>
            <a:ext cx="1295400" cy="685800"/>
          </a:xfrm>
          <a:prstGeom prst="rect">
            <a:avLst/>
          </a:prstGeom>
          <a:noFill/>
        </p:spPr>
      </p:pic>
      <p:pic>
        <p:nvPicPr>
          <p:cNvPr id="6" name="Picture 5" descr="6ir5Bd7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297226" y="1591964"/>
            <a:ext cx="1202130" cy="685800"/>
          </a:xfrm>
          <a:prstGeom prst="rect">
            <a:avLst/>
          </a:prstGeom>
          <a:noFill/>
        </p:spPr>
      </p:pic>
      <p:pic>
        <p:nvPicPr>
          <p:cNvPr id="7" name="Picture 6" descr="6ir5Bd7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693552" y="2204746"/>
            <a:ext cx="1390389" cy="685800"/>
          </a:xfrm>
          <a:prstGeom prst="rect">
            <a:avLst/>
          </a:prstGeom>
          <a:noFill/>
        </p:spPr>
      </p:pic>
      <p:pic>
        <p:nvPicPr>
          <p:cNvPr id="8" name="Picture 7" descr="6ir5Bd7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3024" y="1500876"/>
            <a:ext cx="1295400" cy="685800"/>
          </a:xfrm>
          <a:prstGeom prst="rect">
            <a:avLst/>
          </a:prstGeom>
          <a:noFill/>
        </p:spPr>
      </p:pic>
      <p:pic>
        <p:nvPicPr>
          <p:cNvPr id="9" name="Picture 8" descr="6ir5Bd7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3855" y="1934864"/>
            <a:ext cx="1295400" cy="685800"/>
          </a:xfrm>
          <a:prstGeom prst="rect">
            <a:avLst/>
          </a:prstGeom>
          <a:noFill/>
        </p:spPr>
      </p:pic>
      <p:pic>
        <p:nvPicPr>
          <p:cNvPr id="12" name="Picture 11" descr="6ir5Bd7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084691" y="1861846"/>
            <a:ext cx="1490597" cy="685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3312" y="121187"/>
            <a:ext cx="4147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2170" y="652483"/>
            <a:ext cx="868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৭</a:t>
            </a:r>
            <a:r>
              <a:rPr lang="bn-BD" sz="2800" dirty="0" smtClean="0">
                <a:solidFill>
                  <a:srgbClr val="00B0F0"/>
                </a:solidFill>
              </a:rPr>
              <a:t>টি </a:t>
            </a:r>
            <a:r>
              <a:rPr lang="bn-BD" sz="2800" dirty="0">
                <a:solidFill>
                  <a:srgbClr val="00B0F0"/>
                </a:solidFill>
              </a:rPr>
              <a:t>থেকে ৩টি </a:t>
            </a:r>
            <a:r>
              <a:rPr lang="en-US" sz="2800" dirty="0" err="1" smtClean="0">
                <a:solidFill>
                  <a:srgbClr val="00B0F0"/>
                </a:solidFill>
              </a:rPr>
              <a:t>পাখি</a:t>
            </a:r>
            <a:r>
              <a:rPr lang="bn-BD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উ</a:t>
            </a:r>
            <a:r>
              <a:rPr lang="en-US" sz="2800" dirty="0" err="1" smtClean="0">
                <a:solidFill>
                  <a:srgbClr val="00B0F0"/>
                </a:solidFill>
              </a:rPr>
              <a:t>ড়ে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গেলে</a:t>
            </a:r>
            <a:r>
              <a:rPr lang="bn-BD" sz="2800" dirty="0" smtClean="0">
                <a:solidFill>
                  <a:srgbClr val="00B0F0"/>
                </a:solidFill>
              </a:rPr>
              <a:t> </a:t>
            </a:r>
            <a:r>
              <a:rPr lang="bn-BD" sz="2800" dirty="0">
                <a:solidFill>
                  <a:srgbClr val="00B0F0"/>
                </a:solidFill>
              </a:rPr>
              <a:t>আর কয়টি </a:t>
            </a:r>
            <a:r>
              <a:rPr lang="en-US" sz="2800" dirty="0" err="1" smtClean="0">
                <a:solidFill>
                  <a:srgbClr val="00B0F0"/>
                </a:solidFill>
              </a:rPr>
              <a:t>পাখি</a:t>
            </a:r>
            <a:r>
              <a:rPr lang="bn-BD" sz="2800" dirty="0" smtClean="0">
                <a:solidFill>
                  <a:srgbClr val="00B0F0"/>
                </a:solidFill>
              </a:rPr>
              <a:t> থা</a:t>
            </a:r>
            <a:r>
              <a:rPr lang="en-US" sz="2800" dirty="0" err="1" smtClean="0">
                <a:solidFill>
                  <a:srgbClr val="00B0F0"/>
                </a:solidFill>
              </a:rPr>
              <a:t>কবে</a:t>
            </a:r>
            <a:r>
              <a:rPr lang="bn-BD" sz="3200" dirty="0" smtClean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02488" y="5305658"/>
            <a:ext cx="10372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৭          -               ৩         =            ৪</a:t>
            </a:r>
          </a:p>
          <a:p>
            <a:r>
              <a:rPr lang="en-US" sz="4000" dirty="0" smtClean="0"/>
              <a:t>(</a:t>
            </a:r>
            <a:r>
              <a:rPr lang="en-US" sz="4000" dirty="0" err="1" smtClean="0"/>
              <a:t>সাত</a:t>
            </a:r>
            <a:r>
              <a:rPr lang="en-US" sz="4000" dirty="0" smtClean="0"/>
              <a:t>      </a:t>
            </a:r>
            <a:r>
              <a:rPr lang="en-US" sz="4000" dirty="0" err="1" smtClean="0"/>
              <a:t>বিয়োগ</a:t>
            </a:r>
            <a:r>
              <a:rPr lang="en-US" sz="4000" dirty="0" smtClean="0"/>
              <a:t>        </a:t>
            </a:r>
            <a:r>
              <a:rPr lang="en-US" sz="4000" dirty="0" err="1" smtClean="0"/>
              <a:t>তিন</a:t>
            </a:r>
            <a:r>
              <a:rPr lang="en-US" sz="4000" dirty="0" smtClean="0"/>
              <a:t>     </a:t>
            </a:r>
            <a:r>
              <a:rPr lang="en-US" sz="4000" dirty="0" err="1" smtClean="0"/>
              <a:t>সমান</a:t>
            </a:r>
            <a:r>
              <a:rPr lang="en-US" sz="4000" dirty="0" smtClean="0"/>
              <a:t>       </a:t>
            </a:r>
            <a:r>
              <a:rPr lang="en-US" sz="4000" dirty="0" err="1" smtClean="0"/>
              <a:t>চার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838391" y="3154164"/>
            <a:ext cx="264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৪টি </a:t>
            </a:r>
            <a:r>
              <a:rPr lang="en-US" sz="4400" dirty="0" err="1" smtClean="0">
                <a:solidFill>
                  <a:srgbClr val="FFFF00"/>
                </a:solidFill>
              </a:rPr>
              <a:t>পাখি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39753 -0.609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83" y="-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33229 -0.564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-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0.52943 -0.576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925"/>
            <a:ext cx="12192000" cy="5713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87" y="3457185"/>
            <a:ext cx="1290181" cy="1219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53" y="2620906"/>
            <a:ext cx="1290181" cy="1219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954" y="2186424"/>
            <a:ext cx="1290181" cy="1219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70" y="1572644"/>
            <a:ext cx="1290181" cy="1219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04" y="2922741"/>
            <a:ext cx="1290181" cy="1219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63" y="2066792"/>
            <a:ext cx="1290181" cy="1219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0" y="2935269"/>
            <a:ext cx="1290181" cy="1219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252" y="3303738"/>
            <a:ext cx="1290181" cy="12192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3312" y="121187"/>
            <a:ext cx="4147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2487" y="654078"/>
            <a:ext cx="9507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৯</a:t>
            </a:r>
            <a:r>
              <a:rPr lang="bn-BD" sz="2800" dirty="0" smtClean="0">
                <a:solidFill>
                  <a:srgbClr val="002060"/>
                </a:solidFill>
              </a:rPr>
              <a:t>টি </a:t>
            </a:r>
            <a:r>
              <a:rPr lang="en-US" sz="2800" dirty="0" err="1" smtClean="0">
                <a:solidFill>
                  <a:srgbClr val="002060"/>
                </a:solidFill>
              </a:rPr>
              <a:t>আম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bn-BD" sz="2800" dirty="0" smtClean="0">
                <a:solidFill>
                  <a:srgbClr val="002060"/>
                </a:solidFill>
              </a:rPr>
              <a:t>থেকে </a:t>
            </a:r>
            <a:r>
              <a:rPr lang="en-US" sz="2800" dirty="0" smtClean="0">
                <a:solidFill>
                  <a:srgbClr val="002060"/>
                </a:solidFill>
              </a:rPr>
              <a:t>৪</a:t>
            </a:r>
            <a:r>
              <a:rPr lang="bn-BD" sz="2800" dirty="0" smtClean="0">
                <a:solidFill>
                  <a:srgbClr val="002060"/>
                </a:solidFill>
              </a:rPr>
              <a:t>টি </a:t>
            </a:r>
            <a:r>
              <a:rPr lang="en-US" sz="2800" dirty="0" err="1" smtClean="0">
                <a:solidFill>
                  <a:srgbClr val="002060"/>
                </a:solidFill>
              </a:rPr>
              <a:t>আম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পরে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গেলে</a:t>
            </a:r>
            <a:r>
              <a:rPr lang="bn-BD" sz="2800" dirty="0" smtClean="0">
                <a:solidFill>
                  <a:srgbClr val="002060"/>
                </a:solidFill>
              </a:rPr>
              <a:t> </a:t>
            </a:r>
            <a:r>
              <a:rPr lang="bn-BD" sz="2800" dirty="0">
                <a:solidFill>
                  <a:srgbClr val="002060"/>
                </a:solidFill>
              </a:rPr>
              <a:t>আর </a:t>
            </a:r>
            <a:r>
              <a:rPr lang="bn-BD" sz="2800" dirty="0" smtClean="0">
                <a:solidFill>
                  <a:srgbClr val="002060"/>
                </a:solidFill>
              </a:rPr>
              <a:t>কয়টি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আম</a:t>
            </a:r>
            <a:r>
              <a:rPr lang="bn-BD" sz="2800" dirty="0" smtClean="0">
                <a:solidFill>
                  <a:srgbClr val="002060"/>
                </a:solidFill>
              </a:rPr>
              <a:t> থা</a:t>
            </a:r>
            <a:r>
              <a:rPr lang="en-US" sz="2800" dirty="0" err="1" smtClean="0">
                <a:solidFill>
                  <a:srgbClr val="002060"/>
                </a:solidFill>
              </a:rPr>
              <a:t>কবে</a:t>
            </a:r>
            <a:r>
              <a:rPr lang="bn-BD" sz="3200" dirty="0" smtClean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9742" y="5587972"/>
            <a:ext cx="10372516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৯          -               ৪         =            ৫</a:t>
            </a:r>
          </a:p>
          <a:p>
            <a:r>
              <a:rPr lang="en-US" sz="4000" dirty="0" smtClean="0"/>
              <a:t>(</a:t>
            </a:r>
            <a:r>
              <a:rPr lang="en-US" sz="4000" dirty="0" err="1" smtClean="0"/>
              <a:t>সাত</a:t>
            </a:r>
            <a:r>
              <a:rPr lang="en-US" sz="4000" dirty="0" smtClean="0"/>
              <a:t>      </a:t>
            </a:r>
            <a:r>
              <a:rPr lang="en-US" sz="4000" dirty="0" err="1" smtClean="0"/>
              <a:t>বিয়োগ</a:t>
            </a:r>
            <a:r>
              <a:rPr lang="en-US" sz="4000" dirty="0" smtClean="0"/>
              <a:t>        </a:t>
            </a:r>
            <a:r>
              <a:rPr lang="en-US" sz="4000" dirty="0" err="1" smtClean="0"/>
              <a:t>তিন</a:t>
            </a:r>
            <a:r>
              <a:rPr lang="en-US" sz="4000" dirty="0" smtClean="0"/>
              <a:t>     </a:t>
            </a:r>
            <a:r>
              <a:rPr lang="en-US" sz="4000" dirty="0" err="1" smtClean="0"/>
              <a:t>সমান</a:t>
            </a:r>
            <a:r>
              <a:rPr lang="en-US" sz="4000" dirty="0" smtClean="0"/>
              <a:t>       </a:t>
            </a:r>
            <a:r>
              <a:rPr lang="en-US" sz="4000" dirty="0" err="1" smtClean="0"/>
              <a:t>চার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021104" y="4144858"/>
            <a:ext cx="264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৫</a:t>
            </a:r>
            <a:r>
              <a:rPr lang="en-US" sz="4400" dirty="0" smtClean="0">
                <a:solidFill>
                  <a:srgbClr val="FFFF00"/>
                </a:solidFill>
              </a:rPr>
              <a:t>টি </a:t>
            </a:r>
            <a:r>
              <a:rPr lang="en-US" sz="4400" dirty="0" err="1" smtClean="0">
                <a:solidFill>
                  <a:srgbClr val="FFFF00"/>
                </a:solidFill>
              </a:rPr>
              <a:t>আম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74" y="2858751"/>
            <a:ext cx="1290181" cy="12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6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00092 0.715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00208 0.841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4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0091 0.85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4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00599 0.744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3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199884531"/>
              </p:ext>
            </p:extLst>
          </p:nvPr>
        </p:nvGraphicFramePr>
        <p:xfrm>
          <a:off x="1423637" y="1318929"/>
          <a:ext cx="7154203" cy="460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/>
          <p:cNvSpPr txBox="1"/>
          <p:nvPr/>
        </p:nvSpPr>
        <p:spPr>
          <a:xfrm rot="1491959">
            <a:off x="5638730" y="4246282"/>
            <a:ext cx="50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491959">
            <a:off x="6041472" y="2994109"/>
            <a:ext cx="50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491959">
            <a:off x="3793635" y="3068441"/>
            <a:ext cx="508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 rot="5141696">
            <a:off x="4806554" y="2423330"/>
            <a:ext cx="508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 rot="9905369">
            <a:off x="5733296" y="3101169"/>
            <a:ext cx="508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26" name="TextBox 25"/>
          <p:cNvSpPr txBox="1"/>
          <p:nvPr/>
        </p:nvSpPr>
        <p:spPr>
          <a:xfrm rot="3331940">
            <a:off x="5442396" y="4231775"/>
            <a:ext cx="508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27" name="TextBox 26"/>
          <p:cNvSpPr txBox="1"/>
          <p:nvPr/>
        </p:nvSpPr>
        <p:spPr>
          <a:xfrm rot="7892686">
            <a:off x="4047566" y="4264928"/>
            <a:ext cx="508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28" name="TextBox 27"/>
          <p:cNvSpPr txBox="1"/>
          <p:nvPr/>
        </p:nvSpPr>
        <p:spPr>
          <a:xfrm rot="5400000">
            <a:off x="4759682" y="839069"/>
            <a:ext cx="55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 rot="20279103">
            <a:off x="7273082" y="2507414"/>
            <a:ext cx="55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 rot="13505317">
            <a:off x="6244533" y="5362784"/>
            <a:ext cx="55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 rot="8141058">
            <a:off x="2936637" y="5455308"/>
            <a:ext cx="55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 rot="1121549">
            <a:off x="2274385" y="2433274"/>
            <a:ext cx="55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33" name="Rectangle 32"/>
          <p:cNvSpPr/>
          <p:nvPr/>
        </p:nvSpPr>
        <p:spPr>
          <a:xfrm rot="17518887">
            <a:off x="1174205" y="1911656"/>
            <a:ext cx="1311977" cy="8961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34" name="TextBox 33"/>
          <p:cNvSpPr txBox="1"/>
          <p:nvPr/>
        </p:nvSpPr>
        <p:spPr>
          <a:xfrm>
            <a:off x="6622181" y="297445"/>
            <a:ext cx="5284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 rot="1346365">
            <a:off x="1652577" y="2096151"/>
            <a:ext cx="394418" cy="6043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৫</a:t>
            </a:r>
          </a:p>
        </p:txBody>
      </p:sp>
      <p:sp>
        <p:nvSpPr>
          <p:cNvPr id="39" name="Rectangle 38"/>
          <p:cNvSpPr/>
          <p:nvPr/>
        </p:nvSpPr>
        <p:spPr>
          <a:xfrm rot="2809756">
            <a:off x="2134260" y="5662604"/>
            <a:ext cx="1073308" cy="8960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0" name="Rectangle 39"/>
          <p:cNvSpPr/>
          <p:nvPr/>
        </p:nvSpPr>
        <p:spPr>
          <a:xfrm rot="19073843">
            <a:off x="2526162" y="5832712"/>
            <a:ext cx="394418" cy="6043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৭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383310" y="229658"/>
            <a:ext cx="1201324" cy="742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44" name="Rectangle 43"/>
          <p:cNvSpPr/>
          <p:nvPr/>
        </p:nvSpPr>
        <p:spPr>
          <a:xfrm rot="5400000">
            <a:off x="4805440" y="314380"/>
            <a:ext cx="394418" cy="5653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২</a:t>
            </a:r>
          </a:p>
        </p:txBody>
      </p:sp>
      <p:sp>
        <p:nvSpPr>
          <p:cNvPr id="45" name="Rectangle 44"/>
          <p:cNvSpPr/>
          <p:nvPr/>
        </p:nvSpPr>
        <p:spPr>
          <a:xfrm rot="3880429">
            <a:off x="7639097" y="2184857"/>
            <a:ext cx="1201324" cy="742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46" name="Rectangle 45"/>
          <p:cNvSpPr/>
          <p:nvPr/>
        </p:nvSpPr>
        <p:spPr>
          <a:xfrm rot="20023120">
            <a:off x="8070004" y="2281354"/>
            <a:ext cx="394418" cy="6043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৬</a:t>
            </a:r>
            <a:endParaRPr lang="en-US" sz="4000" dirty="0"/>
          </a:p>
        </p:txBody>
      </p:sp>
      <p:sp>
        <p:nvSpPr>
          <p:cNvPr id="47" name="Rectangle 46"/>
          <p:cNvSpPr/>
          <p:nvPr/>
        </p:nvSpPr>
        <p:spPr>
          <a:xfrm rot="7874565">
            <a:off x="6463908" y="5677038"/>
            <a:ext cx="1201324" cy="742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50" name="Rectangle 49"/>
          <p:cNvSpPr/>
          <p:nvPr/>
        </p:nvSpPr>
        <p:spPr>
          <a:xfrm rot="2603661">
            <a:off x="6820352" y="5689042"/>
            <a:ext cx="394418" cy="6043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৪</a:t>
            </a:r>
          </a:p>
        </p:txBody>
      </p:sp>
    </p:spTree>
    <p:extLst>
      <p:ext uri="{BB962C8B-B14F-4D97-AF65-F5344CB8AC3E}">
        <p14:creationId xmlns:p14="http://schemas.microsoft.com/office/powerpoint/2010/main" val="28007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5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6413" y="1406289"/>
            <a:ext cx="983067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 সাথে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সংযোগঃ</a:t>
            </a:r>
            <a:endParaRPr lang="en-US" sz="6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</a:p>
          <a:p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৩৬</a:t>
            </a:r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 বের কর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।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  <a:p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0023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576524"/>
            <a:ext cx="110690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৩। </a:t>
            </a:r>
            <a:r>
              <a:rPr lang="en-US" sz="3600" dirty="0" err="1" smtClean="0"/>
              <a:t>আকাশের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আছে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২৪</a:t>
            </a:r>
            <a:r>
              <a:rPr lang="en-US" sz="3600" dirty="0" smtClean="0"/>
              <a:t> </a:t>
            </a:r>
            <a:r>
              <a:rPr lang="en-US" sz="3600" dirty="0" err="1" smtClean="0"/>
              <a:t>টাকা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ছিল</a:t>
            </a:r>
            <a:r>
              <a:rPr lang="en-US" sz="3600" dirty="0" smtClean="0"/>
              <a:t> । </a:t>
            </a:r>
            <a:r>
              <a:rPr lang="en-US" sz="3600" dirty="0" err="1" smtClean="0"/>
              <a:t>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কিছু</a:t>
            </a:r>
            <a:r>
              <a:rPr lang="en-US" sz="3600" dirty="0" smtClean="0"/>
              <a:t> </a:t>
            </a:r>
            <a:r>
              <a:rPr lang="en-US" sz="3600" dirty="0" err="1" smtClean="0"/>
              <a:t>টাকা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দেওয়ায়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তার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৫৮</a:t>
            </a:r>
            <a:r>
              <a:rPr lang="en-US" sz="3600" dirty="0" smtClean="0"/>
              <a:t> </a:t>
            </a:r>
            <a:r>
              <a:rPr lang="en-US" sz="3600" dirty="0" err="1" smtClean="0"/>
              <a:t>টাকা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হলো</a:t>
            </a:r>
            <a:r>
              <a:rPr lang="en-US" sz="3600" dirty="0" smtClean="0"/>
              <a:t> । </a:t>
            </a:r>
            <a:r>
              <a:rPr lang="en-US" sz="3600" dirty="0" err="1" smtClean="0"/>
              <a:t>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কত</a:t>
            </a:r>
            <a:r>
              <a:rPr lang="en-US" sz="3600" dirty="0" smtClean="0"/>
              <a:t> </a:t>
            </a:r>
            <a:r>
              <a:rPr lang="en-US" sz="3600" dirty="0" err="1" smtClean="0"/>
              <a:t>টাকা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দিয়েছিলেন</a:t>
            </a:r>
            <a:r>
              <a:rPr lang="en-US" sz="3600" dirty="0" smtClean="0"/>
              <a:t> 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64143" y="2377440"/>
            <a:ext cx="2252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সমাধানঃ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4893" y="4206240"/>
            <a:ext cx="9490509" cy="9625"/>
          </a:xfrm>
          <a:prstGeom prst="line">
            <a:avLst/>
          </a:prstGeom>
          <a:ln w="571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7170" y="2974210"/>
            <a:ext cx="10067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আকাশের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বাবা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দেয়ার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পরে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মোট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আছে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    ৫৮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টাকা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7897" y="3465095"/>
            <a:ext cx="862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আগে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ছিল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( - )                                 ২৪ 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টাকা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65969" y="4514242"/>
            <a:ext cx="35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৪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7213" y="4514244"/>
            <a:ext cx="44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৩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5149" y="4522882"/>
            <a:ext cx="10077651" cy="58477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তার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বাবা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দিয়েছিলেন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টাকা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5781" y="5650030"/>
            <a:ext cx="975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উত্তরঃ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আকাশের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বাবা</a:t>
            </a:r>
            <a:r>
              <a:rPr lang="en-US" sz="3200" b="1" dirty="0" smtClean="0">
                <a:solidFill>
                  <a:srgbClr val="00B050"/>
                </a:solidFill>
              </a:rPr>
              <a:t> ৩৪ </a:t>
            </a:r>
            <a:r>
              <a:rPr lang="en-US" sz="3200" b="1" dirty="0" err="1" smtClean="0">
                <a:solidFill>
                  <a:srgbClr val="00B050"/>
                </a:solidFill>
              </a:rPr>
              <a:t>টাকা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দিয়েছিলেন</a:t>
            </a:r>
            <a:r>
              <a:rPr lang="en-US" sz="3200" b="1" dirty="0" smtClean="0">
                <a:solidFill>
                  <a:srgbClr val="00B050"/>
                </a:solidFill>
              </a:rPr>
              <a:t> ।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allAtOnce"/>
      <p:bldP spid="11" grpId="0" build="allAtOnce"/>
      <p:bldP spid="12" grpId="0" build="allAtOnce"/>
      <p:bldP spid="14" grpId="0" build="allAtOnce"/>
      <p:bldP spid="15" grpId="0" build="allAtOnce"/>
      <p:bldP spid="18" grpId="0" build="allAtOnce"/>
      <p:bldP spid="1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569676"/>
            <a:ext cx="52973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কাজঃ</a:t>
            </a:r>
          </a:p>
        </p:txBody>
      </p:sp>
      <p:sp>
        <p:nvSpPr>
          <p:cNvPr id="4" name="Rectangle 3"/>
          <p:cNvSpPr/>
          <p:nvPr/>
        </p:nvSpPr>
        <p:spPr>
          <a:xfrm>
            <a:off x="741145" y="2501576"/>
            <a:ext cx="110690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৩। </a:t>
            </a:r>
            <a:r>
              <a:rPr lang="en-US" sz="3600" dirty="0" err="1" smtClean="0"/>
              <a:t>আকাশের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আছে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২৪</a:t>
            </a:r>
            <a:r>
              <a:rPr lang="en-US" sz="3600" dirty="0" smtClean="0"/>
              <a:t> </a:t>
            </a:r>
            <a:r>
              <a:rPr lang="en-US" sz="3600" dirty="0" err="1" smtClean="0"/>
              <a:t>টাকা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ছিল</a:t>
            </a:r>
            <a:r>
              <a:rPr lang="en-US" sz="3600" dirty="0" smtClean="0"/>
              <a:t> । </a:t>
            </a:r>
            <a:r>
              <a:rPr lang="en-US" sz="3600" dirty="0" err="1" smtClean="0"/>
              <a:t>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কিছু</a:t>
            </a:r>
            <a:r>
              <a:rPr lang="en-US" sz="3600" dirty="0" smtClean="0"/>
              <a:t> </a:t>
            </a:r>
            <a:r>
              <a:rPr lang="en-US" sz="3600" dirty="0" err="1" smtClean="0"/>
              <a:t>টাকা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দেওয়ায়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তার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৫৮</a:t>
            </a:r>
            <a:r>
              <a:rPr lang="en-US" sz="3600" dirty="0" smtClean="0"/>
              <a:t> </a:t>
            </a:r>
            <a:r>
              <a:rPr lang="en-US" sz="3600" dirty="0" err="1" smtClean="0"/>
              <a:t>টাকা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হলো</a:t>
            </a:r>
            <a:r>
              <a:rPr lang="en-US" sz="3600" dirty="0" smtClean="0"/>
              <a:t> । </a:t>
            </a:r>
            <a:r>
              <a:rPr lang="en-US" sz="3600" dirty="0" err="1" smtClean="0"/>
              <a:t>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কত</a:t>
            </a:r>
            <a:r>
              <a:rPr lang="en-US" sz="3600" dirty="0" smtClean="0"/>
              <a:t> </a:t>
            </a:r>
            <a:r>
              <a:rPr lang="en-US" sz="3600" dirty="0" err="1" smtClean="0"/>
              <a:t>টাকা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দিয়েছিলেন</a:t>
            </a:r>
            <a:r>
              <a:rPr lang="en-US" sz="3600" dirty="0" smtClean="0"/>
              <a:t>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458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0885" y="2321004"/>
            <a:ext cx="67902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5889" y="164592"/>
            <a:ext cx="5226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36801" y="2516349"/>
            <a:ext cx="63551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মোঃজাহাঙ্গীর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ভেদভেদী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93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9720" y="210954"/>
            <a:ext cx="6269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82959" y="1872438"/>
            <a:ext cx="61076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২য়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গণিত</a:t>
            </a:r>
          </a:p>
          <a:p>
            <a:r>
              <a:rPr lang="bn-BD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ঃবিয়োগের</a:t>
            </a:r>
            <a:r>
              <a:rPr lang="bn-BD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ধারণা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অংশ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ঃবিয়োগ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৩৫</a:t>
            </a:r>
            <a:r>
              <a:rPr lang="bn-BD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মিঃ </a:t>
            </a:r>
            <a:endParaRPr lang="en-US" sz="4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9" y="1705970"/>
            <a:ext cx="4810125" cy="45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5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636141" y="654051"/>
            <a:ext cx="6921305" cy="1913207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5">
                    <a:lumMod val="75000"/>
                  </a:schemeClr>
                </a:solidFill>
              </a:rPr>
              <a:t>এসো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5">
                    <a:lumMod val="75000"/>
                  </a:schemeClr>
                </a:solidFill>
              </a:rPr>
              <a:t>ভিডিওটি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5">
                    <a:lumMod val="75000"/>
                  </a:schemeClr>
                </a:solidFill>
              </a:rPr>
              <a:t>দেখি</a:t>
            </a:r>
            <a:endParaRPr lang="en-US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81400" y="3361036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চিহ্ন 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581400" y="56020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 চিহ্ন 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4533378" y="3603168"/>
            <a:ext cx="2590800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1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266678" y="90539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 করিঃ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4180" y="869272"/>
            <a:ext cx="413934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rgbClr val="C00000"/>
                </a:solidFill>
              </a:rPr>
              <a:t>-</a:t>
            </a:r>
            <a:endParaRPr lang="en-US" sz="239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643" y="264389"/>
            <a:ext cx="61335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পূর্বজ্ঞান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9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190"/>
            <a:ext cx="3427599" cy="2796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0677">
            <a:off x="2990098" y="2492620"/>
            <a:ext cx="2328662" cy="3826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08" y="1998912"/>
            <a:ext cx="2440629" cy="3826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304" y="233786"/>
            <a:ext cx="7770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4293" y="1132845"/>
            <a:ext cx="10285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/>
              <a:t>৬টি থেকে </a:t>
            </a:r>
            <a:r>
              <a:rPr lang="bn-BD" sz="3200" dirty="0" smtClean="0"/>
              <a:t>৩টি বেলুন </a:t>
            </a:r>
            <a:r>
              <a:rPr lang="en-US" sz="3200" dirty="0" err="1" smtClean="0"/>
              <a:t>উড়ে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গেলে</a:t>
            </a:r>
            <a:r>
              <a:rPr lang="bn-BD" sz="3200" dirty="0" smtClean="0"/>
              <a:t> </a:t>
            </a:r>
            <a:r>
              <a:rPr lang="bn-BD" sz="3200" dirty="0"/>
              <a:t>আর কয়টি বেলুন থাকে </a:t>
            </a:r>
            <a:r>
              <a:rPr lang="bn-BD" sz="3600" dirty="0" smtClean="0"/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27189" y="3258950"/>
            <a:ext cx="5844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অর্থাৎঃ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৬-৩=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6528" y="5825714"/>
            <a:ext cx="2075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৩টি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829235" y="3337618"/>
            <a:ext cx="776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85977 -0.769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82" y="-3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0550" y="3976672"/>
            <a:ext cx="10159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পাঠঃবিয়োগের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0699" y="536563"/>
            <a:ext cx="97098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ঘোষণাঃ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6156" y="1018128"/>
            <a:ext cx="53035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614" y="3081402"/>
            <a:ext cx="1126089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১১,১,১ </a:t>
            </a:r>
            <a:r>
              <a:rPr lang="en-US" sz="3200" dirty="0" err="1" smtClean="0"/>
              <a:t>ছবি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কথায়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বর্নিত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তথ্যের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গাণিতিক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রুপ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১১,১,২ </a:t>
            </a:r>
            <a:r>
              <a:rPr lang="en-US" sz="3200" dirty="0" err="1" smtClean="0"/>
              <a:t>যোগ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সংক্রান্ত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সমস্যার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সমাধান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 ।  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76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4206" y="4075057"/>
            <a:ext cx="105226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পাঠ্যপুস্তক,কলম,কাঠি</a:t>
            </a:r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579" y="425548"/>
            <a:ext cx="10394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উপকরণঃ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060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378</TotalTime>
  <Words>323</Words>
  <Application>Microsoft Office PowerPoint</Application>
  <PresentationFormat>Widescreen</PresentationFormat>
  <Paragraphs>88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HR-IT</cp:lastModifiedBy>
  <cp:revision>86</cp:revision>
  <dcterms:created xsi:type="dcterms:W3CDTF">2018-04-16T11:45:30Z</dcterms:created>
  <dcterms:modified xsi:type="dcterms:W3CDTF">2021-07-13T17:11:52Z</dcterms:modified>
</cp:coreProperties>
</file>