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1" r:id="rId3"/>
    <p:sldId id="263" r:id="rId4"/>
    <p:sldId id="265" r:id="rId5"/>
    <p:sldId id="268" r:id="rId6"/>
    <p:sldId id="270" r:id="rId7"/>
    <p:sldId id="271" r:id="rId8"/>
    <p:sldId id="273" r:id="rId9"/>
    <p:sldId id="276" r:id="rId10"/>
    <p:sldId id="277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347B2-4B9F-43DB-91BE-F3DDC02284B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19059-DE23-46FF-BB1F-DAF6BAD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19059-DE23-46FF-BB1F-DAF6BADD34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85B7-DFAB-429B-969B-26C293D26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6E252-05A1-4E63-AEC2-0D46A0366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5F72-475E-41D2-9C68-D420922A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9E5-384C-4220-9D30-774A083817E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AF69A-5E00-4ED6-8D04-98C56000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54014-E40B-46AC-B948-73D24219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4BB7-874D-43A3-8E0F-F38DEEE4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FF17-9079-4127-8315-9892BF42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614A7-C08C-4732-9F82-A7DCF690A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88600-65AD-438B-B69C-CB9B6CEB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9E5-384C-4220-9D30-774A083817E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A49BF-2B0D-449C-8DF4-F358EAFC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DBE6-EDAF-47F1-BB1B-1ADE5EAE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4BB7-874D-43A3-8E0F-F38DEEE4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72EE9-E998-48A8-9BE8-6D32BBAED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C232C-EE01-47DD-A52D-975F4BC73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93DCB-B926-4C62-977F-55606984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9E5-384C-4220-9D30-774A083817E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9EE63-BBB8-467C-B010-C99A92D0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8CEF9-C158-4C51-9E7F-8CC7576E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4BB7-874D-43A3-8E0F-F38DEEE4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A0A9-949E-485C-A25D-06B6E1031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44BEA-6BEF-46C6-B6D2-0ABF75C2D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E24C2-FCB4-4E49-A348-E4C9BCCAE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D063C-5758-4515-9377-CD084DA8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1703C-2764-4826-81FD-2C11CA10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BCFD-A131-4776-B817-7A6DA8DE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52E7-6B50-4B10-A178-8884CFC28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EB7D-E120-48B7-8C4C-950EDEB4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DECD5-4EDE-4AB4-B44D-690E4990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60697-E709-4A1C-8399-43F0C7E1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F7D3-A539-440D-A8FE-0EBCAD4E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EB39E-3DDE-4328-8828-ED377DCCF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1E6BE-433F-4468-92B3-A0827664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B528A-197F-4049-AC82-340FE1C3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6896E-A033-481A-947B-EDC7072A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04CE0-55BE-497D-966A-55094593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B53DA-9504-4D48-B4C1-6051EB9F0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E8A35-EBF7-4CD2-A1B3-C08316010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CC2DE-07BA-41AD-AA5C-DB681EF7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38B8-462C-49FB-B498-F65A4D4D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0B02C-764D-4E30-98EB-A403926F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A5B8-3356-434E-B69B-050EEF5B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30385-A161-4D35-8ADD-84D892E70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E102D-DF4C-4BB9-91F3-47E06A066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33DEF-B04A-4AD8-8B8E-07F968978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1CE7B-7D7D-4CD6-8A06-FC5A40091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AEF0D-22C3-4C34-92F0-644A81AE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03A09-D786-4C81-AA2A-AEF2100A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DCD80-60DE-4CF0-A55E-6A070491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5307-0BA6-496D-A8EC-082ECDC4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EA073-3192-4FE9-B7E3-76A7FEC1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24ADC-F7FD-475B-9E66-9DFA82A2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64081-A272-447B-91E1-EB4F5B67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0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17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FA29-D790-4F62-A560-1FC92A5A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78D85-498B-42F7-B3DD-E7529858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BB30F-702A-4B92-9A1B-09D375617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ADA20-09D1-49BC-9365-BB5F96BC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7C707-61FC-47F1-9E04-9FB92070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A562A-3969-4F81-846B-15C2138B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E393-03F0-4FA7-9967-591B8227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7A252-BA57-4E21-9E11-C074A577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EF001-4D86-4D96-9352-6C94F497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9E5-384C-4220-9D30-774A083817E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41F0E-647E-456F-A1EB-4CA3F7DA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5F0F3-99F4-4EA3-BDB9-ACB0C0FD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4BB7-874D-43A3-8E0F-F38DEEE4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AC63-A6EC-4988-B3C8-9787F0E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684FF-C388-4EFB-929A-BA306469F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EC75C-E251-411F-A32C-19D57C1B6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B92C0-8070-48EE-B25C-7BD03DB7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52F90-3D15-4620-8DDA-89BFC662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FFFCE-1063-4775-B838-45E1F463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FC1A-8091-450F-A2BD-3096BEB6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221A3-D9FF-47C7-8690-39E2C2118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92208-7FEF-427D-B82E-5145E8F5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01B2F-AB83-41D5-9339-1473F7BC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E26A7-2555-428C-B718-9CEE25D1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B0462-E17E-4603-B04B-092A83992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AC762-D6AE-4183-A632-8A5692265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F679-BFD8-4EC4-B32F-39884612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9164-B536-4A86-8DD9-152AFE88B23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74D5F-0E54-472D-AF4A-510993BF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B9002-0E13-45CF-956A-EA74D72D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3B06C-359B-403E-A661-154ABE7C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F3926-E034-4603-B058-C649992DE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0AC11-A60D-4873-A954-09AD609D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9E5-384C-4220-9D30-774A083817E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CDA18-6CBE-4F30-A870-039E3CAB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0703-8447-4460-856A-932DF750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4BB7-874D-43A3-8E0F-F38DEEE4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2BD7-AE14-4CA3-80ED-C20DD87A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5FBE3-09B0-4AA8-B105-5A13ABCA5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A5FA4-F04F-4C45-9DB6-018A7C16F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D6473-9C8D-498F-BBB5-E72EA83B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9E5-384C-4220-9D30-774A083817E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2DF3E-33FA-4331-8A3C-E6969271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3C4D4-8301-4552-84FA-9E2E1B29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4BB7-874D-43A3-8E0F-F38DEEE4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5A4BA-4BEB-4A79-9D8C-F83FCC24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89BAD-EAB3-4A02-BC6E-CA6A557A3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52C19-8F8C-4629-9423-85F706958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D3473-B2DA-4817-9AD4-648794A3B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9A6D6-8DD9-46FB-AD9F-1ECA46C13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06AE9-EE06-47C5-8C38-A9EE9D42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9E5-384C-4220-9D30-774A083817E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C29AC-822B-42E2-B7C4-E1303509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715D54-8A07-4C6B-A80B-C49966F0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4BB7-874D-43A3-8E0F-F38DEEE4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EA04B-7EF4-4CAB-96B5-AECC1112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F04F8-6781-48FF-9B87-BA2DB99E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9E5-384C-4220-9D30-774A083817E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B2C58-BF2E-43D8-B583-098A604C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F1F44-CE04-499E-A093-9172AA1F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4BB7-874D-43A3-8E0F-F38DEEE4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08F63-CF7D-4A0D-95B2-E31964B8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9E5-384C-4220-9D30-774A083817E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21488-28F7-4F73-8D74-01B98B04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AE4E1-46DC-4170-BF45-A7D7847F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4BB7-874D-43A3-8E0F-F38DEEE4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6858-E365-46AF-BF42-2BF49453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1AE2-1E50-4D69-89F3-A5055692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62B7A-8FBC-44A7-84E7-8635E5E12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00147-8179-45B6-AFC3-EC16F194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9E5-384C-4220-9D30-774A083817E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39387-6338-4AB6-94DE-0B717CD1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94DA4-B9A1-4757-8D58-385D0CF5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4BB7-874D-43A3-8E0F-F38DEEE4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FB8E-BE58-4DD0-83E2-BB7806B5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420DCF-1FFB-4283-AB3D-54604F682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74748-1ECF-472C-A576-34B73CFE8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96F2E-BC52-4F20-AA65-79433936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9E5-384C-4220-9D30-774A083817E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0BD0C-EF8B-4B33-81D5-3E45D28B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0F960-C50E-4DEB-8439-F4424520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4BB7-874D-43A3-8E0F-F38DEEE4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920089-29C3-4081-A3D5-BC18C61D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748E4-FF87-4357-9CCD-A5F0A1EC4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6DFF-3961-413D-9155-4A3F28325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29E5-384C-4220-9D30-774A083817E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A1EF7-34BF-4502-8746-669038117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F756F-4402-4281-98AD-E732ADFAA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4BB7-874D-43A3-8E0F-F38DEEE4C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6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A2F72-1E35-4E32-B4AF-174A6494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92975-89C8-4636-A2C6-4380CE8D9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2B58-2E81-4FD4-956E-B8A77780C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9164-B536-4A86-8DD9-152AFE88B23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398B-F56C-4DF6-84BA-F13F78FEC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D01D2-3B6C-4CEF-88DB-6D1B467E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60A70-3648-4E1E-B43E-1224F7C0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6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DD2C0E-D10F-48B7-8EEA-D1227777BAD4}"/>
              </a:ext>
            </a:extLst>
          </p:cNvPr>
          <p:cNvGrpSpPr/>
          <p:nvPr/>
        </p:nvGrpSpPr>
        <p:grpSpPr>
          <a:xfrm>
            <a:off x="182880" y="112542"/>
            <a:ext cx="11844997" cy="6639950"/>
            <a:chOff x="182880" y="112542"/>
            <a:chExt cx="11844997" cy="663995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E5E79619-9AA4-486D-8578-435DF9CCFB03}"/>
                </a:ext>
              </a:extLst>
            </p:cNvPr>
            <p:cNvSpPr/>
            <p:nvPr/>
          </p:nvSpPr>
          <p:spPr>
            <a:xfrm>
              <a:off x="182880" y="112542"/>
              <a:ext cx="11844997" cy="6639950"/>
            </a:xfrm>
            <a:prstGeom prst="frame">
              <a:avLst>
                <a:gd name="adj1" fmla="val 1483"/>
              </a:avLst>
            </a:prstGeom>
            <a:solidFill>
              <a:srgbClr val="92D050"/>
            </a:solidFill>
            <a:ln>
              <a:solidFill>
                <a:srgbClr val="FFFF00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461CB0-84D2-402E-850F-BD258C93C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4156153"/>
              <a:ext cx="11844997" cy="2589305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2616E4D-A5B4-4E15-AB45-B63AF656EA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1"/>
          <a:stretch/>
        </p:blipFill>
        <p:spPr>
          <a:xfrm>
            <a:off x="100409" y="1"/>
            <a:ext cx="11908711" cy="67454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46401F-C766-49B5-994E-10375FB296AF}"/>
              </a:ext>
            </a:extLst>
          </p:cNvPr>
          <p:cNvSpPr/>
          <p:nvPr/>
        </p:nvSpPr>
        <p:spPr>
          <a:xfrm>
            <a:off x="3707360" y="1369857"/>
            <a:ext cx="4167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WELCOME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44935-F2CF-47AF-8409-95619A86F982}"/>
              </a:ext>
            </a:extLst>
          </p:cNvPr>
          <p:cNvSpPr txBox="1"/>
          <p:nvPr/>
        </p:nvSpPr>
        <p:spPr>
          <a:xfrm>
            <a:off x="3076136" y="3176553"/>
            <a:ext cx="7216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MEET CLASS</a:t>
            </a:r>
          </a:p>
        </p:txBody>
      </p:sp>
    </p:spTree>
    <p:extLst>
      <p:ext uri="{BB962C8B-B14F-4D97-AF65-F5344CB8AC3E}">
        <p14:creationId xmlns:p14="http://schemas.microsoft.com/office/powerpoint/2010/main" val="7221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A8AE7-7296-45C1-AB16-563DE0953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745625"/>
            <a:ext cx="7033845" cy="5247211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A3F5062-A317-49A9-8C13-5912D882DC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885"/>
            </a:avLst>
          </a:prstGeom>
          <a:solidFill>
            <a:srgbClr val="DA2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3FBE6-4D8F-4D4C-A856-0D82A69EB312}"/>
              </a:ext>
            </a:extLst>
          </p:cNvPr>
          <p:cNvSpPr txBox="1"/>
          <p:nvPr/>
        </p:nvSpPr>
        <p:spPr>
          <a:xfrm>
            <a:off x="4712675" y="1223890"/>
            <a:ext cx="630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0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 TO ALL</a:t>
            </a:r>
          </a:p>
        </p:txBody>
      </p:sp>
    </p:spTree>
    <p:extLst>
      <p:ext uri="{BB962C8B-B14F-4D97-AF65-F5344CB8AC3E}">
        <p14:creationId xmlns:p14="http://schemas.microsoft.com/office/powerpoint/2010/main" val="185982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2F5BD-8ADF-45CE-AA4E-4A050DB2A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2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0B04FD-5F5E-4A8B-8907-C3A9F8A65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305"/>
            <a:ext cx="12192000" cy="568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CBB26-104E-47BE-A921-684C05B56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305"/>
            <a:ext cx="12192000" cy="568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00C09-BA2F-42C9-9369-8EC796942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9DCC6-2AED-46BA-B735-7BC960073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6D68D-1893-491B-BA4E-E3F9F81CB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5C882-B909-4C33-9571-78C362540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25FC2A-ABF4-4CF2-9BA2-DDE5E39B7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heel spokes="1"/>
      </p:transition>
    </mc:Choice>
    <mc:Fallback xmlns="">
      <p:transition spd="slow">
        <p:wheel spokes="1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Widescreen</PresentationFormat>
  <Paragraphs>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</cp:revision>
  <dcterms:created xsi:type="dcterms:W3CDTF">2021-07-13T10:12:34Z</dcterms:created>
  <dcterms:modified xsi:type="dcterms:W3CDTF">2021-07-13T10:48:55Z</dcterms:modified>
</cp:coreProperties>
</file>