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642" r:id="rId2"/>
    <p:sldId id="593" r:id="rId3"/>
    <p:sldId id="302" r:id="rId4"/>
    <p:sldId id="647" r:id="rId5"/>
    <p:sldId id="636" r:id="rId6"/>
    <p:sldId id="480" r:id="rId7"/>
    <p:sldId id="341" r:id="rId8"/>
    <p:sldId id="312" r:id="rId9"/>
    <p:sldId id="342" r:id="rId10"/>
    <p:sldId id="339" r:id="rId11"/>
    <p:sldId id="265" r:id="rId12"/>
    <p:sldId id="266" r:id="rId13"/>
    <p:sldId id="481" r:id="rId14"/>
    <p:sldId id="475" r:id="rId15"/>
    <p:sldId id="649" r:id="rId16"/>
    <p:sldId id="638" r:id="rId17"/>
    <p:sldId id="626" r:id="rId18"/>
    <p:sldId id="289" r:id="rId19"/>
    <p:sldId id="645" r:id="rId20"/>
  </p:sldIdLst>
  <p:sldSz cx="13004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E1"/>
    <a:srgbClr val="1B954C"/>
    <a:srgbClr val="1200F1"/>
    <a:srgbClr val="FF99FF"/>
    <a:srgbClr val="FF6699"/>
    <a:srgbClr val="FF33CC"/>
    <a:srgbClr val="0600FF"/>
    <a:srgbClr val="BD33AD"/>
    <a:srgbClr val="FFDE75"/>
    <a:srgbClr val="06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75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0ED7-146A-43C3-91B2-C086A008B21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0018-046A-49F5-9AD9-D340AFDD0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2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0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74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0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57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7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93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7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42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5B1-6BE1-4521-A69D-3D07A457365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14.jp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fif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876"/>
            <a:ext cx="13004800" cy="7327076"/>
            <a:chOff x="0" y="1"/>
            <a:chExt cx="13004800" cy="73270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004800" cy="7315198"/>
            </a:xfrm>
            <a:prstGeom prst="rect">
              <a:avLst/>
            </a:prstGeom>
          </p:spPr>
        </p:pic>
        <p:pic>
          <p:nvPicPr>
            <p:cNvPr id="20" name="Picture 3" descr="F:\New folder (2)\Animated gif\img8.gif">
              <a:extLst>
                <a:ext uri="{FF2B5EF4-FFF2-40B4-BE49-F238E27FC236}">
                  <a16:creationId xmlns:a16="http://schemas.microsoft.com/office/drawing/2014/main" id="{B2EA36E7-10E3-4CED-9F2F-F59EB24D1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357" y="2956358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F:\New folder (2)\Animated gif\img8.gif">
              <a:extLst>
                <a:ext uri="{FF2B5EF4-FFF2-40B4-BE49-F238E27FC236}">
                  <a16:creationId xmlns:a16="http://schemas.microsoft.com/office/drawing/2014/main" id="{BF1A88D5-33F2-4374-ACEF-EF8E1F11FC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014" y="4907746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F:\New folder (2)\Animated gif\img8.gif">
              <a:extLst>
                <a:ext uri="{FF2B5EF4-FFF2-40B4-BE49-F238E27FC236}">
                  <a16:creationId xmlns:a16="http://schemas.microsoft.com/office/drawing/2014/main" id="{B02DF9FA-3A91-4E3C-81A5-45EFC8FCCD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8" y="4229982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F:\New folder (2)\Animated gif\img8.gif">
              <a:extLst>
                <a:ext uri="{FF2B5EF4-FFF2-40B4-BE49-F238E27FC236}">
                  <a16:creationId xmlns:a16="http://schemas.microsoft.com/office/drawing/2014/main" id="{FE336F20-1E0B-417F-89A5-5EE87826D4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387" y="2621645"/>
              <a:ext cx="3275254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D625A31-B5BB-4328-985A-CB62CB9EA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6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38"/>
            <a:stretch/>
          </p:blipFill>
          <p:spPr>
            <a:xfrm>
              <a:off x="0" y="2489237"/>
              <a:ext cx="13004800" cy="48378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3" t="-483" r="14804" b="5772"/>
            <a:stretch/>
          </p:blipFill>
          <p:spPr>
            <a:xfrm>
              <a:off x="0" y="1985675"/>
              <a:ext cx="13004800" cy="532952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ED1FA6-4F65-4E32-AFEF-5A2BF1EB21EE}"/>
              </a:ext>
            </a:extLst>
          </p:cNvPr>
          <p:cNvGrpSpPr/>
          <p:nvPr/>
        </p:nvGrpSpPr>
        <p:grpSpPr>
          <a:xfrm>
            <a:off x="2015719" y="1530126"/>
            <a:ext cx="9674089" cy="1175278"/>
            <a:chOff x="1842052" y="927652"/>
            <a:chExt cx="9674089" cy="1175278"/>
          </a:xfrm>
          <a:gradFill>
            <a:gsLst>
              <a:gs pos="0">
                <a:schemeClr val="bg1"/>
              </a:gs>
              <a:gs pos="35000">
                <a:schemeClr val="accent4">
                  <a:lumMod val="60000"/>
                  <a:lumOff val="40000"/>
                </a:schemeClr>
              </a:gs>
              <a:gs pos="62000">
                <a:schemeClr val="accent1">
                  <a:lumMod val="20000"/>
                  <a:lumOff val="80000"/>
                </a:schemeClr>
              </a:gs>
              <a:gs pos="100000">
                <a:srgbClr val="FF6699"/>
              </a:gs>
            </a:gsLst>
            <a:lin ang="5400000" scaled="1"/>
          </a:gradFill>
        </p:grpSpPr>
        <p:sp>
          <p:nvSpPr>
            <p:cNvPr id="27" name="Rectangle: Rounded Corners 25">
              <a:extLst>
                <a:ext uri="{FF2B5EF4-FFF2-40B4-BE49-F238E27FC236}">
                  <a16:creationId xmlns:a16="http://schemas.microsoft.com/office/drawing/2014/main" id="{8FDABEE1-A75E-406F-ADB7-DB9FFEDEC410}"/>
                </a:ext>
              </a:extLst>
            </p:cNvPr>
            <p:cNvSpPr/>
            <p:nvPr/>
          </p:nvSpPr>
          <p:spPr>
            <a:xfrm>
              <a:off x="1842052" y="927652"/>
              <a:ext cx="9674089" cy="117527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8DAE460-2A16-49DF-92BF-6D5ABE2B3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" t="6322" r="4072" b="40964"/>
            <a:stretch/>
          </p:blipFill>
          <p:spPr>
            <a:xfrm>
              <a:off x="2593966" y="1020416"/>
              <a:ext cx="8789653" cy="940418"/>
            </a:xfrm>
            <a:prstGeom prst="rect">
              <a:avLst/>
            </a:prstGeom>
            <a:grpFill/>
          </p:spPr>
        </p:pic>
      </p:grpSp>
      <p:sp>
        <p:nvSpPr>
          <p:cNvPr id="29" name="Star: 6 Points 27">
            <a:extLst>
              <a:ext uri="{FF2B5EF4-FFF2-40B4-BE49-F238E27FC236}">
                <a16:creationId xmlns:a16="http://schemas.microsoft.com/office/drawing/2014/main" id="{25684A5D-999F-4F5A-B413-36706E55EA01}"/>
              </a:ext>
            </a:extLst>
          </p:cNvPr>
          <p:cNvSpPr/>
          <p:nvPr/>
        </p:nvSpPr>
        <p:spPr>
          <a:xfrm>
            <a:off x="625119" y="900403"/>
            <a:ext cx="2108615" cy="2385391"/>
          </a:xfrm>
          <a:prstGeom prst="star6">
            <a:avLst/>
          </a:prstGeom>
          <a:gradFill flip="none" rotWithShape="1">
            <a:gsLst>
              <a:gs pos="69050">
                <a:schemeClr val="accent4">
                  <a:lumMod val="40000"/>
                  <a:lumOff val="60000"/>
                </a:schemeClr>
              </a:gs>
              <a:gs pos="30100">
                <a:srgbClr val="FF99FF"/>
              </a:gs>
              <a:gs pos="0">
                <a:srgbClr val="FF33CC"/>
              </a:gs>
              <a:gs pos="50000">
                <a:srgbClr val="FF99FF"/>
              </a:gs>
              <a:gs pos="100000">
                <a:srgbClr val="FF99FF"/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8665D8CC-B0AD-4124-874C-C2260151BDCB}"/>
              </a:ext>
            </a:extLst>
          </p:cNvPr>
          <p:cNvSpPr/>
          <p:nvPr/>
        </p:nvSpPr>
        <p:spPr>
          <a:xfrm>
            <a:off x="1042890" y="1458565"/>
            <a:ext cx="1280411" cy="1269066"/>
          </a:xfrm>
          <a:prstGeom prst="sun">
            <a:avLst/>
          </a:prstGeom>
          <a:gradFill flip="none" rotWithShape="1">
            <a:gsLst>
              <a:gs pos="80550">
                <a:srgbClr val="C76E00"/>
              </a:gs>
              <a:gs pos="22100">
                <a:srgbClr val="935000">
                  <a:lumMod val="51000"/>
                  <a:lumOff val="49000"/>
                </a:srgbClr>
              </a:gs>
              <a:gs pos="0">
                <a:srgbClr val="C67401">
                  <a:shade val="30000"/>
                  <a:satMod val="115000"/>
                  <a:lumMod val="0"/>
                  <a:lumOff val="100000"/>
                </a:srgbClr>
              </a:gs>
              <a:gs pos="50000">
                <a:srgbClr val="C67401">
                  <a:shade val="67500"/>
                  <a:satMod val="115000"/>
                  <a:lumMod val="96000"/>
                </a:srgbClr>
              </a:gs>
              <a:gs pos="100000">
                <a:srgbClr val="C67401">
                  <a:shade val="100000"/>
                  <a:satMod val="115000"/>
                  <a:lumMod val="0"/>
                  <a:lumOff val="100000"/>
                </a:srgbClr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Chevron 29">
            <a:extLst>
              <a:ext uri="{FF2B5EF4-FFF2-40B4-BE49-F238E27FC236}">
                <a16:creationId xmlns:a16="http://schemas.microsoft.com/office/drawing/2014/main" id="{BBF0C3DE-BB6F-45B5-B32A-05D315FF49AC}"/>
              </a:ext>
            </a:extLst>
          </p:cNvPr>
          <p:cNvSpPr/>
          <p:nvPr/>
        </p:nvSpPr>
        <p:spPr>
          <a:xfrm>
            <a:off x="11318743" y="1525582"/>
            <a:ext cx="742122" cy="1175278"/>
          </a:xfrm>
          <a:prstGeom prst="chevron">
            <a:avLst/>
          </a:prstGeom>
          <a:gradFill flip="none" rotWithShape="1">
            <a:gsLst>
              <a:gs pos="78750">
                <a:srgbClr val="92D050"/>
              </a:gs>
              <a:gs pos="28300">
                <a:schemeClr val="accent4">
                  <a:lumMod val="20000"/>
                  <a:lumOff val="80000"/>
                </a:schemeClr>
              </a:gs>
              <a:gs pos="0">
                <a:schemeClr val="bg1">
                  <a:lumMod val="95000"/>
                </a:schemeClr>
              </a:gs>
              <a:gs pos="50000">
                <a:srgbClr val="FF99FF"/>
              </a:gs>
              <a:gs pos="100000">
                <a:schemeClr val="bg2"/>
              </a:gs>
            </a:gsLst>
            <a:lin ang="6000000" scaled="0"/>
            <a:tileRect/>
          </a:gradFill>
          <a:ln w="19050">
            <a:solidFill>
              <a:schemeClr val="tx1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miopari.com/wp-content/uploads/2012/12/Khejur-Pit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3" y="958064"/>
            <a:ext cx="2413995" cy="201137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ytimg.com/vi/vcomcpXtGQg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31806" r="14160" b="18427"/>
          <a:stretch/>
        </p:blipFill>
        <p:spPr bwMode="auto">
          <a:xfrm>
            <a:off x="3049722" y="963112"/>
            <a:ext cx="2363155" cy="198728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ibi.jpg">
            <a:extLst>
              <a:ext uri="{FF2B5EF4-FFF2-40B4-BE49-F238E27FC236}">
                <a16:creationId xmlns:a16="http://schemas.microsoft.com/office/drawing/2014/main" id="{8559B5D6-6A5E-4BF8-90DC-3C4C1335F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769" y="947603"/>
            <a:ext cx="2231446" cy="199874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471C5-4E01-404B-90C5-DC335E57D6F7}"/>
              </a:ext>
            </a:extLst>
          </p:cNvPr>
          <p:cNvSpPr txBox="1"/>
          <p:nvPr/>
        </p:nvSpPr>
        <p:spPr>
          <a:xfrm>
            <a:off x="624482" y="3086709"/>
            <a:ext cx="211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0A1BF-28D0-4A64-AA95-82FBCD8D02AD}"/>
              </a:ext>
            </a:extLst>
          </p:cNvPr>
          <p:cNvSpPr txBox="1"/>
          <p:nvPr/>
        </p:nvSpPr>
        <p:spPr>
          <a:xfrm>
            <a:off x="3058871" y="3051851"/>
            <a:ext cx="19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চুষি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54DAA-C5BD-44B5-8E17-537BA6FC6C2A}"/>
              </a:ext>
            </a:extLst>
          </p:cNvPr>
          <p:cNvSpPr txBox="1"/>
          <p:nvPr/>
        </p:nvSpPr>
        <p:spPr>
          <a:xfrm>
            <a:off x="5354652" y="3044122"/>
            <a:ext cx="239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বিবিখানা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D6067-AEE4-4E99-B8F4-BDAA95B3DB31}"/>
              </a:ext>
            </a:extLst>
          </p:cNvPr>
          <p:cNvSpPr txBox="1"/>
          <p:nvPr/>
        </p:nvSpPr>
        <p:spPr>
          <a:xfrm>
            <a:off x="1392212" y="85948"/>
            <a:ext cx="1018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</a:t>
            </a:r>
            <a:r>
              <a:rPr lang="bn-BD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খো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পিঠাগুলোর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8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 descr="Picture 002.jpg">
            <a:extLst>
              <a:ext uri="{FF2B5EF4-FFF2-40B4-BE49-F238E27FC236}">
                <a16:creationId xmlns:a16="http://schemas.microsoft.com/office/drawing/2014/main" id="{4290EC5D-7285-4ACF-B26D-16A79B8A6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811" y="945074"/>
            <a:ext cx="2275425" cy="198966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ms.somewhereinblog.net.jpg">
            <a:extLst>
              <a:ext uri="{FF2B5EF4-FFF2-40B4-BE49-F238E27FC236}">
                <a16:creationId xmlns:a16="http://schemas.microsoft.com/office/drawing/2014/main" id="{DC9CDBDF-DA34-4F55-BA9F-2E76488732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70" t="2405" r="8361" b="3324"/>
          <a:stretch/>
        </p:blipFill>
        <p:spPr>
          <a:xfrm>
            <a:off x="578833" y="3848029"/>
            <a:ext cx="2376839" cy="194224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0.jpg">
            <a:extLst>
              <a:ext uri="{FF2B5EF4-FFF2-40B4-BE49-F238E27FC236}">
                <a16:creationId xmlns:a16="http://schemas.microsoft.com/office/drawing/2014/main" id="{D190EA59-FF55-4432-B467-C72E363E5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236" y="945074"/>
            <a:ext cx="2336927" cy="198966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bhapa.jpg">
            <a:extLst>
              <a:ext uri="{FF2B5EF4-FFF2-40B4-BE49-F238E27FC236}">
                <a16:creationId xmlns:a16="http://schemas.microsoft.com/office/drawing/2014/main" id="{97F1029E-9FE9-4690-B708-FE84BC63B6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317" y="3833059"/>
            <a:ext cx="2269356" cy="195721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http://sheershabarta.com/wp-content/uploads/2015/12/dud-chitoi.-bns-11.jpg">
            <a:extLst>
              <a:ext uri="{FF2B5EF4-FFF2-40B4-BE49-F238E27FC236}">
                <a16:creationId xmlns:a16="http://schemas.microsoft.com/office/drawing/2014/main" id="{3555377B-160E-48A2-876E-A0147610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23" y="3815942"/>
            <a:ext cx="2341249" cy="197433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BCCE42-C293-4197-97DD-6774BD261D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91" y="3802562"/>
            <a:ext cx="2460978" cy="198771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6" descr="https://encrypted-tbn2.gstatic.com/images?q=tbn:ANd9GcSY9ByLkRgkJHImnoc559wrw1fYGSBKC6fwDK8Wtv6g7H9JYxao6w">
            <a:extLst>
              <a:ext uri="{FF2B5EF4-FFF2-40B4-BE49-F238E27FC236}">
                <a16:creationId xmlns:a16="http://schemas.microsoft.com/office/drawing/2014/main" id="{428BB104-1BCE-422D-8002-8BECC928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17" y="3815942"/>
            <a:ext cx="2216128" cy="199614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B02154-3EC5-4900-8A1E-B8408ED6CA0C}"/>
              </a:ext>
            </a:extLst>
          </p:cNvPr>
          <p:cNvSpPr txBox="1"/>
          <p:nvPr/>
        </p:nvSpPr>
        <p:spPr>
          <a:xfrm>
            <a:off x="1797276" y="6552739"/>
            <a:ext cx="987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এসকল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E3F86-159E-49BE-9E88-F1661FC4C192}"/>
              </a:ext>
            </a:extLst>
          </p:cNvPr>
          <p:cNvSpPr txBox="1"/>
          <p:nvPr/>
        </p:nvSpPr>
        <p:spPr>
          <a:xfrm>
            <a:off x="8075083" y="3023348"/>
            <a:ext cx="195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9385D4-F8EF-4D9F-98F0-028791C25E15}"/>
              </a:ext>
            </a:extLst>
          </p:cNvPr>
          <p:cNvSpPr txBox="1"/>
          <p:nvPr/>
        </p:nvSpPr>
        <p:spPr>
          <a:xfrm>
            <a:off x="10453483" y="3023348"/>
            <a:ext cx="173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BC1A86-10D7-4EB9-9A54-91349AA50DC0}"/>
              </a:ext>
            </a:extLst>
          </p:cNvPr>
          <p:cNvSpPr txBox="1"/>
          <p:nvPr/>
        </p:nvSpPr>
        <p:spPr>
          <a:xfrm>
            <a:off x="675864" y="5887855"/>
            <a:ext cx="206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সেমাই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49FB48-3E5C-434C-9E01-3F77FFB9D122}"/>
              </a:ext>
            </a:extLst>
          </p:cNvPr>
          <p:cNvSpPr txBox="1"/>
          <p:nvPr/>
        </p:nvSpPr>
        <p:spPr>
          <a:xfrm>
            <a:off x="3172231" y="5924960"/>
            <a:ext cx="192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435AC1-8448-4514-B34A-7519709142B5}"/>
              </a:ext>
            </a:extLst>
          </p:cNvPr>
          <p:cNvSpPr txBox="1"/>
          <p:nvPr/>
        </p:nvSpPr>
        <p:spPr>
          <a:xfrm>
            <a:off x="5286282" y="5887854"/>
            <a:ext cx="259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F2C882-5A04-4F61-A56F-FD34839D39CF}"/>
              </a:ext>
            </a:extLst>
          </p:cNvPr>
          <p:cNvSpPr txBox="1"/>
          <p:nvPr/>
        </p:nvSpPr>
        <p:spPr>
          <a:xfrm>
            <a:off x="7751545" y="5906408"/>
            <a:ext cx="273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পাটিসাপটা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022491-37E5-4C71-BDFB-14EAD0EDD24B}"/>
              </a:ext>
            </a:extLst>
          </p:cNvPr>
          <p:cNvSpPr txBox="1"/>
          <p:nvPr/>
        </p:nvSpPr>
        <p:spPr>
          <a:xfrm>
            <a:off x="10582601" y="5852665"/>
            <a:ext cx="184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" grpId="0"/>
      <p:bldP spid="4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A4E1B5-0621-48EB-B7A9-13EA589DAB13}"/>
              </a:ext>
            </a:extLst>
          </p:cNvPr>
          <p:cNvSpPr txBox="1"/>
          <p:nvPr/>
        </p:nvSpPr>
        <p:spPr>
          <a:xfrm>
            <a:off x="1759553" y="1255137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দেখো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bn-BD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বলো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 descr="https://i.ytimg.com/vi/vcomcpXtGQg/hqdefault.jpg">
            <a:extLst>
              <a:ext uri="{FF2B5EF4-FFF2-40B4-BE49-F238E27FC236}">
                <a16:creationId xmlns:a16="http://schemas.microsoft.com/office/drawing/2014/main" id="{1F05AD52-2B70-48D1-A701-3C48CB47E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31806" r="14160" b="18427"/>
          <a:stretch/>
        </p:blipFill>
        <p:spPr bwMode="auto">
          <a:xfrm>
            <a:off x="822038" y="2212440"/>
            <a:ext cx="3809999" cy="3531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miopari.com/wp-content/uploads/2012/12/Khejur-Pitha.jpg">
            <a:extLst>
              <a:ext uri="{FF2B5EF4-FFF2-40B4-BE49-F238E27FC236}">
                <a16:creationId xmlns:a16="http://schemas.microsoft.com/office/drawing/2014/main" id="{ABDCA0D2-0E48-42E6-9686-8C997F2C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37" y="2199068"/>
            <a:ext cx="3809999" cy="3545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0.jpg">
            <a:extLst>
              <a:ext uri="{FF2B5EF4-FFF2-40B4-BE49-F238E27FC236}">
                <a16:creationId xmlns:a16="http://schemas.microsoft.com/office/drawing/2014/main" id="{64F0AB66-16C6-478D-A476-C25D3A892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036" y="2199069"/>
            <a:ext cx="3698469" cy="3545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783743" y="437513"/>
            <a:ext cx="3266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0A1BF-28D0-4A64-AA95-82FBCD8D02AD}"/>
              </a:ext>
            </a:extLst>
          </p:cNvPr>
          <p:cNvSpPr txBox="1"/>
          <p:nvPr/>
        </p:nvSpPr>
        <p:spPr>
          <a:xfrm>
            <a:off x="1607157" y="6147187"/>
            <a:ext cx="211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চুষি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471C5-4E01-404B-90C5-DC335E57D6F7}"/>
              </a:ext>
            </a:extLst>
          </p:cNvPr>
          <p:cNvSpPr txBox="1"/>
          <p:nvPr/>
        </p:nvSpPr>
        <p:spPr>
          <a:xfrm>
            <a:off x="5400532" y="6098124"/>
            <a:ext cx="236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385D4-F8EF-4D9F-98F0-028791C25E15}"/>
              </a:ext>
            </a:extLst>
          </p:cNvPr>
          <p:cNvSpPr txBox="1"/>
          <p:nvPr/>
        </p:nvSpPr>
        <p:spPr>
          <a:xfrm>
            <a:off x="9448639" y="6130064"/>
            <a:ext cx="191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2854" y="3237945"/>
            <a:ext cx="225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অনুষ্ঠান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48313" y="3566493"/>
            <a:ext cx="8895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8191439" y="3575732"/>
            <a:ext cx="798537" cy="28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015204" y="3614787"/>
            <a:ext cx="7743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2394" y="3253772"/>
            <a:ext cx="43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ষ্ঠ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2622" y="3237945"/>
            <a:ext cx="155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শ্রেষ্ঠ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8388" y="4322301"/>
            <a:ext cx="195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412079" y="4738253"/>
            <a:ext cx="88297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6015204" y="4705973"/>
            <a:ext cx="760744" cy="413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8197739" y="4745310"/>
            <a:ext cx="780958" cy="136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47851" y="4392107"/>
            <a:ext cx="5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89976" y="4419403"/>
            <a:ext cx="177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আনন্দ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3C31D-E900-47AB-B32C-054C300C40BC}"/>
              </a:ext>
            </a:extLst>
          </p:cNvPr>
          <p:cNvSpPr txBox="1"/>
          <p:nvPr/>
        </p:nvSpPr>
        <p:spPr>
          <a:xfrm>
            <a:off x="5322479" y="3187389"/>
            <a:ext cx="40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ACB2D-02EC-43A5-B5A8-2150A4058D65}"/>
              </a:ext>
            </a:extLst>
          </p:cNvPr>
          <p:cNvSpPr txBox="1"/>
          <p:nvPr/>
        </p:nvSpPr>
        <p:spPr>
          <a:xfrm>
            <a:off x="7236758" y="3275563"/>
            <a:ext cx="3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C6FB4-78E4-41F2-A3B8-E0479C216DE3}"/>
              </a:ext>
            </a:extLst>
          </p:cNvPr>
          <p:cNvSpPr txBox="1"/>
          <p:nvPr/>
        </p:nvSpPr>
        <p:spPr>
          <a:xfrm>
            <a:off x="5485221" y="3195993"/>
            <a:ext cx="56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F2CCB-BAE6-4279-9B11-92474A12C019}"/>
              </a:ext>
            </a:extLst>
          </p:cNvPr>
          <p:cNvSpPr txBox="1"/>
          <p:nvPr/>
        </p:nvSpPr>
        <p:spPr>
          <a:xfrm>
            <a:off x="5295052" y="4421772"/>
            <a:ext cx="324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175C5-BEA5-429A-9975-35DD474467E6}"/>
              </a:ext>
            </a:extLst>
          </p:cNvPr>
          <p:cNvSpPr txBox="1"/>
          <p:nvPr/>
        </p:nvSpPr>
        <p:spPr>
          <a:xfrm>
            <a:off x="7258357" y="4483108"/>
            <a:ext cx="57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7E695-4CC5-4B8A-8409-729926A00C7A}"/>
              </a:ext>
            </a:extLst>
          </p:cNvPr>
          <p:cNvSpPr txBox="1"/>
          <p:nvPr/>
        </p:nvSpPr>
        <p:spPr>
          <a:xfrm>
            <a:off x="5490245" y="4436548"/>
            <a:ext cx="60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4F78-22CD-4544-98A9-9403900A3AC3}"/>
              </a:ext>
            </a:extLst>
          </p:cNvPr>
          <p:cNvSpPr txBox="1"/>
          <p:nvPr/>
        </p:nvSpPr>
        <p:spPr>
          <a:xfrm>
            <a:off x="1120259" y="922113"/>
            <a:ext cx="10985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চিনে</a:t>
            </a:r>
            <a:r>
              <a:rPr lang="en-US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8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BD" sz="48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48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দিয়ে তৈরি করা নতুন শব্দ পড়ি।</a:t>
            </a:r>
            <a:endParaRPr lang="en-GB" sz="48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2755 L 0.00638 -0.02731 C 0.00677 -0.03472 0.00703 -0.0419 0.00755 -0.04907 C 0.00781 -0.05278 0.00925 -0.06435 0.0099 -0.06852 C 0.01068 -0.07268 0.01094 -0.07755 0.01237 -0.08125 C 0.01667 -0.09282 0.0138 -0.08588 0.02201 -0.10069 C 0.02656 -0.1088 0.02409 -0.10625 0.0293 -0.10926 C 0.03047 -0.11157 0.03138 -0.11458 0.03294 -0.11574 C 0.03594 -0.11829 0.03945 -0.11829 0.04258 -0.12014 C 0.04779 -0.12315 0.04505 -0.12176 0.05117 -0.1243 C 0.06042 -0.12361 0.06966 -0.12361 0.07891 -0.12222 C 0.08138 -0.12199 0.08451 -0.11829 0.0862 -0.11574 C 0.0875 -0.11389 0.08854 -0.11134 0.08985 -0.10926 C 0.09102 -0.10764 0.09232 -0.10648 0.09349 -0.10509 C 0.09505 -0.10069 0.0974 -0.09699 0.09831 -0.09213 L 0.10078 -0.07917 C 0.10117 -0.07708 0.10169 -0.075 0.10195 -0.07268 C 0.10339 -0.05764 0.10235 -0.06389 0.10443 -0.05324 C 0.10521 -0.04467 0.10586 -0.03611 0.10677 -0.02755 C 0.10768 -0.01921 0.10873 -0.0169 0.10925 -0.0081 C 0.10938 -0.00463 0.10925 -0.00092 0.10925 0.00278 L 0.10925 0.00301 " pathEditMode="relative" rAng="0" ptsTypes="AAAAAAAAAAAAAAAAAAAA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1944 L -3.54167E-6 -0.01921 C 0.00039 -0.02593 0.00039 -0.03241 0.00118 -0.03889 C 0.00118 -0.03866 0.00417 -0.05509 0.00482 -0.0581 L 0.00717 -0.07106 C 0.00886 -0.07685 0.01094 -0.08218 0.01198 -0.08819 C 0.01237 -0.09051 0.01263 -0.09282 0.01328 -0.09468 C 0.01719 -0.10741 0.01719 -0.10671 0.02292 -0.11412 C 0.02409 -0.11551 0.02526 -0.11713 0.02657 -0.11829 C 0.02891 -0.1206 0.03399 -0.12199 0.0362 -0.12269 C 0.04232 -0.12477 0.04558 -0.12546 0.05196 -0.12685 C 0.09584 -0.12292 0.08581 -0.12801 0.11485 -0.1162 C 0.11836 -0.11481 0.13138 -0.10949 0.13659 -0.10556 C 0.14076 -0.10231 0.14467 -0.09838 0.1487 -0.09468 C 0.15026 -0.09329 0.15209 -0.09259 0.15352 -0.09051 C 0.15586 -0.08681 0.15821 -0.0831 0.16081 -0.07963 C 0.16315 -0.07662 0.16563 -0.07407 0.16797 -0.07106 L 0.17162 -0.0669 C 0.17331 -0.0625 0.17474 -0.0581 0.17644 -0.05394 C 0.17774 -0.05093 0.17982 -0.04884 0.18008 -0.04537 C 0.18112 -0.03403 0.18008 -0.02245 0.18008 -0.01088 L 0.17891 0.00208 " pathEditMode="relative" rAng="0" ptsTypes="AAAAAAAAAAAAAAAAAAAA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1 -0.07569 L -0.01731 -0.07546 C -0.0108 -0.08727 -0.01159 -0.08727 -0.00534 -0.09514 C -0.00286 -0.09792 -0.00078 -0.10208 0.00196 -0.1037 L 0.01289 -0.11018 L 0.01654 -0.11227 C 0.01771 -0.11296 0.01888 -0.11412 0.02019 -0.11435 L 0.02982 -0.11643 C 0.04349 -0.11574 0.05729 -0.11643 0.07097 -0.11435 C 0.0724 -0.11412 0.07331 -0.11134 0.07461 -0.11018 C 0.07565 -0.10903 0.07696 -0.10856 0.07826 -0.10787 C 0.0806 -0.1037 0.08255 -0.09838 0.08542 -0.09514 L 0.09271 -0.08634 C 0.09388 -0.08356 0.09505 -0.08055 0.09636 -0.07778 C 0.0974 -0.07546 0.09883 -0.07361 0.1 -0.0713 C 0.10834 -0.05347 0.09545 -0.07731 0.10599 -0.05856 L 0.10964 -0.03912 C 0.11003 -0.03704 0.11016 -0.03449 0.11081 -0.03264 L 0.11328 -0.02616 C 0.11367 -0.02407 0.1142 -0.02199 0.11446 -0.01967 C 0.11498 -0.0162 0.11498 -0.0125 0.11576 -0.00903 C 0.11628 -0.00648 0.11732 -0.00463 0.1181 -0.00255 C 0.1194 0.00671 0.11927 0.00301 0.11927 0.00833 L 0.11927 0.00857 " pathEditMode="relative" rAng="0" ptsTypes="AAAAAAAAAAAAAAAAAAAAAAA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419 L 0.00716 -0.04167 C 0.00911 -0.04699 0.0108 -0.05232 0.01315 -0.05695 C 0.01406 -0.0588 0.01575 -0.05949 0.01679 -0.06112 C 0.01784 -0.06297 0.01823 -0.06574 0.01914 -0.0676 C 0.01979 -0.06852 0.0263 -0.07709 0.02773 -0.07848 C 0.02877 -0.0794 0.03021 -0.0794 0.03125 -0.08056 C 0.03255 -0.08172 0.03359 -0.08357 0.03489 -0.08473 C 0.03854 -0.08797 0.04349 -0.08797 0.047 -0.08912 C 0.04869 -0.08959 0.05026 -0.09121 0.05182 -0.09121 C 0.06601 -0.0926 0.08007 -0.0926 0.09427 -0.09329 C 0.10234 -0.0926 0.11041 -0.0926 0.11849 -0.09121 C 0.12213 -0.09074 0.12252 -0.08774 0.12565 -0.08473 C 0.12682 -0.0838 0.12812 -0.08334 0.12929 -0.08264 C 0.13047 -0.08056 0.13151 -0.07778 0.13294 -0.07616 C 0.13593 -0.07292 0.14036 -0.0713 0.14388 -0.06991 C 0.14505 -0.0676 0.14622 -0.06528 0.14752 -0.06343 C 0.15195 -0.05672 0.15078 -0.06158 0.15468 -0.05255 C 0.16484 -0.0294 0.15494 -0.04792 0.16315 -0.03334 C 0.16367 -0.03125 0.1638 -0.02894 0.16445 -0.02686 C 0.1651 -0.02454 0.16627 -0.02269 0.16679 -0.02037 C 0.16784 -0.01621 0.16849 -0.01181 0.16927 -0.00764 C 0.1707 -0.00024 0.16953 -0.00278 0.17174 0.00115 L 0.17174 0.00138 " pathEditMode="relative" rAng="0" ptsTypes="AAAAAAAAAAAAAAAAAAAAAAAA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9" grpId="0"/>
      <p:bldP spid="21" grpId="0"/>
      <p:bldP spid="2" grpId="0"/>
      <p:bldP spid="2" grpId="1"/>
      <p:bldP spid="4" grpId="0"/>
      <p:bldP spid="9" grpId="0"/>
      <p:bldP spid="9" grpId="1"/>
      <p:bldP spid="22" grpId="0"/>
      <p:bldP spid="22" grpId="1"/>
      <p:bldP spid="23" grpId="0"/>
      <p:bldP spid="24" grpId="0"/>
      <p:bldP spid="24" grpId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E2584-AF2E-4B20-B38E-DB8EA405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>
          <a:xfrm>
            <a:off x="3947046" y="1969355"/>
            <a:ext cx="4955591" cy="4772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74A1C-0ADC-44C7-92C3-3B25956A22B4}"/>
              </a:ext>
            </a:extLst>
          </p:cNvPr>
          <p:cNvSpPr txBox="1"/>
          <p:nvPr/>
        </p:nvSpPr>
        <p:spPr>
          <a:xfrm>
            <a:off x="923235" y="1095933"/>
            <a:ext cx="1115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0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01044-FC83-4573-B11A-BBA92DC9FED0}"/>
              </a:ext>
            </a:extLst>
          </p:cNvPr>
          <p:cNvSpPr txBox="1"/>
          <p:nvPr/>
        </p:nvSpPr>
        <p:spPr>
          <a:xfrm>
            <a:off x="2539233" y="264937"/>
            <a:ext cx="8253921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905AF08F-7866-4857-A08F-6BD1DE952BC3}"/>
              </a:ext>
            </a:extLst>
          </p:cNvPr>
          <p:cNvSpPr/>
          <p:nvPr/>
        </p:nvSpPr>
        <p:spPr>
          <a:xfrm>
            <a:off x="2845580" y="3019117"/>
            <a:ext cx="2226141" cy="123998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32229D4-1893-4B96-972B-0ED70B32468A}"/>
              </a:ext>
            </a:extLst>
          </p:cNvPr>
          <p:cNvSpPr/>
          <p:nvPr/>
        </p:nvSpPr>
        <p:spPr>
          <a:xfrm rot="3163145">
            <a:off x="3694572" y="1308737"/>
            <a:ext cx="2251907" cy="122579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চুষি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F02A71EF-6432-4696-A088-4FF114CD2429}"/>
              </a:ext>
            </a:extLst>
          </p:cNvPr>
          <p:cNvSpPr/>
          <p:nvPr/>
        </p:nvSpPr>
        <p:spPr>
          <a:xfrm rot="6597594">
            <a:off x="5789951" y="964486"/>
            <a:ext cx="2085003" cy="1323921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1C363FAA-B9C4-4494-8B7D-873A9F57D83C}"/>
              </a:ext>
            </a:extLst>
          </p:cNvPr>
          <p:cNvSpPr/>
          <p:nvPr/>
        </p:nvSpPr>
        <p:spPr>
          <a:xfrm rot="9470338">
            <a:off x="7126946" y="2079726"/>
            <a:ext cx="2226141" cy="1239985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lowchart: Stored Data 9">
            <a:extLst>
              <a:ext uri="{FF2B5EF4-FFF2-40B4-BE49-F238E27FC236}">
                <a16:creationId xmlns:a16="http://schemas.microsoft.com/office/drawing/2014/main" id="{91081E5A-DE5E-47F1-BFC3-462EE4150531}"/>
              </a:ext>
            </a:extLst>
          </p:cNvPr>
          <p:cNvSpPr/>
          <p:nvPr/>
        </p:nvSpPr>
        <p:spPr>
          <a:xfrm rot="11929323">
            <a:off x="7184605" y="3729610"/>
            <a:ext cx="2317083" cy="126665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নারকেল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id="{75DBE4CB-EEE9-49B2-864E-FF8B12F6C552}"/>
              </a:ext>
            </a:extLst>
          </p:cNvPr>
          <p:cNvSpPr/>
          <p:nvPr/>
        </p:nvSpPr>
        <p:spPr>
          <a:xfrm rot="18144017">
            <a:off x="3941268" y="4623338"/>
            <a:ext cx="2085003" cy="1323923"/>
          </a:xfrm>
          <a:prstGeom prst="flowChartOnlineStorage">
            <a:avLst/>
          </a:prstGeom>
          <a:solidFill>
            <a:srgbClr val="FFFF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lowchart: Stored Data 11">
            <a:extLst>
              <a:ext uri="{FF2B5EF4-FFF2-40B4-BE49-F238E27FC236}">
                <a16:creationId xmlns:a16="http://schemas.microsoft.com/office/drawing/2014/main" id="{17FA090C-97EB-4647-BA2F-112A31762718}"/>
              </a:ext>
            </a:extLst>
          </p:cNvPr>
          <p:cNvSpPr/>
          <p:nvPr/>
        </p:nvSpPr>
        <p:spPr>
          <a:xfrm rot="15352401">
            <a:off x="5698727" y="4941980"/>
            <a:ext cx="2109135" cy="1308775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বিবিখানা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818B67-914A-43FD-8725-A450259B658B}"/>
              </a:ext>
            </a:extLst>
          </p:cNvPr>
          <p:cNvSpPr/>
          <p:nvPr/>
        </p:nvSpPr>
        <p:spPr>
          <a:xfrm>
            <a:off x="4680404" y="2232859"/>
            <a:ext cx="3130117" cy="27316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endParaRPr lang="en-GB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69F4A-28CA-4DF8-976F-3EC5E509ECCE}"/>
              </a:ext>
            </a:extLst>
          </p:cNvPr>
          <p:cNvSpPr txBox="1"/>
          <p:nvPr/>
        </p:nvSpPr>
        <p:spPr>
          <a:xfrm>
            <a:off x="1103835" y="3123126"/>
            <a:ext cx="1028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u="sng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u="sng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u="sng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u="sng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b="1" u="sng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</a:t>
            </a:r>
            <a:r>
              <a:rPr lang="en-US" sz="4400" b="1" u="sng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400" b="1" u="sng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u="sng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0" y="5932438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3689" y="2873509"/>
            <a:ext cx="10287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8779" y="2937541"/>
            <a:ext cx="10021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4437" y="2937541"/>
            <a:ext cx="26139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মজাদার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8482" y="2948114"/>
            <a:ext cx="110904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72199-0517-4ED7-9E79-D40552C2FA1D}"/>
              </a:ext>
            </a:extLst>
          </p:cNvPr>
          <p:cNvSpPr txBox="1"/>
          <p:nvPr/>
        </p:nvSpPr>
        <p:spPr>
          <a:xfrm>
            <a:off x="4442686" y="1140685"/>
            <a:ext cx="3370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F5AE7-4D32-4F11-BDCC-8B144E0C423B}"/>
              </a:ext>
            </a:extLst>
          </p:cNvPr>
          <p:cNvSpPr txBox="1"/>
          <p:nvPr/>
        </p:nvSpPr>
        <p:spPr>
          <a:xfrm>
            <a:off x="2357190" y="2168100"/>
            <a:ext cx="8270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শব্দ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bn-IN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দিয়ে </a:t>
            </a:r>
            <a:r>
              <a:rPr lang="bn-BD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শূণ্যস্থান পূরণ কর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IN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8550" y="3717551"/>
            <a:ext cx="8382000" cy="2308324"/>
            <a:chOff x="1962150" y="3488951"/>
            <a:chExt cx="8382000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1962150" y="3488951"/>
              <a:ext cx="838200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ক। শীতকালে পিঠাপুলি খাওয়ার </a:t>
              </a:r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 </a:t>
              </a:r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পড়ে যায়।</a:t>
              </a:r>
            </a:p>
            <a:p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খ।        দিয়ে তৈরি হয় ভাপা পিঠা ।</a:t>
              </a:r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গ। অতিথির জন্য</a:t>
              </a:r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   </a:t>
              </a:r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খাবার রান্না হয়। </a:t>
              </a:r>
            </a:p>
            <a:p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ঘ। ঢেঁকিতে </a:t>
              </a:r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</a:t>
              </a:r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ভানা হয়। 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" name="Minus 1"/>
            <p:cNvSpPr/>
            <p:nvPr/>
          </p:nvSpPr>
          <p:spPr>
            <a:xfrm>
              <a:off x="7051965" y="3833554"/>
              <a:ext cx="1695324" cy="73428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Minus 15"/>
            <p:cNvSpPr/>
            <p:nvPr/>
          </p:nvSpPr>
          <p:spPr>
            <a:xfrm>
              <a:off x="2466109" y="4415245"/>
              <a:ext cx="1441928" cy="73428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4780496" y="4944549"/>
              <a:ext cx="1881585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>
              <a:off x="3839704" y="5524438"/>
              <a:ext cx="1272624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58333E-6 1.11111E-6 L 4.58333E-6 0.00023 C -0.00326 0.00671 -0.00599 0.01643 -0.0112 0.02037 C -0.01276 0.0213 -0.01446 0.02176 -0.01602 0.02245 C -0.02292 0.03009 -0.01654 0.02407 -0.02709 0.02847 C -0.02969 0.02963 -0.03191 0.03194 -0.03451 0.03287 C -0.03698 0.03333 -0.03946 0.0338 -0.04193 0.03495 C -0.07123 0.0463 -0.028 0.03194 -0.06029 0.04097 C -0.06198 0.04143 -0.06355 0.04282 -0.06511 0.04305 C -0.07592 0.04421 -0.08659 0.04444 -0.09714 0.04491 C -0.09844 0.04653 -0.09948 0.04815 -0.10079 0.0493 C -0.10196 0.05023 -0.10339 0.05 -0.10456 0.05139 C -0.10599 0.05278 -0.10704 0.05532 -0.10821 0.05741 C -0.1086 0.06018 -0.10899 0.06296 -0.10951 0.06574 C -0.10977 0.06782 -0.11068 0.06967 -0.11068 0.07176 C -0.11094 0.08079 -0.11068 0.08958 -0.11068 0.09884 L -0.11068 0.09907 " pathEditMode="relative" rAng="0" ptsTypes="AAAAAAAAAAAAAAA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91 0.04861 L -0.02591 0.04884 C -0.02643 0.06134 -0.02669 0.07407 -0.02722 0.08681 C -0.02826 0.10972 -0.02826 0.10185 -0.02982 0.12083 C -0.03242 0.1537 -0.02969 0.12361 -0.03229 0.15903 C -0.03294 0.16782 -0.03386 0.17546 -0.03477 0.18403 C -0.03438 0.18773 -0.03503 0.19259 -0.0336 0.19514 C -0.03268 0.19699 -0.03268 0.19074 -0.03229 0.18843 C -0.03099 0.1787 -0.03099 0.18056 -0.03099 0.175 L -0.03099 0.17523 " pathEditMode="relative" rAng="0" ptsTypes="AAAAAAAAAA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61 -0.03125 L -0.00061 -0.03104 C 0.0011 -0.02518 0.00354 -0.01997 0.00452 -0.01324 C 0.00574 -0.00239 0.00501 0.00933 0.00562 0.02061 C 0.00586 0.0243 0.00659 0.02799 0.00696 0.0319 C 0.00781 0.04101 0.00867 0.04991 0.00952 0.05902 C 0.00989 0.07487 0.01001 0.09071 0.01074 0.10655 C 0.01099 0.11111 0.01135 0.11545 0.01196 0.12001 C 0.0127 0.12456 0.01465 0.13346 0.01465 0.13389 C 0.01672 0.15603 0.01465 0.13823 0.01843 0.16059 C 0.01929 0.16645 0.02063 0.17903 0.02222 0.18337 L 0.02478 0.1901 C 0.02515 0.19314 0.02527 0.19639 0.026 0.199 C 0.02747 0.20529 0.02991 0.21093 0.03101 0.21723 L 0.03369 0.23068 C 0.03406 0.23285 0.0343 0.23546 0.03491 0.23741 L 0.03626 0.24218 L 0.03626 0.2424 " pathEditMode="relative" rAng="0" ptsTypes="AAAAAAAAAAAAAAAA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" y="13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54 -0.0395 L -0.00354 -0.03928 C -0.00781 -0.03429 -0.01257 -0.03017 -0.01623 -0.02366 C -0.0216 -0.01411 -0.01855 -0.01888 -0.02514 -0.0102 C -0.02991 0.00239 -0.02551 -0.00738 -0.0354 0.00564 L -0.04553 0.0191 C -0.05237 0.03711 -0.04333 0.01541 -0.05176 0.03038 C -0.05334 0.03298 -0.05408 0.03689 -0.05566 0.0395 C -0.05713 0.04167 -0.0592 0.0421 -0.06079 0.04405 C -0.06225 0.04601 -0.06323 0.04883 -0.06457 0.05078 C -0.06616 0.05317 -0.06811 0.05512 -0.0697 0.05751 C -0.07239 0.06206 -0.07446 0.06727 -0.07739 0.07118 C -0.08069 0.07552 -0.08447 0.07943 -0.08752 0.08463 C -0.08923 0.08767 -0.0907 0.09093 -0.09253 0.09375 C -0.09582 0.09852 -0.09936 0.10265 -0.10278 0.10742 L -0.10779 0.11415 C -0.1095 0.11632 -0.11108 0.11871 -0.11291 0.12066 C -0.11413 0.12239 -0.11535 0.12413 -0.1167 0.12543 C -0.1178 0.1263 -0.11926 0.12673 -0.12048 0.1276 C -0.12488 0.13932 -0.12073 0.13064 -0.12805 0.13889 C -0.12988 0.14084 -0.13147 0.14344 -0.13318 0.14583 C -0.13452 0.14713 -0.13574 0.14844 -0.13696 0.15017 C -0.13879 0.15256 -0.14038 0.15473 -0.14209 0.1569 C -0.14465 0.16015 -0.14709 0.16298 -0.14978 0.1658 L -0.15344 0.17057 C -0.1582 0.18294 -0.15344 0.17231 -0.15991 0.18186 C -0.16626 0.19119 -0.16076 0.18706 -0.1676 0.19097 C -0.1687 0.19314 -0.1698 0.19575 -0.17139 0.1977 C -0.18286 0.21137 -0.16687 0.18663 -0.17883 0.20443 C -0.1803 0.20638 -0.18139 0.2092 -0.18286 0.21137 C -0.18603 0.21593 -0.18945 0.22048 -0.19299 0.22461 C -0.19421 0.22634 -0.19555 0.22743 -0.19678 0.22938 C -0.20141 0.23633 -0.20007 0.23633 -0.20447 0.24501 C -0.20556 0.24739 -0.20691 0.24978 -0.20825 0.25173 C -0.20862 0.25412 -0.20886 0.25651 -0.20947 0.25868 C -0.21008 0.26107 -0.21142 0.2628 -0.21191 0.26541 C -0.21692 0.28581 -0.20947 0.26432 -0.21582 0.28125 C -0.21948 0.301 -0.21838 0.28993 -0.21838 0.3151 L -0.21838 0.31554 " pathEditMode="relative" rAng="0" ptsTypes="AAAAAAAAAAAAAAAAAAAAAAAAAAAAAAAAAAAAA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4" y="1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3091162-B73B-48CA-B570-701C2DFF6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/>
          <a:stretch/>
        </p:blipFill>
        <p:spPr>
          <a:xfrm rot="5400000">
            <a:off x="481814" y="1597550"/>
            <a:ext cx="1716508" cy="1737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08" y="5358990"/>
            <a:ext cx="2053172" cy="1535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9" y="3705924"/>
            <a:ext cx="1797952" cy="141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83" y="1934598"/>
            <a:ext cx="1726817" cy="13682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736D6B-AA1E-4483-B7EC-D26D77BF4C88}"/>
              </a:ext>
            </a:extLst>
          </p:cNvPr>
          <p:cNvSpPr txBox="1"/>
          <p:nvPr/>
        </p:nvSpPr>
        <p:spPr>
          <a:xfrm>
            <a:off x="4535370" y="2092373"/>
            <a:ext cx="687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 ধুম পড়ে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DCA1F0-822B-4AF6-9232-419847F487DD}"/>
              </a:ext>
            </a:extLst>
          </p:cNvPr>
          <p:cNvSpPr txBox="1"/>
          <p:nvPr/>
        </p:nvSpPr>
        <p:spPr>
          <a:xfrm>
            <a:off x="4535370" y="3705924"/>
            <a:ext cx="687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পিঠা তৈরি করতে কী কী উপকরণ প্রয়োজন হয়?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EDB0C-260A-42B6-A152-A9743DED3AFC}"/>
              </a:ext>
            </a:extLst>
          </p:cNvPr>
          <p:cNvSpPr txBox="1"/>
          <p:nvPr/>
        </p:nvSpPr>
        <p:spPr>
          <a:xfrm>
            <a:off x="4535370" y="5464804"/>
            <a:ext cx="777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তোমরা খেয়েছো এরকম দুইটি পিঠার আকার-আকৃতি সম্পর্কে লিখ।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9F3F38-0782-426F-8E5C-A2BDAAF3F69C}"/>
              </a:ext>
            </a:extLst>
          </p:cNvPr>
          <p:cNvSpPr txBox="1"/>
          <p:nvPr/>
        </p:nvSpPr>
        <p:spPr>
          <a:xfrm>
            <a:off x="2503402" y="1165156"/>
            <a:ext cx="10094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নগুলোর</a:t>
            </a:r>
            <a:r>
              <a:rPr lang="bn-BD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উত্তর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দলগতভাবে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bn-BD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4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397" y="259217"/>
            <a:ext cx="2517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3" name="Picture 32" descr="3.jpg">
            <a:extLst>
              <a:ext uri="{FF2B5EF4-FFF2-40B4-BE49-F238E27FC236}">
                <a16:creationId xmlns:a16="http://schemas.microsoft.com/office/drawing/2014/main" id="{A4EB13A1-DE67-49F2-BD47-086919C8EF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2134" b="9993"/>
          <a:stretch/>
        </p:blipFill>
        <p:spPr>
          <a:xfrm>
            <a:off x="458813" y="3415812"/>
            <a:ext cx="1737857" cy="1690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52610B-A051-4E96-84F6-16C6285CAB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0"/>
          <a:stretch/>
        </p:blipFill>
        <p:spPr>
          <a:xfrm>
            <a:off x="458813" y="5197148"/>
            <a:ext cx="1737857" cy="168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3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Up-Down 38">
            <a:extLst>
              <a:ext uri="{FF2B5EF4-FFF2-40B4-BE49-F238E27FC236}">
                <a16:creationId xmlns:a16="http://schemas.microsoft.com/office/drawing/2014/main" id="{0D915DE9-551A-4821-85C4-7590C583B51D}"/>
              </a:ext>
            </a:extLst>
          </p:cNvPr>
          <p:cNvSpPr/>
          <p:nvPr/>
        </p:nvSpPr>
        <p:spPr>
          <a:xfrm rot="17347125">
            <a:off x="5952867" y="1203463"/>
            <a:ext cx="416863" cy="4703780"/>
          </a:xfrm>
          <a:prstGeom prst="upDownArrow">
            <a:avLst>
              <a:gd name="adj1" fmla="val 36207"/>
              <a:gd name="adj2" fmla="val 123275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3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3F1CD81D-9A82-47A4-848E-8F92EE4C0A94}"/>
              </a:ext>
            </a:extLst>
          </p:cNvPr>
          <p:cNvSpPr/>
          <p:nvPr/>
        </p:nvSpPr>
        <p:spPr>
          <a:xfrm rot="17411127">
            <a:off x="6055377" y="2589910"/>
            <a:ext cx="416863" cy="4832014"/>
          </a:xfrm>
          <a:prstGeom prst="upDownArrow">
            <a:avLst>
              <a:gd name="adj1" fmla="val 36207"/>
              <a:gd name="adj2" fmla="val 10337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Arrow: Up-Down 40">
            <a:extLst>
              <a:ext uri="{FF2B5EF4-FFF2-40B4-BE49-F238E27FC236}">
                <a16:creationId xmlns:a16="http://schemas.microsoft.com/office/drawing/2014/main" id="{FDB3A25B-2BB7-442E-98B0-816E7A776C8C}"/>
              </a:ext>
            </a:extLst>
          </p:cNvPr>
          <p:cNvSpPr/>
          <p:nvPr/>
        </p:nvSpPr>
        <p:spPr>
          <a:xfrm rot="14027328">
            <a:off x="6053232" y="1645891"/>
            <a:ext cx="416863" cy="5426667"/>
          </a:xfrm>
          <a:prstGeom prst="upDownArrow">
            <a:avLst>
              <a:gd name="adj1" fmla="val 36207"/>
              <a:gd name="adj2" fmla="val 101316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33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 descr="Picture 002.jpg">
            <a:extLst>
              <a:ext uri="{FF2B5EF4-FFF2-40B4-BE49-F238E27FC236}">
                <a16:creationId xmlns:a16="http://schemas.microsoft.com/office/drawing/2014/main" id="{0FB53E7E-174B-4242-9977-916E10BB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30" y="1869873"/>
            <a:ext cx="3026513" cy="162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bhapa.jpg">
            <a:extLst>
              <a:ext uri="{FF2B5EF4-FFF2-40B4-BE49-F238E27FC236}">
                <a16:creationId xmlns:a16="http://schemas.microsoft.com/office/drawing/2014/main" id="{79591E24-08C1-4A97-A9B3-27A43BEB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81" y="3551128"/>
            <a:ext cx="3003760" cy="168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 descr="https://encrypted-tbn2.gstatic.com/images?q=tbn:ANd9GcSY9ByLkRgkJHImnoc559wrw1fYGSBKC6fwDK8Wtv6g7H9JYxao6w">
            <a:extLst>
              <a:ext uri="{FF2B5EF4-FFF2-40B4-BE49-F238E27FC236}">
                <a16:creationId xmlns:a16="http://schemas.microsoft.com/office/drawing/2014/main" id="{67BAFEA4-50E9-483E-85B0-3A8521DC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2" y="5293623"/>
            <a:ext cx="3048841" cy="1691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A4452-4E7D-42D6-BDF2-22F0EF14EF50}"/>
              </a:ext>
            </a:extLst>
          </p:cNvPr>
          <p:cNvSpPr txBox="1"/>
          <p:nvPr/>
        </p:nvSpPr>
        <p:spPr>
          <a:xfrm>
            <a:off x="842081" y="1000321"/>
            <a:ext cx="11171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বাক্যাংশের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দাগ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টেনে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0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80068-62F4-4F56-9FDF-DBFFD660D394}"/>
              </a:ext>
            </a:extLst>
          </p:cNvPr>
          <p:cNvSpPr txBox="1"/>
          <p:nvPr/>
        </p:nvSpPr>
        <p:spPr>
          <a:xfrm>
            <a:off x="4885293" y="239058"/>
            <a:ext cx="2643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6E482F-666D-42CF-8819-7A5B6DA61386}"/>
              </a:ext>
            </a:extLst>
          </p:cNvPr>
          <p:cNvSpPr txBox="1"/>
          <p:nvPr/>
        </p:nvSpPr>
        <p:spPr>
          <a:xfrm>
            <a:off x="8451726" y="3960364"/>
            <a:ext cx="2287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54A21E-DF33-4155-9850-43B666E2502C}"/>
              </a:ext>
            </a:extLst>
          </p:cNvPr>
          <p:cNvSpPr txBox="1"/>
          <p:nvPr/>
        </p:nvSpPr>
        <p:spPr>
          <a:xfrm>
            <a:off x="8129645" y="2185617"/>
            <a:ext cx="3373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পাটিসাপটা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301781-6E68-4D18-9483-1BD3AA338D84}"/>
              </a:ext>
            </a:extLst>
          </p:cNvPr>
          <p:cNvSpPr txBox="1"/>
          <p:nvPr/>
        </p:nvSpPr>
        <p:spPr>
          <a:xfrm>
            <a:off x="8497445" y="5650497"/>
            <a:ext cx="226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6" grpId="0"/>
      <p:bldP spid="20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4" y="5856357"/>
            <a:ext cx="9833548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বাড়িতে তৈরি করা হয় এরকম পাঁচটি পিঠার নাম বাড়ি থেকে লিখে নিয়ে আসবে।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Premium Photo | Portrait of school kid boy siting on table doing homework,  happy child holding pencil writing, a boy drawing on white paper at the  table,elementary school and homeschooling conce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/>
        </p:blipFill>
        <p:spPr bwMode="auto">
          <a:xfrm>
            <a:off x="3046816" y="1309590"/>
            <a:ext cx="7006745" cy="4224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2723" y="317523"/>
            <a:ext cx="286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600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800" b="1" dirty="0">
              <a:solidFill>
                <a:srgbClr val="0600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95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A0CF3A-4731-45A3-933C-724A23AD6888}"/>
              </a:ext>
            </a:extLst>
          </p:cNvPr>
          <p:cNvSpPr txBox="1"/>
          <p:nvPr/>
        </p:nvSpPr>
        <p:spPr>
          <a:xfrm>
            <a:off x="534908" y="5847968"/>
            <a:ext cx="11470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8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থেকো</a:t>
            </a:r>
            <a:r>
              <a:rPr lang="en-US" sz="8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80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8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GB" sz="8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4" y="359764"/>
            <a:ext cx="8874177" cy="54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25"/>
                            </p:stCondLst>
                            <p:childTnLst>
                              <p:par>
                                <p:cTn id="1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7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311504" y="237502"/>
            <a:ext cx="2972595" cy="830997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n w="76200">
                  <a:solidFill>
                    <a:schemeClr val="tx1"/>
                  </a:solidFill>
                </a:ln>
                <a:solidFill>
                  <a:srgbClr val="1200F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BD" sz="4800" b="1" u="sng" dirty="0" smtClean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" t="-730" r="-347" b="-348"/>
          <a:stretch/>
        </p:blipFill>
        <p:spPr>
          <a:xfrm>
            <a:off x="7574619" y="920539"/>
            <a:ext cx="4643683" cy="5713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0798B0-260C-42A0-88C9-B19BF8BC1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15701" r="19028" b="27172"/>
          <a:stretch/>
        </p:blipFill>
        <p:spPr>
          <a:xfrm>
            <a:off x="917763" y="1051164"/>
            <a:ext cx="3393741" cy="346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E8E00-BC4D-4E28-B003-E8EB08A90F2F}"/>
              </a:ext>
            </a:extLst>
          </p:cNvPr>
          <p:cNvSpPr txBox="1"/>
          <p:nvPr/>
        </p:nvSpPr>
        <p:spPr>
          <a:xfrm>
            <a:off x="775620" y="4515126"/>
            <a:ext cx="56353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মঞ্জু রানী পাল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গোবরা সরকারি প্রাথমিক বিদ্যালয়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28" y="842523"/>
            <a:ext cx="2539597" cy="57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l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5" y="1009841"/>
            <a:ext cx="3764879" cy="236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dallnews24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59" y="1009842"/>
            <a:ext cx="3821232" cy="232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E48707-9495-481D-91E6-47A5F146E35A}"/>
              </a:ext>
            </a:extLst>
          </p:cNvPr>
          <p:cNvSpPr txBox="1"/>
          <p:nvPr/>
        </p:nvSpPr>
        <p:spPr>
          <a:xfrm>
            <a:off x="2944492" y="6668870"/>
            <a:ext cx="668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2E540-6980-4425-93F3-C1E469170402}"/>
              </a:ext>
            </a:extLst>
          </p:cNvPr>
          <p:cNvSpPr txBox="1"/>
          <p:nvPr/>
        </p:nvSpPr>
        <p:spPr>
          <a:xfrm>
            <a:off x="4075008" y="6034910"/>
            <a:ext cx="425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3" name="Picture 2" descr="pitha_437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732" y="1009841"/>
            <a:ext cx="3764879" cy="232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AA13A-B521-4B82-994B-311CA475EA34}"/>
              </a:ext>
            </a:extLst>
          </p:cNvPr>
          <p:cNvSpPr txBox="1"/>
          <p:nvPr/>
        </p:nvSpPr>
        <p:spPr>
          <a:xfrm>
            <a:off x="2632072" y="51820"/>
            <a:ext cx="730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aimahq_1354448125_4-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23" y="3418224"/>
            <a:ext cx="3779099" cy="2407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BC443E-72F1-4571-976C-61453760E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59" y="3418222"/>
            <a:ext cx="3821232" cy="240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uli-pith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732" y="3418224"/>
            <a:ext cx="3779101" cy="2423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8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6" y="228599"/>
            <a:ext cx="90260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052739" y="1479456"/>
            <a:ext cx="889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GB" sz="6000" b="1" dirty="0" err="1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দাদির</a:t>
            </a:r>
            <a:r>
              <a:rPr lang="en-GB" sz="6000" b="1" dirty="0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6000" b="1" dirty="0" err="1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হাতের</a:t>
            </a:r>
            <a:r>
              <a:rPr lang="en-GB" sz="6000" b="1" dirty="0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6000" b="1" dirty="0" err="1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GB" sz="6000" b="1" dirty="0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6000" b="1" dirty="0" err="1">
                <a:solidFill>
                  <a:srgbClr val="0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6000" b="1" dirty="0">
              <a:solidFill>
                <a:srgbClr val="0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220" y="2761568"/>
            <a:ext cx="1753667" cy="1792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147" y="1865534"/>
            <a:ext cx="1753667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2 -0.04232 L 0.35852 -0.0421 C 0.35889 -0.0484 0.35779 -0.05187 0.36072 -0.05512 C 0.36157 -0.05599 0.36255 -0.05621 0.3634 -0.05686 C 0.36438 -0.05664 0.36536 -0.05664 0.36621 -0.05599 C 0.3667 -0.05556 0.36987 -0.05209 0.37061 -0.05013 C 0.37109 -0.04883 0.37146 -0.04753 0.37183 -0.04623 C 0.37207 -0.04492 0.37219 -0.04362 0.37231 -0.04232 C 0.37219 -0.0369 0.37207 -0.03125 0.37183 -0.02561 C 0.3717 -0.02453 0.37146 -0.02344 0.37122 -0.02279 C 0.37061 -0.02127 0.36987 -0.02062 0.36902 -0.01975 C 0.36829 -0.01888 0.36755 -0.01823 0.36682 -0.0178 C 0.36609 -0.01736 0.36523 -0.01715 0.36462 -0.01671 C 0.36292 -0.01715 0.36121 -0.01693 0.35962 -0.0178 C 0.35864 -0.01823 0.35498 -0.02474 0.35474 -0.02561 C 0.35352 -0.02865 0.35278 -0.03212 0.35181 -0.03538 C 0.35132 -0.03733 0.35071 -0.03907 0.35034 -0.04124 C 0.34998 -0.04232 0.34998 -0.04319 0.34961 -0.04427 C 0.34912 -0.04601 0.34827 -0.04753 0.34741 -0.04905 C 0.3468 -0.05317 0.34631 -0.05643 0.34741 -0.04427 C 0.34766 -0.04232 0.34876 -0.03863 0.34912 -0.03733 C 0.3501 -0.03473 0.35132 -0.03212 0.35254 -0.02973 C 0.35315 -0.02778 0.35364 -0.02561 0.35474 -0.02453 C 0.35523 -0.02409 0.35571 -0.02344 0.35632 -0.02279 C 0.35706 -0.0217 0.35767 -0.02062 0.35852 -0.01975 C 0.35901 -0.01932 0.35962 -0.01888 0.36023 -0.01867 C 0.36255 -0.01888 0.36499 -0.01932 0.36731 -0.01975 C 0.36939 -0.02019 0.37134 -0.02105 0.37341 -0.0217 C 0.37463 -0.02192 0.37598 -0.02214 0.3772 -0.02279 C 0.37805 -0.02214 0.37891 -0.02279 0.37952 -0.0217 C 0.3811 -0.01867 0.38184 -0.01476 0.3822 -0.01085 C 0.38245 -0.00912 0.38318 -0.00326 0.38281 -0.00499 C 0.38208 -0.00738 0.38208 -0.0102 0.38171 -0.01302 C 0.38159 -0.028 0.38171 -0.04297 0.3811 -0.05795 C 0.3811 -0.05925 0.38025 -0.05968 0.38001 -0.06098 C 0.37964 -0.06272 0.38013 -0.06641 0.37891 -0.06684 L 0.375 -0.06793 L 0.33923 -0.06684 C 0.33826 -0.06663 0.34106 -0.06576 0.34192 -0.06576 C 0.34497 -0.06598 0.34778 -0.06706 0.35083 -0.06793 L 0.37952 -0.06684 C 0.38086 -0.06663 0.38245 -0.06641 0.38391 -0.06576 C 0.38672 -0.06446 0.38904 -0.06229 0.3916 -0.0599 C 0.39807 -0.04558 0.39404 -0.05643 0.39331 -0.01867 C 0.39307 -0.01411 0.39282 -0.00955 0.3927 -0.00499 C 0.39087 -0.03451 0.39197 -0.02344 0.3905 -0.03841 C 0.39063 -0.04883 0.39063 -0.05925 0.39099 -0.06966 C 0.39099 -0.07075 0.39124 -0.06728 0.3916 -0.06684 C 0.39233 -0.06576 0.39343 -0.06532 0.39429 -0.06489 C 0.39563 -0.06402 0.39685 -0.06359 0.39819 -0.06294 C 0.39917 -0.06229 0.40002 -0.0612 0.40088 -0.06098 C 0.40393 -0.06012 0.40674 -0.06012 0.40979 -0.0599 C 0.41199 -0.05599 0.41211 -0.05621 0.4137 -0.05122 C 0.41419 -0.04905 0.41443 -0.04536 0.4148 -0.04319 C 0.41626 -0.03082 0.41419 -0.04926 0.41589 -0.03451 C 0.41602 -0.03082 0.41614 -0.02735 0.41638 -0.02366 C 0.41687 -0.01932 0.41895 -0.01867 0.4148 -0.01389 C 0.41357 -0.01237 0.41174 -0.01346 0.41028 -0.01302 C 0.40894 -0.01237 0.40747 -0.0115 0.40588 -0.01085 C 0.40527 -0.0115 0.40381 -0.01129 0.40369 -0.01302 C 0.40356 -0.01845 0.40454 -0.02409 0.4054 -0.02973 C 0.40552 -0.03082 0.40601 -0.03169 0.40649 -0.03234 C 0.4071 -0.03342 0.40796 -0.03386 0.40881 -0.03451 C 0.41907 -0.03169 0.41773 -0.03581 0.42249 -0.0267 C 0.42346 -0.02453 0.42517 -0.01997 0.42578 -0.0178 C 0.42688 -0.01389 0.42859 -0.00608 0.42859 -0.00586 C 0.42944 -0.01367 0.4303 -0.01736 0.4303 -0.02561 C 0.4303 -0.03147 0.42981 -0.03733 0.42957 -0.04319 C 0.42932 -0.05057 0.42957 -0.05795 0.42859 -0.06489 C 0.42847 -0.06619 0.42712 -0.06554 0.42627 -0.06576 C 0.42505 -0.06641 0.42371 -0.06706 0.42249 -0.06793 C 0.41687 -0.06684 0.41113 -0.06619 0.4054 -0.06489 C 0.40405 -0.06467 0.40002 -0.06272 0.39819 -0.06185 C 0.40662 -0.06163 0.41516 -0.06229 0.42358 -0.06098 C 0.42664 -0.06033 0.42969 -0.05729 0.4325 -0.05512 C 0.43311 -0.05339 0.43372 -0.05165 0.43469 -0.05013 C 0.43506 -0.04926 0.43579 -0.04905 0.43628 -0.04818 C 0.43677 -0.04731 0.43701 -0.04623 0.43738 -0.04514 C 0.43787 -0.04362 0.43848 -0.04189 0.43897 -0.04037 C 0.43921 -0.03841 0.43958 -0.03624 0.43958 -0.03451 C 0.43958 -0.02561 0.43945 0.00087 0.43897 -0.00782 C 0.43823 -0.02366 0.43872 -0.03928 0.43848 -0.05512 C 0.43835 -0.06467 0.43787 -0.074 0.43787 -0.08355 C 0.43787 -0.08941 0.43799 -0.07183 0.43848 -0.06576 C 0.43884 -0.06185 0.44043 -0.05361 0.44116 -0.04905 C 0.44153 -0.05447 0.44116 -0.0599 0.44238 -0.06489 C 0.44275 -0.06641 0.44421 -0.06576 0.44507 -0.06576 C 0.45349 -0.06576 0.46204 -0.06511 0.47046 -0.06489 C 0.47095 -0.06467 0.47241 -0.06489 0.47217 -0.0638 C 0.4718 -0.06272 0.47058 -0.06315 0.46997 -0.06294 C 0.46924 -0.0625 0.46875 -0.06229 0.46826 -0.06185 C 0.46704 -0.0612 0.46619 -0.05946 0.46497 -0.05903 C 0.46314 -0.05816 0.46118 -0.05838 0.45935 -0.05795 C 0.45752 -0.05621 0.45618 -0.05534 0.45447 -0.05295 C 0.45349 -0.05187 0.45264 -0.05057 0.45166 -0.04905 C 0.45142 -0.04818 0.45129 -0.04731 0.45117 -0.04623 C 0.45081 -0.04492 0.45007 -0.04384 0.45007 -0.04232 C 0.44971 -0.03277 0.44885 -0.02691 0.45166 -0.02062 C 0.45227 -0.01975 0.45276 -0.01867 0.45337 -0.0178 C 0.45386 -0.01498 0.4541 -0.01346 0.45496 -0.01085 C 0.45557 -0.00933 0.45654 -0.0076 0.45715 -0.00608 C 0.45837 -0.00326 0.45837 -0.00217 0.45996 2.84722E-6 C 0.46069 0.00065 0.46155 0.00108 0.46216 0.00195 C 0.46387 -0.00955 0.46277 -0.01454 0.46558 -0.00499 C 0.46582 -0.00413 0.46594 -0.00304 0.46606 -0.00217 C 0.4657 2.84722E-6 0.46582 0.0026 0.46497 0.00369 C 0.4624 0.00781 0.45422 2.84722E-6 0.45398 2.84722E-6 C 0.45374 -0.00217 0.45227 -0.01085 0.45227 -0.01389 C 0.45227 -0.02583 0.45215 -0.03798 0.45276 -0.05013 C 0.45288 -0.05209 0.45398 -0.05339 0.45447 -0.05512 C 0.45496 -0.05643 0.45532 -0.05816 0.45618 -0.05903 C 0.45642 -0.05925 0.46057 -0.06337 0.46216 -0.0638 C 0.46387 -0.06446 0.46558 -0.06446 0.46704 -0.06489 C 0.46838 -0.06511 0.46973 -0.06554 0.47095 -0.06576 C 0.47144 -0.06467 0.47205 -0.06337 0.47217 -0.06185 C 0.47278 -0.04796 0.47144 -0.03342 0.47327 -0.01975 C 0.47363 -0.01715 0.4762 -0.0204 0.47766 -0.02062 C 0.47852 -0.02322 0.47925 -0.02474 0.47986 -0.02756 C 0.48059 -0.03169 0.47998 -0.03212 0.48157 -0.03624 C 0.48218 -0.03863 0.48328 -0.04058 0.48425 -0.04232 C 0.48547 -0.04471 0.48731 -0.0484 0.48926 -0.05013 C 0.48975 -0.05078 0.49023 -0.05078 0.49097 -0.05122 C 0.49207 -0.04883 0.49231 -0.04905 0.49243 -0.04514 C 0.49304 -0.03147 0.49365 -0.0178 0.49365 -0.00391 C 0.49365 0.00021 0.49304 -0.01259 0.49243 -0.01671 C 0.48877 -0.05209 0.49146 -0.02192 0.48926 -0.05013 C 0.48657 -0.04883 0.48389 -0.04818 0.48157 -0.04623 C 0.48035 -0.04514 0.47998 -0.04124 0.47864 -0.04124 C 0.47669 -0.04145 0.47546 -0.04514 0.47376 -0.04731 C 0.47302 -0.05013 0.47217 -0.05361 0.47217 -0.05686 C 0.47217 -0.0586 0.47205 -0.06055 0.47266 -0.06185 C 0.47339 -0.06294 0.47449 -0.0625 0.47546 -0.06294 L 0.52502 -0.06185 C 0.52564 -0.06185 0.52661 -0.06185 0.52673 -0.06098 C 0.52686 -0.05968 0.52612 -0.05881 0.52551 -0.05795 C 0.5249 -0.05643 0.52417 -0.05534 0.52332 -0.05404 C 0.52258 -0.05252 0.52148 -0.05165 0.52063 -0.05013 C 0.51892 -0.04753 0.51831 -0.04514 0.51624 -0.04319 C 0.51502 -0.0421 0.51355 -0.04145 0.51245 -0.04037 C 0.51013 -0.03841 0.50928 -0.0369 0.50745 -0.03451 C 0.50806 -0.03277 0.50867 -0.03082 0.50964 -0.02973 C 0.51196 -0.02648 0.51477 -0.02431 0.51733 -0.0217 C 0.51782 -0.02105 0.51843 -0.0204 0.51904 -0.01975 C 0.52258 -0.00716 0.51672 -0.02648 0.52283 -0.01172 C 0.5238 -0.00955 0.52502 -0.00391 0.52502 -0.00369 C 0.52466 -0.01411 0.52454 -0.02431 0.52405 -0.03451 C 0.52368 -0.03863 0.52319 -0.04275 0.52283 -0.04731 C 0.52234 -0.05404 0.5221 -0.0612 0.52173 -0.06793 C 0.52368 -0.06815 0.52576 -0.0688 0.52771 -0.0688 C 0.52893 -0.0688 0.53052 -0.06945 0.53113 -0.06793 C 0.53223 -0.06446 0.52795 -0.05816 0.52722 -0.05686 C 0.5249 -0.05317 0.5221 -0.05078 0.52002 -0.04623 C 0.51062 -0.02453 0.52112 -0.04926 0.51343 -0.02973 C 0.51282 -0.02778 0.51184 -0.02648 0.51123 -0.02453 C 0.5105 -0.02236 0.50952 -0.0178 0.50903 -0.01584 C 0.50879 -0.01281 0.50794 -0.00716 0.50903 -0.00391 C 0.50952 -0.00261 0.51062 -0.00217 0.51123 -0.00109 C 0.51355 -0.00217 0.51721 -0.00239 0.51245 -0.01085 C 0.51209 -0.01129 0.50537 -0.00825 0.51123 -0.01085 C 0.51257 -0.01736 0.51343 -0.02431 0.51514 -0.0306 C 0.51587 -0.03321 0.5166 -0.03581 0.51733 -0.03841 C 0.51794 -0.0408 0.51892 -0.04275 0.51953 -0.04514 C 0.5199 -0.04666 0.5199 -0.04883 0.52063 -0.05013 C 0.52222 -0.05295 0.52856 -0.05838 0.53052 -0.05903 C 0.53455 -0.0599 0.5387 -0.05946 0.54273 -0.0599 C 0.54419 -0.06055 0.54565 -0.06142 0.54712 -0.06185 C 0.55652 -0.06554 0.54565 -0.06055 0.55261 -0.0638 L 0.5647 -0.06294 L 0.57459 -0.06185 L 0.5907 -0.06098 C 0.58984 -0.06012 0.58875 -0.06033 0.58838 -0.05903 C 0.58814 -0.05686 0.58936 -0.05512 0.5896 -0.05295 C 0.58984 -0.05057 0.58984 -0.04796 0.59009 -0.04514 C 0.58984 -0.04037 0.58972 -0.03538 0.5896 -0.0306 C 0.58936 -0.02366 0.59131 -0.01541 0.58899 -0.00999 C 0.58752 -0.00651 0.58423 -0.01107 0.58179 -0.01172 C 0.5813 -0.01324 0.58032 -0.01411 0.5802 -0.01584 C 0.57983 -0.02019 0.58057 -0.02648 0.58179 -0.0306 C 0.58228 -0.0319 0.58301 -0.03321 0.5835 -0.03451 C 0.58313 -0.03907 0.5835 -0.04406 0.5824 -0.04818 C 0.58142 -0.05165 0.57739 -0.05578 0.57532 -0.05795 C 0.57336 -0.05686 0.57141 -0.05664 0.5697 -0.05512 C 0.56921 -0.05469 0.57068 -0.05404 0.57141 -0.05404 C 0.57239 -0.05404 0.57361 -0.05469 0.57459 -0.05512 C 0.57507 -0.05599 0.57532 -0.05708 0.57581 -0.05795 C 0.578 -0.06142 0.57898 -0.05968 0.58179 -0.05903 C 0.58215 -0.05729 0.58289 -0.05578 0.58301 -0.05404 C 0.58301 -0.05317 0.58276 -0.04124 0.58179 -0.03733 C 0.58154 -0.03624 0.58106 -0.03538 0.58081 -0.03451 C 0.58032 -0.03321 0.58008 -0.03169 0.57959 -0.0306 C 0.57922 -0.02973 0.57849 -0.02887 0.578 -0.02843 C 0.57629 -0.02735 0.57312 -0.02561 0.57312 -0.02539 C 0.57227 -0.02604 0.57153 -0.0267 0.57092 -0.02756 C 0.56958 -0.0293 0.56543 -0.03755 0.5647 -0.03928 C 0.56409 -0.04124 0.56372 -0.04319 0.56299 -0.04514 C 0.56274 -0.04623 0.56238 -0.04731 0.56201 -0.04818 C 0.56177 -0.05013 0.56165 -0.05209 0.56152 -0.05404 C 0.5614 -0.05534 0.56128 -0.05925 0.56079 -0.05795 C 0.56018 -0.05556 0.56055 -0.05274 0.5603 -0.05013 C 0.56348 -0.03473 0.56116 -0.04406 0.5647 -0.03364 C 0.56885 -0.0217 0.56604 -0.02561 0.57092 -0.02062 C 0.5769 -0.02149 0.5791 -0.02236 0.58521 -0.02062 C 0.58606 -0.0204 0.58704 -0.01953 0.58789 -0.01867 C 0.59448 -0.00499 0.59143 -0.00912 0.59558 -0.00391 C 0.59546 -0.01302 0.59534 -0.0217 0.59509 -0.0306 C 0.59497 -0.03407 0.59448 -0.04124 0.59399 -0.04514 C 0.59241 -0.0599 0.59485 -0.03494 0.5929 -0.05512 C 0.59338 -0.0599 0.5929 -0.06576 0.5946 -0.06966 C 0.59522 -0.07162 0.59692 -0.06901 0.59778 -0.06793 C 0.59888 -0.06619 0.59924 -0.06359 0.59998 -0.06185 C 0.60059 -0.06098 0.6012 -0.0599 0.60169 -0.05903 C 0.60266 -0.05274 0.60242 -0.05426 0.60327 -0.04514 C 0.60352 -0.04319 0.60364 -0.04124 0.60388 -0.03928 C 0.60425 -0.03711 0.60461 -0.03473 0.60498 -0.03234 C 0.60486 -0.03017 0.60559 -0.02453 0.60449 -0.02561 C 0.60291 -0.02713 0.60327 -0.03147 0.60278 -0.03451 C 0.60266 -0.03559 0.60242 -0.03711 0.6023 -0.03841 C 0.60181 -0.04124 0.60144 -0.04427 0.6012 -0.04731 C 0.60095 -0.04948 0.60083 -0.05187 0.60059 -0.05404 C 0.60046 -0.05578 0.60034 -0.05729 0.59998 -0.05903 C 0.60034 -0.06489 0.59973 -0.07075 0.60059 -0.07661 C 0.60083 -0.07791 0.60156 -0.07444 0.6023 -0.07357 C 0.60278 -0.07292 0.60327 -0.07227 0.60388 -0.07183 C 0.60669 -0.06901 0.60547 -0.07032 0.6084 -0.0688 C 0.61169 -0.06684 0.61108 -0.06728 0.61377 -0.06489 C 0.61963 -0.06554 0.62549 -0.06684 0.63135 -0.06684 C 0.63306 -0.06684 0.63611 -0.06793 0.63648 -0.06489 C 0.63672 -0.06207 0.63318 -0.06294 0.63208 -0.06098 C 0.63135 -0.0599 0.63098 -0.05881 0.63037 -0.05795 C 0.62976 -0.05686 0.62891 -0.05599 0.62817 -0.05512 C 0.62769 -0.05447 0.62695 -0.05404 0.62647 -0.05295 C 0.62598 -0.05209 0.62537 -0.05122 0.62488 -0.05013 C 0.62463 -0.04905 0.62427 -0.04818 0.62427 -0.04731 C 0.62439 -0.04601 0.62537 -0.03733 0.62647 -0.03538 C 0.62708 -0.03451 0.62805 -0.03407 0.62866 -0.03364 C 0.63013 -0.03407 0.63306 -0.03473 0.63428 -0.03624 C 0.63464 -0.03711 0.63452 -0.03841 0.63477 -0.03928 C 0.63562 -0.03776 0.63672 -0.03668 0.63696 -0.03451 C 0.6377 -0.02648 0.6377 -0.02084 0.63477 -0.01584 C 0.63428 -0.01498 0.63367 -0.01454 0.63306 -0.01389 C 0.63294 -0.01389 0.62366 -0.01476 0.62097 -0.01867 C 0.62048 -0.01953 0.62036 -0.02084 0.62 -0.0217 C 0.6189 -0.02322 0.61658 -0.02561 0.61658 -0.02539 C 0.61536 -0.03212 0.61694 -0.02453 0.61438 -0.03234 C 0.60852 -0.05013 0.6145 -0.03429 0.61108 -0.04319 C 0.61304 -0.03017 0.61267 -0.02973 0.6178 -0.01584 C 0.61939 -0.01085 0.62134 -0.0063 0.62378 -0.00217 C 0.62427 -0.00109 0.62476 0.00021 0.62537 0.00087 C 0.6261 0.00152 0.62683 0.00152 0.62769 0.00195 C 0.63123 0.00065 0.63684 0.00195 0.63977 -0.00391 C 0.64038 -0.00565 0.64075 -0.00738 0.64148 -0.00912 C 0.6416 -0.0115 0.64197 -0.01411 0.64197 -0.01671 C 0.64185 -0.02236 0.64172 -0.028 0.64075 -0.03364 C 0.6405 -0.03494 0.63965 -0.03603 0.63867 -0.03624 C 0.63342 -0.03755 0.62805 -0.03711 0.62268 -0.03733 C 0.62329 -0.06012 0.61963 -0.05708 0.63208 -0.05512 C 0.63281 -0.05491 0.63355 -0.05447 0.63428 -0.05404 C 0.64356 -0.04579 0.63843 -0.04775 0.64966 -0.05013 C 0.64832 -0.03841 0.65027 -0.05274 0.64746 -0.03928 C 0.64722 -0.03776 0.6471 -0.03603 0.64685 -0.03451 C 0.6471 -0.02279 0.64722 -0.01085 0.64746 0.00087 C 0.64758 0.00238 0.64807 0.00629 0.64807 0.00477 C 0.64746 -0.01064 0.64746 -0.00999 0.64636 -0.01975 C 0.64685 -0.0267 0.64685 -0.03364 0.64807 -0.04037 C 0.64819 -0.04167 0.6521 -0.04883 0.65308 -0.05013 C 0.65454 -0.05252 0.65601 -0.05534 0.65796 -0.05686 C 0.65857 -0.05773 0.65955 -0.05816 0.66016 -0.05903 C 0.66089 -0.05968 0.66126 -0.0612 0.66174 -0.06185 C 0.66248 -0.06272 0.66492 -0.0638 0.66394 -0.0638 C 0.66113 -0.0638 0.65808 -0.0625 0.65527 -0.06185 C 0.65271 -0.06142 0.65039 -0.06142 0.64807 -0.06098 L 0.67004 -0.0599 C 0.67114 -0.05968 0.6687 -0.05708 0.66785 -0.05599 C 0.66626 -0.05361 0.66296 -0.04905 0.66296 -0.04883 C 0.66248 -0.04753 0.66223 -0.04579 0.66174 -0.04427 C 0.6615 -0.04319 0.66101 -0.04232 0.66077 -0.04124 C 0.6604 -0.04015 0.66028 -0.03863 0.66016 -0.03733 C 0.66235 -0.01107 0.65955 -0.01736 0.66614 -0.00304 C 0.66675 -0.00217 0.66736 -0.00109 0.66785 2.84722E-6 C 0.6687 -0.00065 0.6698 -0.00065 0.67004 -0.00217 C 0.67151 -0.01281 0.66614 -0.01433 0.67334 -0.00912 C 0.67285 -0.00565 0.67346 -0.00065 0.67175 0.00087 C 0.67004 0.0026 0.66797 -0.00065 0.66614 -0.00217 C 0.66553 -0.00261 0.66504 -0.00391 0.66467 -0.00499 C 0.66235 -0.01085 0.66162 -0.01454 0.66016 -0.02062 C 0.65991 -0.02366 0.65979 -0.0267 0.65955 -0.02973 C 0.65942 -0.03147 0.65906 -0.03342 0.65906 -0.03538 C 0.65918 -0.04232 0.65942 -0.04926 0.66016 -0.05599 C 0.66016 -0.05664 0.66296 -0.06229 0.66345 -0.06294 C 0.66638 -0.06554 0.67151 -0.06554 0.67456 -0.06576 C 0.68384 -0.06489 0.69336 -0.06619 0.70264 -0.06294 C 0.70398 -0.06229 0.70203 -0.05773 0.70093 -0.05599 C 0.69971 -0.05426 0.69812 -0.05404 0.69653 -0.05295 C 0.69287 -0.051 0.68909 -0.04926 0.68555 -0.04731 C 0.68189 -0.04514 0.67932 -0.04406 0.67615 -0.04037 C 0.67493 -0.03885 0.67383 -0.03733 0.67285 -0.03538 C 0.67249 -0.03451 0.672 -0.03364 0.67175 -0.03234 C 0.67249 -0.03125 0.67297 -0.02908 0.67395 -0.02843 C 0.67554 -0.02756 0.67725 -0.02778 0.67896 -0.02756 L 0.69373 -0.02561 C 0.69556 -0.02236 0.69629 -0.02192 0.69702 -0.01671 C 0.69739 -0.01454 0.69739 -0.01237 0.69763 -0.00999 C 0.698 -0.0076 0.69836 -0.00543 0.69873 -0.00304 C 0.69861 -0.01302 0.69849 -0.02279 0.69824 -0.03234 C 0.69763 -0.05643 0.69629 -0.04796 0.69824 -0.05795 C 0.69995 -0.05686 0.70154 -0.05621 0.70313 -0.05512 C 0.70386 -0.05469 0.70435 -0.05361 0.70483 -0.05295 C 0.7096 -0.04709 0.70471 -0.05274 0.70862 -0.04818 C 0.71021 -0.04427 0.71033 -0.04471 0.71033 -0.03841 C 0.71033 -0.03668 0.71033 -0.03473 0.70984 -0.03364 C 0.70898 -0.03125 0.70752 -0.03017 0.70642 -0.02843 C 0.70581 -0.02778 0.70349 -0.02604 0.70422 -0.0267 C 0.70557 -0.02735 0.70679 -0.02843 0.70813 -0.02973 C 0.70801 -0.03125 0.70801 -0.03277 0.70752 -0.03451 C 0.7063 -0.0382 0.70313 -0.04514 0.70313 -0.04492 C 0.703 -0.04623 0.70288 -0.04731 0.70264 -0.04818 C 0.70239 -0.04926 0.70154 -0.04992 0.70142 -0.05122 C 0.70142 -0.05209 0.7019 -0.05295 0.70215 -0.05404 C 0.7019 -0.05773 0.70093 -0.06142 0.70142 -0.06489 C 0.7019 -0.06641 0.70325 -0.06663 0.70422 -0.06684 L 0.73401 -0.06576 C 0.73767 -0.06554 0.74146 -0.06532 0.74512 -0.06489 C 0.74609 -0.06467 0.74744 -0.06511 0.74829 -0.0638 C 0.7489 -0.06315 0.74731 -0.06337 0.74683 -0.06294 C 0.74573 -0.06207 0.74487 -0.0612 0.7439 -0.0599 C 0.7428 -0.05816 0.74182 -0.05578 0.7406 -0.05404 C 0.73975 -0.05274 0.73877 -0.05165 0.73792 -0.05013 C 0.73682 -0.04861 0.73608 -0.04666 0.73523 -0.04514 C 0.73145 -0.04015 0.72974 -0.03885 0.72583 -0.03538 C 0.7251 -0.03407 0.72339 -0.03234 0.72412 -0.03147 C 0.72693 -0.02756 0.73071 -0.0267 0.73401 -0.02366 C 0.73474 -0.02301 0.7356 -0.02279 0.73621 -0.0217 C 0.73865 -0.01823 0.74158 -0.01519 0.74341 -0.01085 C 0.7439 -0.00955 0.74439 -0.00803 0.74512 -0.00695 C 0.74561 -0.00608 0.74695 -0.00282 0.74683 -0.00391 C 0.74634 -0.00651 0.74524 -0.00847 0.74451 -0.01085 C 0.74426 -0.01411 0.74353 -0.02236 0.74341 -0.02561 C 0.74316 -0.03082 0.74316 -0.03603 0.74292 -0.04124 C 0.74255 -0.04514 0.74207 -0.04905 0.7417 -0.05295 C 0.74146 -0.0408 0.74158 -0.02821 0.7406 -0.01584 C 0.74048 -0.01476 0.73962 -0.01498 0.73901 -0.01476 C 0.73523 -0.01346 0.73132 -0.01237 0.72742 -0.01085 C 0.72766 -0.00695 0.72669 -0.00239 0.72803 0.00087 C 0.72888 0.00347 0.73059 -0.00608 0.73071 -0.00695 C 0.73035 -0.00933 0.72852 -0.01237 0.72961 -0.01389 C 0.76331 -0.06142 0.72607 0.01324 0.75391 -0.04731 C 0.75403 -0.0497 0.7533 -0.05339 0.75452 -0.05512 C 0.75598 -0.05708 0.75855 -0.05578 0.7605 -0.05599 L 0.78308 -0.05795 C 0.78711 -0.05968 0.78357 -0.05773 0.78809 -0.06294 C 0.7887 -0.06359 0.79028 -0.06619 0.79028 -0.06489 C 0.79028 -0.06294 0.78894 -0.06185 0.78809 -0.06098 C 0.78149 -0.05404 0.7804 -0.05361 0.77429 -0.05013 C 0.77295 -0.03776 0.77136 -0.0408 0.77759 -0.03928 C 0.77893 -0.0395 0.78027 -0.03972 0.78137 -0.04037 C 0.7821 -0.04058 0.78259 -0.04124 0.78308 -0.04124 C 0.78442 -0.04124 0.78577 -0.0408 0.78699 -0.04037 C 0.78638 -0.03733 0.78626 -0.03429 0.78528 -0.03147 C 0.78479 -0.02995 0.7832 -0.02821 0.78357 -0.0267 C 0.78406 -0.02518 0.78516 -0.02843 0.78589 -0.02973 C 0.78711 -0.03342 0.78796 -0.03603 0.7898 -0.03928 C 0.79419 -0.04731 0.79089 -0.03928 0.79468 -0.04731 C 0.79504 -0.04818 0.79541 -0.04905 0.79578 -0.05013 C 0.79688 -0.05339 0.79675 -0.05361 0.79749 -0.05686 C 0.79688 -0.05968 0.79663 -0.06446 0.79468 -0.06576 C 0.79346 -0.06663 0.79211 -0.06641 0.79077 -0.06684 C 0.78894 -0.06576 0.78406 -0.06619 0.78528 -0.0638 C 0.78735 -0.06012 0.79114 -0.06229 0.79419 -0.06098 C 0.79565 -0.06012 0.797 -0.05903 0.79858 -0.05795 C 0.79919 -0.05621 0.80029 -0.05491 0.80078 -0.05295 C 0.80164 -0.05013 0.80237 -0.04427 0.80237 -0.04406 C 0.80176 -0.04124 0.80176 -0.03364 0.80017 -0.03538 C 0.79822 -0.03776 0.79907 -0.04384 0.79907 -0.04818 C 0.79895 -0.05925 0.79956 -0.07032 0.79968 -0.08138 C 0.8009 -0.07791 0.80261 -0.07487 0.80359 -0.07075 C 0.80493 -0.06467 0.80542 -0.05578 0.80579 -0.04905 C 0.80591 -0.03082 0.80591 -0.01259 0.80627 0.00586 C 0.80627 0.00738 0.80701 0.01237 0.80676 0.01063 C 0.80542 0.00325 0.80298 -0.01172 0.80298 -0.0115 C 0.80273 -0.0204 0.80261 -0.02887 0.80237 -0.03733 C 0.80212 -0.0484 0.8009 -0.05881 0.80298 -0.06966 C 0.80335 -0.0714 0.80481 -0.07097 0.80579 -0.07183 C 0.80957 -0.07053 0.8092 -0.07183 0.81177 -0.06576 C 0.81189 -0.06576 0.81409 -0.05708 0.81445 -0.05795 C 0.81531 -0.05925 0.81372 -0.0612 0.81348 -0.06294 C 0.81335 -0.0638 0.81262 -0.06663 0.81287 -0.06576 C 0.81397 -0.06272 0.8147 -0.05925 0.81567 -0.05599 C 0.81604 -0.05187 0.81653 -0.04753 0.81665 -0.04319 C 0.81799 -0.00543 0.8219 0.00021 0.81567 -0.01085 C 0.81445 -0.01801 0.81335 -0.02518 0.81238 -0.03234 C 0.81201 -0.03538 0.81201 -0.03841 0.81177 -0.04124 C 0.81165 -0.04406 0.8114 -0.04644 0.81128 -0.04905 C 0.81201 -0.05534 0.81177 -0.06229 0.81348 -0.06793 C 0.81397 -0.06945 0.81531 -0.06619 0.81616 -0.06576 C 0.82044 -0.06467 0.82849 -0.06337 0.83325 -0.06294 C 0.84204 -0.05881 0.84375 -0.06315 0.84058 -0.04514 C 0.84009 -0.04362 0.83887 -0.04275 0.83826 -0.04124 C 0.83765 -0.03972 0.83728 -0.03798 0.83667 -0.03624 C 0.83594 -0.03494 0.83508 -0.03386 0.83435 -0.03234 C 0.83374 -0.03125 0.8335 -0.02973 0.83276 -0.02843 C 0.83106 -0.02583 0.82727 -0.0217 0.82727 -0.02149 C 0.8291 -0.01498 0.82764 -0.01975 0.83118 -0.01172 C 0.83167 -0.01064 0.83203 -0.00912 0.83276 -0.00782 C 0.83325 -0.00716 0.83386 -0.00738 0.83435 -0.00695 C 0.83752 -0.00478 0.83655 -0.00586 0.83887 -0.00304 C 0.84168 -0.00999 0.8396 -0.00391 0.84155 -0.01389 C 0.84204 -0.01628 0.84277 -0.01823 0.84326 -0.02062 C 0.84351 -0.02192 0.84351 -0.02344 0.84375 -0.02453 C 0.84387 -0.02561 0.84412 -0.0267 0.84424 -0.02756 C 0.84412 -0.0306 0.8446 -0.03386 0.84375 -0.03624 C 0.84302 -0.03928 0.84131 -0.04124 0.83984 -0.04319 C 0.83814 -0.04558 0.83618 -0.04796 0.83496 -0.05122 C 0.83398 -0.05339 0.83374 -0.05664 0.83276 -0.05903 C 0.82971 -0.06554 0.83106 -0.06207 0.82898 -0.06966 C 0.82837 -0.07552 0.82776 -0.08051 0.82776 -0.08637 C 0.82776 -0.1046 0.82642 -0.10026 0.82947 -0.10786 C 0.82959 -0.10374 0.83008 -0.09961 0.82996 -0.09505 C 0.82983 -0.08789 0.82776 -0.07921 0.82947 -0.07183 C 0.82996 -0.06945 0.83325 -0.06554 0.83435 -0.0638 C 0.8313 -0.06294 0.8219 -0.06163 0.82507 -0.06098 C 0.83496 -0.05881 0.85571 -0.05903 0.86865 -0.05903 L 0.86865 -0.0588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" dur="6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24" y="-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01"/>
                            </p:stCondLst>
                            <p:childTnLst>
                              <p:par>
                                <p:cTn id="17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9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9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9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9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78 -0.04514 L 0.32178 -0.04492 C 0.32324 -0.04492 0.32508 -0.04557 0.3263 -0.04427 C 0.32691 -0.04362 0.3252 -0.04253 0.32508 -0.04145 C 0.32495 -0.03776 0.32532 -0.03429 0.32569 -0.0306 C 0.32581 -0.0293 0.3263 -0.02799 0.32654 -0.02691 C 0.32703 -0.02517 0.32727 -0.02365 0.32752 -0.0217 C 0.32776 -0.02018 0.32776 -0.01823 0.32813 -0.01649 C 0.32837 -0.01476 0.3291 -0.01324 0.32935 -0.0115 C 0.32959 -0.01042 0.32971 -0.00911 0.32996 -0.0076 C 0.33008 -0.00781 0.3324 -0.0102 0.33301 -0.01085 C 0.33545 -0.01454 0.33179 -0.01063 0.33631 -0.01606 C 0.33704 -0.01649 0.33765 -0.01693 0.33814 -0.01758 C 0.33948 -0.01931 0.34082 -0.02105 0.34192 -0.023 C 0.34217 -0.02365 0.34241 -0.02431 0.3429 -0.02452 C 0.34326 -0.02496 0.34363 -0.02496 0.344 -0.02517 C 0.34546 -0.02669 0.34607 -0.02843 0.34619 -0.02365 C 0.34656 -0.0128 0.34619 -0.00195 0.34656 0.0089 C 0.34656 0.01107 0.34693 0.01324 0.34717 0.01497 C 0.3479 0.02431 0.34717 0.02018 0.34827 0.02539 C 0.34802 0.02214 0.34778 0.01888 0.34766 0.01563 C 0.34741 0.00043 0.34827 -0.01497 0.34717 -0.03016 C 0.34693 -0.03234 0.34558 -0.02604 0.34424 -0.02517 L 0.34339 -0.02452 C 0.34314 -0.02409 0.3429 -0.02344 0.34241 -0.023 C 0.34082 -0.02083 0.33753 -0.0178 0.33606 -0.01476 C 0.33509 -0.0128 0.33374 -0.01085 0.33301 -0.00846 C 0.33277 -0.00716 0.3324 -0.00608 0.33203 -0.00521 C 0.33106 -0.00217 0.33081 -0.00217 0.32935 -0.00022 C 0.32788 -0.02148 0.32947 0.00347 0.32837 -0.01975 C 0.32837 -0.02083 0.32825 -0.0217 0.32813 -0.023 C 0.32788 -0.02582 0.32776 -0.02843 0.32752 -0.03103 C 0.32764 -0.03516 0.32617 -0.04036 0.32788 -0.04319 C 0.3313 -0.04861 0.33374 -0.04232 0.33631 -0.04102 C 0.33777 -0.04015 0.34033 -0.03928 0.34192 -0.03928 C 0.34534 -0.03885 0.34863 -0.03885 0.35193 -0.03863 C 0.35279 -0.03841 0.35413 -0.03841 0.3551 -0.03776 C 0.35718 -0.03559 0.35474 -0.03711 0.35718 -0.03624 C 0.35742 -0.03559 0.35767 -0.03537 0.35779 -0.03494 C 0.35791 -0.03451 0.35816 -0.03385 0.35816 -0.03342 C 0.35877 -0.02995 0.35828 -0.03212 0.35877 -0.02778 C 0.3595 -0.0217 0.35926 -0.02539 0.35962 -0.02018 C 0.35987 -0.01671 0.36023 -0.0128 0.36035 -0.00933 C 0.36048 -0.00521 0.36048 -0.00065 0.3606 0.00369 C 0.36157 -0.01367 0.36157 -0.01237 0.35987 -0.04253 C 0.35974 -0.04601 0.35864 -0.04905 0.35816 -0.0523 C 0.35767 -0.05469 0.35755 -0.05707 0.35718 -0.05946 C 0.35706 -0.06055 0.35645 -0.06359 0.35669 -0.06272 C 0.35706 -0.06055 0.35767 -0.05838 0.35816 -0.05599 C 0.36145 -0.03928 0.35755 -0.05664 0.35962 -0.04753 C 0.35974 -0.04601 0.35974 -0.04492 0.35987 -0.04362 C 0.36072 -0.03841 0.36267 -0.04167 0.36609 -0.04188 C 0.36682 -0.0421 0.36743 -0.04232 0.36829 -0.04253 C 0.36988 -0.04319 0.37305 -0.04427 0.37305 -0.04405 C 0.37415 -0.04319 0.37598 -0.04319 0.37622 -0.04102 C 0.37696 -0.03559 0.37598 -0.03016 0.37598 -0.02452 C 0.37573 -0.00955 0.37537 0.00543 0.37525 0.02062 C 0.37451 -0.00955 0.37525 0.02517 0.37525 -0.03776 C 0.37525 -0.04188 0.37549 -0.04601 0.375 -0.05035 C 0.37464 -0.05208 0.37354 -0.05295 0.3728 -0.05447 C 0.37207 -0.05599 0.37036 -0.05881 0.37036 -0.05859 C 0.37061 -0.06055 0.37061 -0.06228 0.37097 -0.06359 C 0.37122 -0.06489 0.37366 -0.06662 0.37415 -0.06684 C 0.37488 -0.06771 0.37573 -0.06836 0.37647 -0.06858 C 0.37683 -0.06879 0.38086 -0.06966 0.38111 -0.06966 L 0.38867 -0.06923 C 0.39002 -0.06879 0.39087 -0.06684 0.39209 -0.06597 C 0.39246 -0.06554 0.39282 -0.06554 0.39343 -0.06532 C 0.39466 -0.06424 0.39539 -0.06359 0.39661 -0.06207 C 0.39795 -0.06076 0.39905 -0.05924 0.40039 -0.05773 C 0.40076 -0.05729 0.40198 -0.05556 0.40161 -0.05599 C 0.40039 -0.05838 0.3982 -0.06315 0.39612 -0.06489 C 0.39466 -0.06597 0.39331 -0.06662 0.39185 -0.06771 C 0.38867 -0.06706 0.38538 -0.06684 0.38233 -0.06641 C 0.38172 -0.06641 0.37732 -0.06467 0.37647 -0.06445 C 0.37342 -0.05881 0.37732 -0.06554 0.37366 -0.0599 C 0.37256 -0.05816 0.37232 -0.05729 0.37122 -0.05512 C 0.37122 -0.05447 0.37097 -0.05404 0.37097 -0.0536 C 0.3711 -0.05165 0.37146 -0.0497 0.37195 -0.04796 C 0.37232 -0.04622 0.3739 -0.04536 0.37464 -0.04514 C 0.37757 -0.04492 0.38062 -0.04492 0.38343 -0.0447 C 0.38416 -0.04275 0.38428 -0.04102 0.38538 -0.03993 C 0.38574 -0.03971 0.38599 -0.03928 0.38635 -0.03928 C 0.38648 -0.03863 0.38672 -0.03819 0.38684 -0.03776 C 0.38806 -0.03299 0.38782 -0.03299 0.38819 -0.02778 C 0.38831 -0.02083 0.38843 -0.01367 0.38867 -0.00673 C 0.3888 -0.00564 0.3888 -0.00434 0.38904 -0.00347 C 0.38916 -0.00282 0.38953 -0.00239 0.38965 -0.00195 C 0.39014 -0.0026 0.39051 -0.00326 0.39087 -0.00391 C 0.39209 -0.00651 0.39295 -0.00933 0.39429 -0.0115 C 0.39588 -0.01454 0.39771 -0.01758 0.39954 -0.02018 C 0.40442 -0.02778 0.40418 -0.02734 0.40772 -0.03103 C 0.40796 -0.02995 0.40833 -0.02865 0.40833 -0.02734 C 0.40821 -0.02452 0.40772 -0.02192 0.40747 -0.01931 C 0.4065 -0.00977 0.40576 -0.00022 0.40491 0.0089 C 0.40528 -0.00195 0.40528 -0.0128 0.40564 -0.02365 C 0.40564 -0.02452 0.40637 -0.02626 0.40589 -0.02626 C 0.40491 -0.02648 0.40418 -0.02474 0.40344 -0.02409 C 0.4021 -0.02279 0.40076 -0.02105 0.39954 -0.01975 C 0.39502 -0.01541 0.39673 -0.01823 0.39368 -0.01324 C 0.39282 -0.01215 0.39221 -0.01063 0.3916 -0.00933 C 0.39087 -0.00846 0.39063 -0.00694 0.39002 -0.00608 C 0.38916 -0.00521 0.38819 -0.00434 0.38721 -0.00391 C 0.38745 -0.01606 0.3866 -0.02799 0.38782 -0.03993 C 0.38806 -0.04232 0.39014 -0.0434 0.3916 -0.04362 C 0.39343 -0.04405 0.39527 -0.04188 0.39697 -0.04145 C 0.39881 -0.04102 0.40064 -0.04058 0.40247 -0.04036 C 0.40564 -0.04015 0.40857 -0.03993 0.41175 -0.03993 L 0.44348 -0.03928 C 0.44238 -0.03906 0.4408 -0.04015 0.43982 -0.03863 C 0.43884 -0.03711 0.43909 -0.03385 0.43836 -0.03168 C 0.43726 -0.02865 0.43762 -0.02865 0.43579 -0.02691 C 0.43543 -0.02648 0.43506 -0.02604 0.43469 -0.02582 C 0.43347 -0.02474 0.43213 -0.02387 0.43103 -0.02365 C 0.42383 -0.02105 0.43152 -0.02431 0.42737 -0.02257 C 0.42688 -0.0217 0.42627 -0.02083 0.42578 -0.02018 C 0.42468 -0.0191 0.42346 -0.0178 0.42237 -0.01649 C 0.42163 -0.01541 0.42102 -0.01389 0.42029 -0.0128 C 0.41785 -0.00391 0.4176 -0.00716 0.42493 -0.00673 C 0.42932 -0.00564 0.42835 -0.00673 0.43152 -0.00282 C 0.43457 0.00087 0.44055 0.00846 0.44055 0.00868 C 0.44251 0.01801 0.4419 0.01432 0.44263 0.01997 C 0.44104 -0.0178 0.44348 0.03168 0.44007 -0.01042 C 0.43775 -0.0408 0.44104 -0.01476 0.43872 -0.03277 C 0.4386 -0.03472 0.43848 -0.03689 0.43836 -0.03863 C 0.43836 -0.03971 0.43799 -0.04232 0.43799 -0.04145 C 0.43799 -0.03103 0.43775 -0.02083 0.43836 -0.01042 C 0.4386 -0.00564 0.4397 -0.00087 0.44055 0.00369 C 0.44043 0.00694 0.44129 0.01085 0.44007 0.01345 C 0.43958 0.01476 0.4386 0.01107 0.43775 0.0102 C 0.43653 0.00868 0.4353 0.00738 0.43396 0.00651 C 0.43201 0.00477 0.43067 0.00456 0.42859 0.00412 C 0.42737 0.00456 0.42615 0.00434 0.42517 0.00521 C 0.42407 0.00651 0.42395 0.0115 0.42395 0.01302 C 0.42468 0.01649 0.4242 0.02127 0.42603 0.02322 C 0.42822 0.02539 0.42761 0.01367 0.42737 0.01302 C 0.42627 0.01063 0.4242 0.00998 0.42273 0.0089 C 0.42298 0.0102 0.42285 0.0115 0.42334 0.01215 C 0.42383 0.01324 0.42456 0.01324 0.42517 0.01302 C 0.43543 0.00955 0.43567 0.00781 0.44568 -0.00022 C 0.45459 -0.023 0.45069 -0.00716 0.45215 -0.02778 C 0.45215 -0.02843 0.45252 -0.02886 0.45276 -0.02951 C 0.45288 -0.03016 0.45301 -0.03103 0.45325 -0.03168 C 0.45459 -0.03451 0.45484 -0.03429 0.45642 -0.03624 C 0.4574 -0.03733 0.45911 -0.03928 0.46033 -0.04036 C 0.46082 -0.0408 0.46131 -0.0408 0.46192 -0.04102 C 0.46277 -0.04123 0.46375 -0.04167 0.4646 -0.04188 C 0.46533 -0.0421 0.46924 -0.04319 0.46985 -0.04319 C 0.47473 -0.0421 0.48169 -0.04709 0.4834 -0.03819 C 0.48352 -0.03733 0.48352 -0.03646 0.48364 -0.03537 C 0.48377 -0.03494 0.48389 -0.03429 0.48401 -0.03385 C 0.48291 -0.02474 0.48426 -0.02344 0.48084 -0.01975 C 0.48035 -0.01931 0.47986 -0.0191 0.47937 -0.01845 C 0.47901 -0.0191 0.4784 -0.0191 0.4784 -0.01975 C 0.47864 -0.023 0.47962 -0.02604 0.4812 -0.02734 C 0.48181 -0.02778 0.48242 -0.02799 0.48291 -0.02843 C 0.48462 -0.02778 0.48633 -0.02756 0.48792 -0.02691 C 0.48841 -0.02669 0.48902 -0.02626 0.4895 -0.02582 C 0.48975 -0.02517 0.48987 -0.02452 0.49011 -0.02409 C 0.49036 -0.02344 0.49085 -0.02279 0.49134 -0.0217 C 0.49182 -0.02062 0.4928 -0.01758 0.4928 -0.01736 C 0.4928 -0.01693 0.49329 -0.01606 0.49317 -0.01541 C 0.49158 -0.00629 0.49182 -0.00716 0.48731 -0.00521 C 0.48426 -0.00347 0.4801 -0.00195 0.47681 -0.00065 C 0.47266 0.00087 0.47473 -0.00022 0.47266 0.00087 C 0.47876 0.00629 0.47986 0.00738 0.48609 0.01172 C 0.4867 0.01215 0.48731 0.01237 0.48792 0.01302 C 0.48828 0.01389 0.48865 0.01476 0.48914 0.01563 C 0.48987 0.01693 0.4906 0.01801 0.49134 0.01931 C 0.49207 0.02105 0.49231 0.02387 0.49341 0.02496 C 0.49439 0.02561 0.49549 0.02691 0.49646 0.02756 C 0.49719 0.02821 0.49793 0.02865 0.49854 0.02908 C 0.49939 0.02973 0.5 0.03082 0.50086 0.03147 C 0.49976 0.02908 0.49915 0.02604 0.49768 0.02431 C 0.49573 0.0217 0.49317 0.02105 0.49109 0.01888 C 0.49024 0.01823 0.48963 0.01736 0.48877 0.01671 C 0.48682 0.01476 0.48267 0.01128 0.48267 0.0115 C 0.48218 0.0102 0.47974 0.00651 0.48023 0.00477 C 0.48096 0.0026 0.48279 0.00195 0.48426 0.00087 C 0.49231 -0.00564 0.4867 0.00022 0.4906 -0.00391 C 0.49378 -0.01194 0.49317 -0.00803 0.49378 -0.01367 C 0.49365 -0.01758 0.49414 -0.02192 0.49341 -0.02582 C 0.49317 -0.02734 0.49195 -0.02799 0.49109 -0.02886 C 0.4867 -0.03299 0.48633 -0.03277 0.48242 -0.03385 C 0.4812 -0.03364 0.47986 -0.03451 0.47876 -0.03342 C 0.47656 -0.03103 0.47766 -0.02344 0.47876 -0.02127 C 0.48023 -0.01845 0.48535 -0.0178 0.48706 -0.01758 C 0.48755 -0.01975 0.48828 -0.0217 0.48853 -0.02409 C 0.48877 -0.02843 0.48804 -0.03016 0.4867 -0.03277 C 0.48633 -0.03342 0.48609 -0.03407 0.48584 -0.03429 C 0.4845 -0.03581 0.48462 -0.03516 0.4834 -0.03624 C 0.48291 -0.03646 0.48255 -0.03689 0.48206 -0.03711 C 0.48242 -0.03798 0.48242 -0.03971 0.48291 -0.03993 C 0.48682 -0.04167 0.49622 -0.04058 0.49927 -0.04036 C 0.50098 -0.03928 0.50537 -0.03733 0.50757 -0.03429 C 0.50781 -0.03407 0.50818 -0.03342 0.50843 -0.03277 C 0.50904 -0.03125 0.50952 -0.02995 0.50989 -0.02843 C 0.51062 -0.02648 0.51123 -0.02431 0.51172 -0.02257 C 0.51172 -0.01584 0.5116 -0.00911 0.51148 -0.00239 C 0.51148 -0.00087 0.51123 0.00022 0.51123 0.00152 C 0.51111 0.00347 0.51099 0.00543 0.51087 0.00738 C 0.51062 0.01845 0.50989 0.04514 0.51062 0.01671 C 0.51038 0.0089 0.51038 0.00152 0.51026 -0.00608 C 0.51013 -0.00998 0.50989 -0.00933 0.50965 -0.0128 C 0.5094 -0.01606 0.50928 -0.01953 0.50904 -0.023 C 0.50904 -0.02431 0.50891 -0.02604 0.50879 -0.02734 C 0.50867 -0.0293 0.5083 -0.03103 0.50806 -0.03277 C 0.50794 -0.03472 0.50794 -0.03689 0.50781 -0.03863 C 0.50769 -0.04036 0.50696 -0.04232 0.50757 -0.04362 C 0.50891 -0.04601 0.51123 -0.04666 0.51306 -0.04796 C 0.51441 -0.04731 0.51563 -0.04601 0.51697 -0.04579 C 0.51966 -0.04514 0.52259 -0.04514 0.52527 -0.0447 C 0.52661 -0.04449 0.52783 -0.04405 0.52918 -0.04362 C 0.53015 -0.04275 0.5315 -0.04319 0.53162 -0.04145 C 0.53174 -0.04015 0.5304 -0.03993 0.52954 -0.03928 C 0.52307 -0.03385 0.52942 -0.04015 0.52442 -0.03494 C 0.52295 -0.03147 0.52271 -0.03147 0.52185 -0.02582 C 0.52161 -0.02387 0.52161 -0.0217 0.52161 -0.01975 C 0.52173 -0.01562 0.52185 -0.01128 0.5221 -0.00716 C 0.52234 -0.00608 0.52259 -0.00499 0.52283 -0.00391 C 0.52442 0.00174 0.52613 0.00738 0.52771 0.01302 C 0.52832 0.01454 0.52979 0.01975 0.53113 0.02062 C 0.53235 0.02148 0.53369 0.02127 0.53504 0.02148 C 0.53577 0.02062 0.53675 0.01997 0.53723 0.01823 C 0.5376 0.01693 0.53748 0.01497 0.53748 0.01345 C 0.53748 0.00803 0.53748 0.0089 0.53638 0.00521 C 0.53491 0.00586 0.53333 0.00586 0.53211 0.00694 C 0.5315 0.00738 0.5315 0.00868 0.53162 0.00977 C 0.53211 0.01172 0.53272 0.01367 0.53321 0.01563 C 0.53406 0.01476 0.53504 0.01432 0.53565 0.01302 C 0.53601 0.01215 0.53565 0.01107 0.53528 0.01063 C 0.53479 0.00998 0.53406 0.00998 0.53321 0.00977 C 0.53211 0.00998 0.53076 0.00955 0.52954 0.0102 C 0.52857 0.01085 0.52796 0.01237 0.5271 0.01345 C 0.52686 0.01389 0.52649 0.01389 0.52625 0.01411 C 0.52503 0.01042 0.52442 0.0089 0.52368 0.00412 C 0.52332 0.00109 0.52344 -0.00195 0.52307 -0.00521 C 0.52295 -0.00716 0.52259 -0.00933 0.5221 -0.0115 C 0.5221 -0.01237 0.52161 -0.02148 0.52161 -0.0217 C 0.52173 -0.02517 0.52185 -0.02843 0.52259 -0.03168 C 0.5232 -0.03494 0.5249 -0.03624 0.52649 -0.03711 C 0.5282 -0.03819 0.52991 -0.03906 0.53162 -0.03993 C 0.53223 -0.04015 0.53272 -0.04036 0.53321 -0.04036 C 0.53821 -0.0408 0.54297 -0.0408 0.54798 -0.04102 C 0.54834 -0.04102 0.54871 -0.04123 0.54907 -0.04145 C 0.55701 -0.04384 0.55445 -0.04232 0.56653 -0.04036 C 0.56641 -0.03472 0.56738 -0.02865 0.56629 -0.02365 C 0.56507 -0.0178 0.55872 -0.01324 0.55615 -0.01085 C 0.55445 -0.01107 0.55249 -0.00998 0.55091 -0.0115 C 0.55017 -0.01259 0.55042 -0.01541 0.55066 -0.01693 C 0.55103 -0.02018 0.55298 -0.02387 0.55469 -0.02517 C 0.55579 -0.02604 0.55689 -0.02604 0.55799 -0.02626 C 0.56079 -0.02582 0.5636 -0.02539 0.56629 -0.02452 C 0.56738 -0.02431 0.56836 -0.02387 0.56909 -0.02257 C 0.5697 -0.02105 0.5697 -0.01888 0.56995 -0.01693 C 0.5697 -0.00911 0.5697 -0.00087 0.56909 0.00694 C 0.56885 0.00781 0.56836 0.00868 0.56787 0.0089 C 0.56677 0.00998 0.56555 0.0102 0.56446 0.01063 C 0.55713 0.00825 0.5575 0.00977 0.55225 0.00477 C 0.55005 0.00282 0.54749 0.0013 0.54578 -0.00195 C 0.54297 -0.00673 0.54346 -0.00543 0.54114 -0.0128 C 0.54016 -0.01628 0.53858 -0.01975 0.53784 -0.02365 C 0.53784 -0.02409 0.5376 -0.02474 0.53748 -0.02517 C 0.53711 -0.02626 0.5365 -0.02713 0.53601 -0.02778 C 0.53089 -0.03559 0.53443 -0.02973 0.53211 -0.03385 L 0.56507 -0.03494 C 0.56763 -0.03494 0.57019 -0.03559 0.57263 -0.03624 L 0.59107 -0.03776 C 0.60779 -0.04167 0.59473 -0.03798 0.60388 -0.04145 C 0.6051 -0.04188 0.6062 -0.0421 0.6073 -0.04253 C 0.60755 -0.04253 0.60852 -0.0434 0.60828 -0.04319 C 0.60718 -0.0421 0.60596 -0.04123 0.60486 -0.04036 C 0.60413 -0.03906 0.60352 -0.03754 0.60279 -0.03668 C 0.60156 -0.03494 0.60034 -0.03407 0.599 -0.03277 C 0.59754 -0.03125 0.59522 -0.02799 0.59412 -0.02626 C 0.59339 -0.02474 0.5929 -0.02279 0.59192 -0.02127 C 0.59119 -0.01997 0.59009 -0.01888 0.58924 -0.01758 C 0.58826 -0.01606 0.58801 -0.01497 0.58716 -0.01324 C 0.58606 -0.01128 0.58631 -0.01194 0.58533 -0.01042 C 0.58484 -0.00998 0.58435 -0.00933 0.58399 -0.0089 C 0.58643 -0.00673 0.58899 -0.00434 0.59143 -0.00239 C 0.60291 0.00694 0.59778 0.00109 0.60181 0.00586 C 0.60193 0.00716 0.60205 0.00825 0.60242 0.00977 C 0.60266 0.01085 0.60327 0.01476 0.60327 0.01345 C 0.60327 0.01085 0.60095 -0.01042 0.60095 -0.01085 C 0.60083 -0.01454 0.60083 -0.01823 0.60059 -0.0217 C 0.60047 -0.02365 0.59961 -0.02582 0.59998 -0.02734 C 0.60132 -0.03364 0.60376 -0.03885 0.60572 -0.0447 C 0.60755 -0.04405 0.60791 -0.04449 0.6062 -0.03928 C 0.60388 -0.03342 0.6012 -0.02778 0.599 -0.0217 C 0.59766 -0.01823 0.59619 -0.01476 0.59509 -0.01085 C 0.59363 -0.00629 0.59278 -0.00087 0.59107 0.00369 C 0.58972 0.00738 0.58765 0.01411 0.58557 0.01823 C 0.58521 0.0191 0.58484 0.01997 0.58435 0.02062 C 0.58423 0.02148 0.58374 0.02235 0.58399 0.02322 C 0.58423 0.02409 0.58509 0.02431 0.58557 0.02431 C 0.58679 0.02452 0.58801 0.02409 0.58924 0.02387 C 0.58972 0.02257 0.5907 0.0204 0.59009 0.01888 C 0.58972 0.01758 0.58875 0.01736 0.58801 0.01671 L 0.58716 0.01736 L 0.63294 -0.04188 C 0.63489 -0.03971 0.63697 -0.03798 0.63855 -0.03516 C 0.64307 -0.02713 0.64087 -0.03038 0.64527 -0.02517 C 0.6471 -0.01671 0.64905 -0.01215 0.64527 -0.00195 C 0.64429 0.00043 0.64209 -0.00065 0.64051 -0.00022 C 0.63892 -0.00065 0.63672 0.00043 0.63587 -0.00195 C 0.63513 -0.00347 0.6366 -0.00673 0.6377 -0.00694 C 0.64087 -0.00738 0.64392 -0.00456 0.64697 -0.00347 C 0.64856 -0.00195 0.65039 -0.00087 0.65174 0.0013 C 0.65332 0.00434 0.65442 0.00781 0.65552 0.0115 C 0.6565 0.01519 0.65821 0.02452 0.6593 0.02973 C 0.65857 0.02235 0.65784 0.01519 0.65735 0.00803 C 0.65564 -0.0178 0.65808 -0.00434 0.65454 -0.02018 C 0.65393 -0.02648 0.65344 -0.03234 0.65259 -0.03841 C 0.65247 -0.04036 0.65271 -0.0434 0.65174 -0.04362 C 0.64551 -0.04449 0.62671 -0.04188 0.63294 -0.04188 C 0.64148 -0.04188 0.6499 -0.04275 0.65833 -0.04362 C 0.6615 -0.04405 0.66455 -0.04449 0.66773 -0.04514 C 0.66956 -0.04557 0.67139 -0.04731 0.67334 -0.04687 C 0.67774 -0.04557 0.68201 -0.04232 0.68653 -0.04015 C 0.6825 -0.02604 0.68701 -0.03971 0.68176 -0.03016 C 0.67981 -0.02691 0.67896 -0.02083 0.67798 -0.01693 C 0.67822 -0.01411 0.67774 -0.01042 0.67896 -0.00868 C 0.68103 -0.00499 0.68738 -0.00781 0.68921 -0.00868 C 0.69068 -0.00521 0.69373 -0.00174 0.69116 0.00326 C 0.68897 0.00716 0.6836 0.01324 0.6836 0.01345 C 0.68115 0.0115 0.67822 0.01085 0.67603 0.00803 C 0.67468 0.00629 0.6742 0.0026 0.67334 -0.00022 C 0.67041 -0.00803 0.67212 -0.00282 0.6687 -0.01194 C 0.66663 -0.01671 0.66309 -0.02691 0.66309 -0.02669 C 0.6626 -0.03016 0.6626 -0.03364 0.66199 -0.03689 C 0.66162 -0.03906 0.65955 -0.04145 0.66016 -0.04362 C 0.66126 -0.04687 0.66394 -0.04687 0.66577 -0.04839 C 0.67395 -0.04622 0.68787 -0.05577 0.69007 -0.04188 C 0.6908 -0.03798 0.69116 -0.03385 0.69202 -0.03016 C 0.69422 -0.02192 0.69531 -0.02365 0.69947 -0.02018 C 0.70081 -0.01931 0.70215 -0.01801 0.70325 -0.01693 C 0.71594 -0.02062 0.70435 -0.01888 0.70239 -0.0102 C 0.70069 -0.00304 0.70142 0.00521 0.70142 0.01324 C 0.70142 0.01649 0.70203 0.00651 0.70239 0.00326 C 0.70264 0.00087 0.70301 -0.00152 0.70325 -0.00347 C 0.70301 -0.01128 0.70581 -0.02192 0.70239 -0.02691 C 0.68494 -0.05165 0.67176 -0.02257 0.68543 -0.04687 C 0.69324 -0.04622 0.70117 -0.04666 0.70886 -0.04514 C 0.71009 -0.04492 0.71106 -0.04362 0.71179 -0.04188 C 0.71265 -0.03928 0.71301 -0.03646 0.71363 -0.03364 C 0.71546 -0.01345 0.71399 -0.03125 0.71546 0.0013 C 0.71582 0.00694 0.71814 0.02257 0.71643 0.01801 C 0.71411 0.01194 0.71363 -0.00347 0.71363 -0.00326 C 0.71326 -0.00911 0.71314 -0.01454 0.71265 -0.02018 C 0.71228 -0.02409 0.71057 -0.02778 0.71082 -0.03168 C 0.71094 -0.03559 0.71265 -0.03841 0.71363 -0.04188 C 0.7146 -0.04123 0.71546 -0.04058 0.71643 -0.04015 C 0.72547 -0.03624 0.7461 -0.03385 0.74829 -0.03364 C 0.74488 -0.02973 0.7417 -0.02496 0.73804 -0.0217 C 0.7367 -0.02083 0.73548 -0.01997 0.73426 -0.01845 C 0.73255 -0.01649 0.73145 -0.01345 0.72962 -0.01194 C 0.72718 -0.00998 0.72449 -0.00977 0.72205 -0.00868 C 0.72107 -0.00803 0.72022 -0.00738 0.71924 -0.00694 C 0.724 -0.00456 0.73548 -0.00065 0.73987 0.00477 C 0.74317 0.00868 0.74829 0.01975 0.74829 0.01997 C 0.74854 0.01237 0.74939 0.00521 0.74927 -0.00195 C 0.74915 -0.00803 0.74817 -0.01411 0.74744 -0.02018 C 0.74658 -0.02474 0.74549 -0.02886 0.74451 -0.03364 C 0.74414 -0.03516 0.7439 -0.03689 0.74365 -0.03841 C 0.745 -0.01997 0.74719 -0.0026 0.74451 0.01649 C 0.74426 0.01823 0.74256 0.01432 0.7417 0.01324 C 0.7367 0.00586 0.74146 0.0089 0.73426 0.00651 C 0.7334 0.00694 0.73169 0.00651 0.73145 0.00803 C 0.72949 0.02409 0.7323 0.02496 0.73426 0.01649 C 0.7345 0.01541 0.73426 0.01432 0.73426 0.01324 L 0.77271 -0.04188 C 0.77551 -0.04123 0.7804 -0.04492 0.78113 -0.04015 C 0.78443 -0.01801 0.78296 0.02799 0.78296 0.02821 C 0.78333 0.02083 0.78382 0.01367 0.78382 0.00651 C 0.78382 -0.01649 0.78101 -0.03516 0.78382 -0.05859 C 0.78443 -0.06228 0.78699 -0.06424 0.78858 -0.06684 C 0.79163 -0.07161 0.7937 -0.07118 0.79798 -0.07335 C 0.79895 -0.07378 0.79993 -0.07465 0.80078 -0.07509 C 0.8042 -0.07465 0.80786 -0.07552 0.81104 -0.07335 C 0.8125 -0.07248 0.81323 -0.06923 0.81397 -0.06684 C 0.8147 -0.06424 0.81494 -0.0612 0.8158 -0.05859 C 0.81653 -0.05556 0.81775 -0.05295 0.81861 -0.05035 C 0.81616 -0.04948 0.8136 -0.04883 0.81104 -0.04839 C 0.80457 -0.04731 0.79785 -0.04839 0.79138 -0.04514 C 0.78943 -0.04427 0.78894 -0.03971 0.7876 -0.03689 C 0.78833 -0.03451 0.78833 -0.03125 0.78955 -0.03016 C 0.79187 -0.02821 0.79456 -0.02951 0.797 -0.02843 C 0.7981 -0.02821 0.79895 -0.02734 0.79993 -0.02691 C 0.80188 -0.01975 0.80322 -0.01606 0.80371 -0.00694 C 0.80384 -0.00304 0.80127 0.00781 0.80261 0.00477 C 0.80481 -0.00043 0.80506 -0.00738 0.8064 -0.01345 C 0.81092 -0.03407 0.80689 -0.01823 0.81201 -0.03016 C 0.81738 -0.0421 0.81323 -0.03863 0.81861 -0.04188 C 0.81885 -0.03125 0.81934 -0.02083 0.81958 -0.0102 C 0.81983 0.0013 0.81995 0.01324 0.82044 0.02474 C 0.82056 0.02756 0.82166 0.03581 0.82141 0.03299 C 0.82019 0.01801 0.81885 0.00326 0.81775 -0.01194 C 0.81738 -0.02018 0.81702 -0.02843 0.81665 -0.03689 C 0.81641 -0.04232 0.81458 -0.04839 0.8158 -0.0536 C 0.81702 -0.05903 0.8208 -0.06141 0.82337 -0.0651 C 0.82666 -0.06424 0.8302 -0.06315 0.83362 -0.06185 C 0.83447 -0.06141 0.83545 -0.06076 0.83643 -0.06011 C 0.83765 -0.05946 0.83899 -0.05903 0.84009 -0.05859 C 0.8374 -0.05707 0.82849 -0.05143 0.8252 -0.05035 C 0.82263 -0.04926 0.82019 -0.04905 0.81775 -0.04839 C 0.82117 -0.04753 0.82447 -0.04579 0.82801 -0.04514 C 0.83325 -0.04427 0.84021 -0.05056 0.84387 -0.04362 C 0.85034 -0.03147 0.84461 -0.01888 0.84009 -0.01194 C 0.83875 -0.00955 0.83716 -0.00738 0.83545 -0.00521 C 0.83338 -0.00239 0.83118 0.00043 0.82898 0.00326 C 0.82691 0.01063 0.82434 0.01454 0.83081 0.02322 C 0.83289 0.02561 0.83582 0.02431 0.83826 0.02474 C 0.83985 0.02431 0.84155 0.02452 0.84302 0.02322 C 0.84485 0.02105 0.84656 0.01801 0.84766 0.01476 C 0.84851 0.01215 0.84827 0.00933 0.84863 0.00651 C 0.849 0.00326 0.84925 -0.00022 0.84949 -0.00347 C 0.84925 -0.00868 0.84998 -0.01411 0.84863 -0.01845 C 0.84546 -0.02799 0.83948 -0.03407 0.83643 -0.04362 C 0.83167 -0.05838 0.83423 -0.05165 0.82898 -0.06337 C 0.83045 -0.0651 0.83216 -0.07031 0.83362 -0.06858 C 0.83679 -0.06445 0.83728 -0.05599 0.83924 -0.05035 C 0.83997 -0.04774 0.84082 -0.04536 0.84204 -0.04362 C 0.84302 -0.0421 0.84937 -0.04036 0.84949 -0.04015 C 0.85486 -0.0408 0.86035 -0.04427 0.86548 -0.04188 C 0.86707 -0.04102 0.86365 -0.03668 0.86353 -0.03364 C 0.8628 -0.01411 0.86304 0.00521 0.86267 0.02474 C 0.86206 0.01649 0.86096 0.00803 0.86084 -0.00022 C 0.8606 -0.01628 0.85974 -0.03277 0.8617 -0.04839 C 0.86206 -0.05122 0.86487 -0.04709 0.86646 -0.04687 C 0.89881 -0.04167 0.89185 -0.04188 0.90674 -0.04188 L 0.90479 -0.0418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5" dur="7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48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401"/>
                            </p:stCondLst>
                            <p:childTnLst>
                              <p:par>
                                <p:cTn id="37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9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9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9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9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9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2294551" y="3184429"/>
            <a:ext cx="99911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১.৩.২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7B056-B7B9-4445-AE0D-027BD9688015}"/>
              </a:ext>
            </a:extLst>
          </p:cNvPr>
          <p:cNvSpPr txBox="1"/>
          <p:nvPr/>
        </p:nvSpPr>
        <p:spPr>
          <a:xfrm>
            <a:off x="2294547" y="4100679"/>
            <a:ext cx="996782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১.৩.১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33D5F-0693-4072-94E4-930E755166BA}"/>
              </a:ext>
            </a:extLst>
          </p:cNvPr>
          <p:cNvSpPr txBox="1"/>
          <p:nvPr/>
        </p:nvSpPr>
        <p:spPr>
          <a:xfrm>
            <a:off x="2281366" y="4990188"/>
            <a:ext cx="998100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১.৪.১পাঠ্যপুস্তকের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8B9C0-2076-4906-BD73-CD73745C6CB9}"/>
              </a:ext>
            </a:extLst>
          </p:cNvPr>
          <p:cNvSpPr txBox="1"/>
          <p:nvPr/>
        </p:nvSpPr>
        <p:spPr>
          <a:xfrm>
            <a:off x="2281363" y="5888691"/>
            <a:ext cx="998100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২.৩.৪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কথোপকথন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শ্লি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99081E-79E4-4CBC-BBF9-A81A1EA70BD4}"/>
              </a:ext>
            </a:extLst>
          </p:cNvPr>
          <p:cNvSpPr txBox="1"/>
          <p:nvPr/>
        </p:nvSpPr>
        <p:spPr>
          <a:xfrm>
            <a:off x="475876" y="1378669"/>
            <a:ext cx="1180984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 - 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5050679" y="364687"/>
            <a:ext cx="259140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8D772-F784-4898-9EBA-9B50D4BFD87A}"/>
              </a:ext>
            </a:extLst>
          </p:cNvPr>
          <p:cNvGrpSpPr/>
          <p:nvPr/>
        </p:nvGrpSpPr>
        <p:grpSpPr>
          <a:xfrm>
            <a:off x="476920" y="3157465"/>
            <a:ext cx="1789507" cy="707886"/>
            <a:chOff x="55441" y="2902297"/>
            <a:chExt cx="1758864" cy="707886"/>
          </a:xfrm>
        </p:grpSpPr>
        <p:sp>
          <p:nvSpPr>
            <p:cNvPr id="14" name="Pentagon 2">
              <a:extLst>
                <a:ext uri="{FF2B5EF4-FFF2-40B4-BE49-F238E27FC236}">
                  <a16:creationId xmlns:a16="http://schemas.microsoft.com/office/drawing/2014/main" id="{E9390AE8-01F9-4E27-9BDD-4E679597E306}"/>
                </a:ext>
              </a:extLst>
            </p:cNvPr>
            <p:cNvSpPr/>
            <p:nvPr/>
          </p:nvSpPr>
          <p:spPr>
            <a:xfrm>
              <a:off x="55441" y="2902297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DFDEAE-CA0A-4D60-81EE-AE4DCA4C1CE7}"/>
                </a:ext>
              </a:extLst>
            </p:cNvPr>
            <p:cNvSpPr txBox="1"/>
            <p:nvPr/>
          </p:nvSpPr>
          <p:spPr>
            <a:xfrm>
              <a:off x="278775" y="2947494"/>
              <a:ext cx="10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বলাঃ</a:t>
              </a:r>
              <a:endParaRPr lang="en-S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9" name="Pentagon 2">
            <a:extLst>
              <a:ext uri="{FF2B5EF4-FFF2-40B4-BE49-F238E27FC236}">
                <a16:creationId xmlns:a16="http://schemas.microsoft.com/office/drawing/2014/main" id="{16DBEEDD-6EE8-41FD-B970-9926017E9CDE}"/>
              </a:ext>
            </a:extLst>
          </p:cNvPr>
          <p:cNvSpPr/>
          <p:nvPr/>
        </p:nvSpPr>
        <p:spPr>
          <a:xfrm>
            <a:off x="485162" y="4080070"/>
            <a:ext cx="1789506" cy="707886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56F978-F51C-467E-BE97-601F46623944}"/>
              </a:ext>
            </a:extLst>
          </p:cNvPr>
          <p:cNvGrpSpPr/>
          <p:nvPr/>
        </p:nvGrpSpPr>
        <p:grpSpPr>
          <a:xfrm>
            <a:off x="501315" y="5857913"/>
            <a:ext cx="1740718" cy="707886"/>
            <a:chOff x="114646" y="5987376"/>
            <a:chExt cx="1758864" cy="707886"/>
          </a:xfrm>
        </p:grpSpPr>
        <p:sp>
          <p:nvSpPr>
            <p:cNvPr id="23" name="Pentagon 2">
              <a:extLst>
                <a:ext uri="{FF2B5EF4-FFF2-40B4-BE49-F238E27FC236}">
                  <a16:creationId xmlns:a16="http://schemas.microsoft.com/office/drawing/2014/main" id="{CA6871FE-ABC4-4884-91BD-545568C40E5A}"/>
                </a:ext>
              </a:extLst>
            </p:cNvPr>
            <p:cNvSpPr/>
            <p:nvPr/>
          </p:nvSpPr>
          <p:spPr>
            <a:xfrm>
              <a:off x="114646" y="5987376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B74A7C-1772-4E5B-B726-C408712EFABB}"/>
                </a:ext>
              </a:extLst>
            </p:cNvPr>
            <p:cNvSpPr txBox="1"/>
            <p:nvPr/>
          </p:nvSpPr>
          <p:spPr>
            <a:xfrm>
              <a:off x="278205" y="6018153"/>
              <a:ext cx="1198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লেখাঃ</a:t>
              </a:r>
              <a:endParaRPr lang="en-S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FF7F9-5D37-41EF-991F-28934ECFD0A3}"/>
              </a:ext>
            </a:extLst>
          </p:cNvPr>
          <p:cNvGrpSpPr/>
          <p:nvPr/>
        </p:nvGrpSpPr>
        <p:grpSpPr>
          <a:xfrm>
            <a:off x="475877" y="2271453"/>
            <a:ext cx="1766157" cy="707886"/>
            <a:chOff x="798561" y="1501414"/>
            <a:chExt cx="1351723" cy="707886"/>
          </a:xfrm>
        </p:grpSpPr>
        <p:sp>
          <p:nvSpPr>
            <p:cNvPr id="10" name="Pentagon 2">
              <a:extLst>
                <a:ext uri="{FF2B5EF4-FFF2-40B4-BE49-F238E27FC236}">
                  <a16:creationId xmlns:a16="http://schemas.microsoft.com/office/drawing/2014/main" id="{AD0A7F25-6126-4B06-84FB-159E372AA20D}"/>
                </a:ext>
              </a:extLst>
            </p:cNvPr>
            <p:cNvSpPr/>
            <p:nvPr/>
          </p:nvSpPr>
          <p:spPr>
            <a:xfrm>
              <a:off x="798561" y="1501414"/>
              <a:ext cx="1351723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C09920-98F1-443D-8ACE-61D552D49ED2}"/>
                </a:ext>
              </a:extLst>
            </p:cNvPr>
            <p:cNvSpPr txBox="1"/>
            <p:nvPr/>
          </p:nvSpPr>
          <p:spPr>
            <a:xfrm>
              <a:off x="897982" y="1522631"/>
              <a:ext cx="98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শোনাঃ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42033" y="2296415"/>
            <a:ext cx="1002033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নির্দেশনা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33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C4AF7-3354-4387-A602-2BA90D2BF338}"/>
              </a:ext>
            </a:extLst>
          </p:cNvPr>
          <p:cNvSpPr txBox="1"/>
          <p:nvPr/>
        </p:nvSpPr>
        <p:spPr>
          <a:xfrm>
            <a:off x="1401981" y="5996945"/>
            <a:ext cx="101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পিঠাপুলি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0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C5B6C-8DC0-44F4-AC47-2D679E646D0B}"/>
              </a:ext>
            </a:extLst>
          </p:cNvPr>
          <p:cNvSpPr txBox="1"/>
          <p:nvPr/>
        </p:nvSpPr>
        <p:spPr>
          <a:xfrm>
            <a:off x="1773766" y="5386575"/>
            <a:ext cx="944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পিঠাপুলি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2" descr="http://www.maguranews.com/wp-content/uploads/2015/04/11034211_16192003416452ui48_42yu67031593851699161_n2.jpg">
            <a:extLst>
              <a:ext uri="{FF2B5EF4-FFF2-40B4-BE49-F238E27FC236}">
                <a16:creationId xmlns:a16="http://schemas.microsoft.com/office/drawing/2014/main" id="{90998F86-365D-4101-80A4-82AE63A8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1" y="975775"/>
            <a:ext cx="3948226" cy="3167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96C0C8-EE83-4F35-B472-BC93E50B4A95}"/>
              </a:ext>
            </a:extLst>
          </p:cNvPr>
          <p:cNvSpPr txBox="1"/>
          <p:nvPr/>
        </p:nvSpPr>
        <p:spPr>
          <a:xfrm>
            <a:off x="2792796" y="6607314"/>
            <a:ext cx="662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ওঠে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4" descr="https://gramthake.files.wordpress.com/2011/04/chash_dhan-chashe-notun.jpg?w=500">
            <a:extLst>
              <a:ext uri="{FF2B5EF4-FFF2-40B4-BE49-F238E27FC236}">
                <a16:creationId xmlns:a16="http://schemas.microsoft.com/office/drawing/2014/main" id="{9092C66C-5E62-493A-A15C-66791A3B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6" y="972090"/>
            <a:ext cx="4037460" cy="3167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7C485A-A8F0-4400-8A3B-8D764E5E86C5}"/>
              </a:ext>
            </a:extLst>
          </p:cNvPr>
          <p:cNvSpPr txBox="1"/>
          <p:nvPr/>
        </p:nvSpPr>
        <p:spPr>
          <a:xfrm>
            <a:off x="3941429" y="4198989"/>
            <a:ext cx="452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AA13A-B521-4B82-994B-311CA475EA34}"/>
              </a:ext>
            </a:extLst>
          </p:cNvPr>
          <p:cNvSpPr txBox="1"/>
          <p:nvPr/>
        </p:nvSpPr>
        <p:spPr>
          <a:xfrm>
            <a:off x="677369" y="147427"/>
            <a:ext cx="11739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খুব মনোযোগ সহকারে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9A4E4-F05C-41FE-863F-CD563087D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77" y="972090"/>
            <a:ext cx="4061032" cy="3165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982" y="4726458"/>
            <a:ext cx="12777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কাটা,ধান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তোলা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 smtClean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9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ilXe8_Bhc6I/UXyPkbYd3VI/AAAAAAAAACo/6pd6y8VuMy4/s1600/Najmul_1291529766_1-Dheki-pothara_po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" y="493916"/>
            <a:ext cx="3845430" cy="3125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18070-8992-484E-903D-BA0752364A83}"/>
              </a:ext>
            </a:extLst>
          </p:cNvPr>
          <p:cNvSpPr txBox="1"/>
          <p:nvPr/>
        </p:nvSpPr>
        <p:spPr>
          <a:xfrm>
            <a:off x="431559" y="4445014"/>
            <a:ext cx="114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ঢেঁকিতে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ভানার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>
                <a:solidFill>
                  <a:srgbClr val="1200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GB" sz="4000" b="1" dirty="0">
              <a:solidFill>
                <a:srgbClr val="1200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2" descr="http://patradoot.net/wp-content/uploads/2014/11/0412.gif">
            <a:extLst>
              <a:ext uri="{FF2B5EF4-FFF2-40B4-BE49-F238E27FC236}">
                <a16:creationId xmlns:a16="http://schemas.microsoft.com/office/drawing/2014/main" id="{EF5AB9C1-6045-48A9-982F-190B03AF8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0" t="9782" r="4317" b="14855"/>
          <a:stretch/>
        </p:blipFill>
        <p:spPr bwMode="auto">
          <a:xfrm>
            <a:off x="4713034" y="504368"/>
            <a:ext cx="3779328" cy="3115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1C2C0B-AEC9-4D24-B938-DAC816769E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15196" r="5198" b="6110"/>
          <a:stretch/>
        </p:blipFill>
        <p:spPr>
          <a:xfrm>
            <a:off x="8537263" y="493916"/>
            <a:ext cx="3766124" cy="3115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18E10-4D18-4076-8083-888AE52276D2}"/>
              </a:ext>
            </a:extLst>
          </p:cNvPr>
          <p:cNvSpPr txBox="1"/>
          <p:nvPr/>
        </p:nvSpPr>
        <p:spPr>
          <a:xfrm>
            <a:off x="3593019" y="3781998"/>
            <a:ext cx="494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22A1E-58A4-4951-8131-1F268000B10F}"/>
              </a:ext>
            </a:extLst>
          </p:cNvPr>
          <p:cNvSpPr txBox="1"/>
          <p:nvPr/>
        </p:nvSpPr>
        <p:spPr>
          <a:xfrm>
            <a:off x="431559" y="5202270"/>
            <a:ext cx="12276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ভানার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অনুষ্ঠানে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E8FA0E-EA93-42AA-A368-4ABAEDAC5BB8}"/>
              </a:ext>
            </a:extLst>
          </p:cNvPr>
          <p:cNvSpPr txBox="1"/>
          <p:nvPr/>
        </p:nvSpPr>
        <p:spPr>
          <a:xfrm>
            <a:off x="406403" y="1069510"/>
            <a:ext cx="12282351" cy="1754326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বইয়ের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৩৬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পৃষ্ঠা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14307-153D-4D5D-BA4C-9EB2EF7391BE}"/>
              </a:ext>
            </a:extLst>
          </p:cNvPr>
          <p:cNvSpPr txBox="1"/>
          <p:nvPr/>
        </p:nvSpPr>
        <p:spPr>
          <a:xfrm>
            <a:off x="4365523" y="300069"/>
            <a:ext cx="3200652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80685B-2ED0-49DA-842C-626C6931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>
          <a:xfrm>
            <a:off x="3915890" y="2807414"/>
            <a:ext cx="5513491" cy="4071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Right 21">
            <a:extLst>
              <a:ext uri="{FF2B5EF4-FFF2-40B4-BE49-F238E27FC236}">
                <a16:creationId xmlns:a16="http://schemas.microsoft.com/office/drawing/2014/main" id="{D7955E3B-9631-4DC2-804B-69AE067B9C58}"/>
              </a:ext>
            </a:extLst>
          </p:cNvPr>
          <p:cNvSpPr/>
          <p:nvPr/>
        </p:nvSpPr>
        <p:spPr>
          <a:xfrm rot="10800000">
            <a:off x="8444656" y="4955605"/>
            <a:ext cx="1171305" cy="458363"/>
          </a:xfrm>
          <a:prstGeom prst="rightArrow">
            <a:avLst>
              <a:gd name="adj1" fmla="val 50000"/>
              <a:gd name="adj2" fmla="val 134264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D08E6B5-7DC2-4F03-B619-9518EE0B04DF}"/>
              </a:ext>
            </a:extLst>
          </p:cNvPr>
          <p:cNvSpPr/>
          <p:nvPr/>
        </p:nvSpPr>
        <p:spPr>
          <a:xfrm>
            <a:off x="2913106" y="4923365"/>
            <a:ext cx="1171305" cy="458363"/>
          </a:xfrm>
          <a:prstGeom prst="rightArrow">
            <a:avLst>
              <a:gd name="adj1" fmla="val 50000"/>
              <a:gd name="adj2" fmla="val 127615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F2E10C1-2A88-424B-A05C-FDFAF821177F}"/>
              </a:ext>
            </a:extLst>
          </p:cNvPr>
          <p:cNvSpPr/>
          <p:nvPr/>
        </p:nvSpPr>
        <p:spPr>
          <a:xfrm rot="10800000">
            <a:off x="8499750" y="1930720"/>
            <a:ext cx="1171305" cy="458363"/>
          </a:xfrm>
          <a:prstGeom prst="rightArrow">
            <a:avLst>
              <a:gd name="adj1" fmla="val 50000"/>
              <a:gd name="adj2" fmla="val 124290"/>
            </a:avLst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87B9164-F996-4599-A10B-B5BB749C6CD2}"/>
              </a:ext>
            </a:extLst>
          </p:cNvPr>
          <p:cNvSpPr/>
          <p:nvPr/>
        </p:nvSpPr>
        <p:spPr>
          <a:xfrm>
            <a:off x="2960419" y="1850537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ECEBF-5D2C-4DC0-81DB-8A97D38571FC}"/>
              </a:ext>
            </a:extLst>
          </p:cNvPr>
          <p:cNvSpPr txBox="1"/>
          <p:nvPr/>
        </p:nvSpPr>
        <p:spPr>
          <a:xfrm>
            <a:off x="9647780" y="1850537"/>
            <a:ext cx="16853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7E09B-39BE-401D-A26B-CF274671C09A}"/>
              </a:ext>
            </a:extLst>
          </p:cNvPr>
          <p:cNvSpPr txBox="1"/>
          <p:nvPr/>
        </p:nvSpPr>
        <p:spPr>
          <a:xfrm>
            <a:off x="1371202" y="4808426"/>
            <a:ext cx="1191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ঢেঁকি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1DB45-07AE-4243-A913-404685E1C01B}"/>
              </a:ext>
            </a:extLst>
          </p:cNvPr>
          <p:cNvSpPr txBox="1"/>
          <p:nvPr/>
        </p:nvSpPr>
        <p:spPr>
          <a:xfrm>
            <a:off x="9710476" y="4319898"/>
            <a:ext cx="28343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কাঠের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9" name="Picture 2" descr="খুলনা সরকারি মহিলা কলেজে পিঠা উৎসব – SundarbanNews">
            <a:extLst>
              <a:ext uri="{FF2B5EF4-FFF2-40B4-BE49-F238E27FC236}">
                <a16:creationId xmlns:a16="http://schemas.microsoft.com/office/drawing/2014/main" id="{1F676692-D0BF-44A4-8224-D6ECD01B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56" y="1076633"/>
            <a:ext cx="4069775" cy="213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ঢেঁকি : আবহামান গ্রাম-বাংলার প্রায় বিলুপ্ত এক অনুসঙ্গ । - সকালবিকাল এর  বাংলা ব্লগ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40F5923E-52B0-4B31-A2C6-B3A59499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6" y="4124804"/>
            <a:ext cx="4084855" cy="213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13196C-832F-4B91-91E6-A6399136DFB9}"/>
              </a:ext>
            </a:extLst>
          </p:cNvPr>
          <p:cNvSpPr txBox="1"/>
          <p:nvPr/>
        </p:nvSpPr>
        <p:spPr>
          <a:xfrm>
            <a:off x="91042" y="174369"/>
            <a:ext cx="12755880" cy="769441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dirty="0" smtClean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 smtClean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 </a:t>
            </a:r>
            <a:r>
              <a:rPr lang="bn-BD" sz="4400" b="1" dirty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দুইটির অর্থ </a:t>
            </a:r>
            <a:r>
              <a:rPr lang="bn-IN" sz="4400" b="1" dirty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 নিই</a:t>
            </a:r>
            <a:r>
              <a:rPr lang="bn-BD" sz="4400" b="1" dirty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 বাক্য </a:t>
            </a:r>
            <a:r>
              <a:rPr lang="bn-BD" sz="4400" b="1" dirty="0">
                <a:ln w="0"/>
                <a:solidFill>
                  <a:srgbClr val="1200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গঠন করি।</a:t>
            </a:r>
            <a:endParaRPr lang="en-US" sz="4400" b="1" dirty="0">
              <a:ln w="0"/>
              <a:solidFill>
                <a:srgbClr val="1200F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9C163-2640-447A-B6FF-5DE1A05D11ED}"/>
              </a:ext>
            </a:extLst>
          </p:cNvPr>
          <p:cNvSpPr txBox="1"/>
          <p:nvPr/>
        </p:nvSpPr>
        <p:spPr>
          <a:xfrm>
            <a:off x="1371202" y="1793770"/>
            <a:ext cx="16124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অনুষ্ঠান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094" y="3302280"/>
            <a:ext cx="726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 ধরনের অনুষ্ঠানে পিঠা খাওয়া হয়।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125" y="6490681"/>
            <a:ext cx="430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ঢেঁকিতে ধান ভানা হয়।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  <p:bldP spid="25" grpId="0" animBg="1"/>
      <p:bldP spid="15" grpId="0"/>
      <p:bldP spid="17" grpId="0"/>
      <p:bldP spid="19" grpId="0"/>
      <p:bldP spid="20" grpId="0"/>
      <p:bldP spid="13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7620</TotalTime>
  <Words>535</Words>
  <Application>Microsoft Office PowerPoint</Application>
  <PresentationFormat>Custom</PresentationFormat>
  <Paragraphs>106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mittra com narail</cp:lastModifiedBy>
  <cp:revision>784</cp:revision>
  <dcterms:created xsi:type="dcterms:W3CDTF">2017-04-29T17:39:49Z</dcterms:created>
  <dcterms:modified xsi:type="dcterms:W3CDTF">2021-07-13T14:12:27Z</dcterms:modified>
</cp:coreProperties>
</file>