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jpeg"/>
  <Override PartName="/ppt/media/image8.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1.jpg" ContentType="image/jpeg"/>
  <Override PartName="/ppt/media/image13.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8.jpg" ContentType="image/jpeg"/>
  <Override PartName="/ppt/media/image19.jpg" ContentType="image/jpeg"/>
  <Override PartName="/ppt/media/image20.jpg" ContentType="image/jpeg"/>
  <Override PartName="/ppt/media/image21.jpg" ContentType="image/jpeg"/>
  <Override PartName="/ppt/media/image22.jpg" ContentType="image/jpeg"/>
  <Override PartName="/ppt/media/image2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57" r:id="rId4"/>
    <p:sldId id="258" r:id="rId5"/>
    <p:sldId id="259" r:id="rId6"/>
    <p:sldId id="292" r:id="rId7"/>
    <p:sldId id="293" r:id="rId8"/>
    <p:sldId id="294" r:id="rId9"/>
    <p:sldId id="295" r:id="rId10"/>
    <p:sldId id="296" r:id="rId11"/>
    <p:sldId id="291" r:id="rId12"/>
    <p:sldId id="290" r:id="rId13"/>
    <p:sldId id="310" r:id="rId14"/>
    <p:sldId id="300" r:id="rId15"/>
    <p:sldId id="298" r:id="rId16"/>
    <p:sldId id="301" r:id="rId17"/>
    <p:sldId id="299" r:id="rId18"/>
    <p:sldId id="303" r:id="rId19"/>
    <p:sldId id="302" r:id="rId20"/>
    <p:sldId id="304" r:id="rId21"/>
    <p:sldId id="306" r:id="rId22"/>
    <p:sldId id="312" r:id="rId23"/>
    <p:sldId id="308" r:id="rId24"/>
    <p:sldId id="309" r:id="rId25"/>
    <p:sldId id="314" r:id="rId26"/>
    <p:sldId id="315" r:id="rId27"/>
    <p:sldId id="316" r:id="rId28"/>
    <p:sldId id="317" r:id="rId29"/>
    <p:sldId id="319" r:id="rId30"/>
    <p:sldId id="320" r:id="rId31"/>
    <p:sldId id="307" r:id="rId32"/>
    <p:sldId id="31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262" y="53"/>
      </p:cViewPr>
      <p:guideLst/>
    </p:cSldViewPr>
  </p:slideViewPr>
  <p:notesTextViewPr>
    <p:cViewPr>
      <p:scale>
        <a:sx n="1" d="1"/>
        <a:sy n="1" d="1"/>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EA3B61-1053-42A7-A19D-A01C627F3471}"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GB"/>
        </a:p>
      </dgm:t>
    </dgm:pt>
    <dgm:pt modelId="{70338CC4-47AF-485B-B69B-A2564711A4C6}">
      <dgm:prSet phldrT="[Text]" custT="1"/>
      <dgm:spPr/>
      <dgm:t>
        <a:bodyPr/>
        <a:lstStyle/>
        <a:p>
          <a:r>
            <a:rPr lang="bn-BD" sz="18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16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এখানে কোন শাসকের নাম হবে?</a:t>
          </a:r>
          <a:r>
            <a:rPr lang="bn-BD" sz="18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18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85A03449-3C31-4C65-B577-297D0718053B}" type="parTrans" cxnId="{2548215D-8211-45C7-9F6B-51CB1408CECA}">
      <dgm:prSet/>
      <dgm:spPr/>
      <dgm:t>
        <a:bodyPr/>
        <a:lstStyle/>
        <a:p>
          <a:endParaRPr lang="en-GB"/>
        </a:p>
      </dgm:t>
    </dgm:pt>
    <dgm:pt modelId="{477F947C-45B3-49B0-96DA-ACD10D11CCCB}" type="sibTrans" cxnId="{2548215D-8211-45C7-9F6B-51CB1408CECA}">
      <dgm:prSet/>
      <dgm:spPr/>
      <dgm:t>
        <a:bodyPr/>
        <a:lstStyle/>
        <a:p>
          <a:endParaRPr lang="en-GB"/>
        </a:p>
      </dgm:t>
    </dgm:pt>
    <dgm:pt modelId="{704EB518-DBFD-422B-8714-1A8CE4E6B976}">
      <dgm:prSet phldrT="[Text]"/>
      <dgm:spPr/>
      <dgm:t>
        <a:bodyPr/>
        <a:lstStyle/>
        <a:p>
          <a:r>
            <a:rPr lang="bn-BD" dirty="0" smtClean="0">
              <a:latin typeface="NikoshBAN" panose="02000000000000000000" pitchFamily="2" charset="0"/>
              <a:cs typeface="NikoshBAN" panose="02000000000000000000" pitchFamily="2" charset="0"/>
            </a:rPr>
            <a:t>সিংহাসনে বসেন ১৫৩০ খ্রিঃ</a:t>
          </a:r>
          <a:endParaRPr lang="en-GB" dirty="0">
            <a:latin typeface="NikoshBAN" panose="02000000000000000000" pitchFamily="2" charset="0"/>
            <a:cs typeface="NikoshBAN" panose="02000000000000000000" pitchFamily="2" charset="0"/>
          </a:endParaRPr>
        </a:p>
      </dgm:t>
    </dgm:pt>
    <dgm:pt modelId="{4F4FCE2F-BFC5-4A41-8769-1B64BF1F3ADC}" type="parTrans" cxnId="{2257024D-CCCB-4B74-9668-72A9A24DC3D1}">
      <dgm:prSet/>
      <dgm:spPr/>
      <dgm:t>
        <a:bodyPr/>
        <a:lstStyle/>
        <a:p>
          <a:endParaRPr lang="en-GB"/>
        </a:p>
      </dgm:t>
    </dgm:pt>
    <dgm:pt modelId="{0258E494-70F2-4C00-B588-8B907FEF16ED}" type="sibTrans" cxnId="{2257024D-CCCB-4B74-9668-72A9A24DC3D1}">
      <dgm:prSet/>
      <dgm:spPr/>
      <dgm:t>
        <a:bodyPr/>
        <a:lstStyle/>
        <a:p>
          <a:endParaRPr lang="en-GB"/>
        </a:p>
      </dgm:t>
    </dgm:pt>
    <dgm:pt modelId="{60325A71-89A3-4A0E-BC6D-C762B6FECC23}">
      <dgm:prSet phldrT="[Text]"/>
      <dgm:spPr/>
      <dgm:t>
        <a:bodyPr/>
        <a:lstStyle/>
        <a:p>
          <a:r>
            <a:rPr lang="bn-BD" dirty="0" smtClean="0">
              <a:latin typeface="NikoshBAN" panose="02000000000000000000" pitchFamily="2" charset="0"/>
              <a:cs typeface="NikoshBAN" panose="02000000000000000000" pitchFamily="2" charset="0"/>
            </a:rPr>
            <a:t>রাজবংশ </a:t>
          </a:r>
          <a:r>
            <a:rPr lang="en-US" dirty="0" err="1" smtClean="0">
              <a:latin typeface="NikoshBAN" panose="02000000000000000000" pitchFamily="2" charset="0"/>
              <a:cs typeface="NikoshBAN" panose="02000000000000000000" pitchFamily="2" charset="0"/>
            </a:rPr>
            <a:t>মোঘল</a:t>
          </a:r>
          <a:endParaRPr lang="en-GB" dirty="0">
            <a:latin typeface="NikoshBAN" panose="02000000000000000000" pitchFamily="2" charset="0"/>
            <a:cs typeface="NikoshBAN" panose="02000000000000000000" pitchFamily="2" charset="0"/>
          </a:endParaRPr>
        </a:p>
      </dgm:t>
    </dgm:pt>
    <dgm:pt modelId="{1FEF249C-CE3F-414F-9E36-E87E3AD7020F}" type="parTrans" cxnId="{A678C2B0-C945-4E89-8915-E8F107FCCDC5}">
      <dgm:prSet/>
      <dgm:spPr/>
      <dgm:t>
        <a:bodyPr/>
        <a:lstStyle/>
        <a:p>
          <a:endParaRPr lang="en-GB"/>
        </a:p>
      </dgm:t>
    </dgm:pt>
    <dgm:pt modelId="{534FB28D-B2A0-4D21-95D8-277DF86AFD67}" type="sibTrans" cxnId="{A678C2B0-C945-4E89-8915-E8F107FCCDC5}">
      <dgm:prSet/>
      <dgm:spPr/>
      <dgm:t>
        <a:bodyPr/>
        <a:lstStyle/>
        <a:p>
          <a:endParaRPr lang="en-GB"/>
        </a:p>
      </dgm:t>
    </dgm:pt>
    <dgm:pt modelId="{6A14CDF2-91D9-45FF-9AE2-E00BBDB788B2}">
      <dgm:prSet/>
      <dgm:spPr/>
      <dgm:t>
        <a:bodyPr/>
        <a:lstStyle/>
        <a:p>
          <a:r>
            <a:rPr lang="bn-BD" dirty="0" smtClean="0">
              <a:latin typeface="NikoshBAN" panose="02000000000000000000" pitchFamily="2" charset="0"/>
              <a:cs typeface="NikoshBAN" panose="02000000000000000000" pitchFamily="2" charset="0"/>
            </a:rPr>
            <a:t>মৃত্যু 15৫৬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খ্রিঃ</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 </a:t>
          </a:r>
          <a:endParaRPr lang="en-GB" dirty="0">
            <a:latin typeface="NikoshBAN" panose="02000000000000000000" pitchFamily="2" charset="0"/>
            <a:cs typeface="NikoshBAN" panose="02000000000000000000" pitchFamily="2" charset="0"/>
          </a:endParaRPr>
        </a:p>
      </dgm:t>
    </dgm:pt>
    <dgm:pt modelId="{883D85ED-A939-4FC0-92C9-B40459E0C6F5}" type="parTrans" cxnId="{B6CAD896-6178-4406-A90B-152420C5FAD6}">
      <dgm:prSet/>
      <dgm:spPr/>
      <dgm:t>
        <a:bodyPr/>
        <a:lstStyle/>
        <a:p>
          <a:endParaRPr lang="en-GB"/>
        </a:p>
      </dgm:t>
    </dgm:pt>
    <dgm:pt modelId="{A58AC157-DB60-47C8-946F-06B9E56EB47C}" type="sibTrans" cxnId="{B6CAD896-6178-4406-A90B-152420C5FAD6}">
      <dgm:prSet/>
      <dgm:spPr/>
      <dgm:t>
        <a:bodyPr/>
        <a:lstStyle/>
        <a:p>
          <a:endParaRPr lang="en-GB"/>
        </a:p>
      </dgm:t>
    </dgm:pt>
    <dgm:pt modelId="{5EF46B51-38F8-48F5-9C6D-2949743940B1}">
      <dgm:prSet/>
      <dgm:spPr/>
      <dgm:t>
        <a:bodyPr/>
        <a:lstStyle/>
        <a:p>
          <a:r>
            <a:rPr lang="bn-BD" dirty="0" smtClean="0">
              <a:latin typeface="NikoshBAN" panose="02000000000000000000" pitchFamily="2" charset="0"/>
              <a:cs typeface="NikoshBAN" panose="02000000000000000000" pitchFamily="2" charset="0"/>
            </a:rPr>
            <a:t>ধর্ম ইসলাম </a:t>
          </a:r>
          <a:endParaRPr lang="en-GB" dirty="0">
            <a:latin typeface="NikoshBAN" panose="02000000000000000000" pitchFamily="2" charset="0"/>
            <a:cs typeface="NikoshBAN" panose="02000000000000000000" pitchFamily="2" charset="0"/>
          </a:endParaRPr>
        </a:p>
      </dgm:t>
    </dgm:pt>
    <dgm:pt modelId="{1BC1E238-543A-4211-A792-A0A71CCEA808}" type="parTrans" cxnId="{E418CF29-5D63-4051-B11E-BFB48175E051}">
      <dgm:prSet/>
      <dgm:spPr/>
      <dgm:t>
        <a:bodyPr/>
        <a:lstStyle/>
        <a:p>
          <a:endParaRPr lang="en-GB"/>
        </a:p>
      </dgm:t>
    </dgm:pt>
    <dgm:pt modelId="{7BF31E90-8D05-469A-A719-F2A04FAC2EB6}" type="sibTrans" cxnId="{E418CF29-5D63-4051-B11E-BFB48175E051}">
      <dgm:prSet/>
      <dgm:spPr/>
      <dgm:t>
        <a:bodyPr/>
        <a:lstStyle/>
        <a:p>
          <a:endParaRPr lang="en-GB"/>
        </a:p>
      </dgm:t>
    </dgm:pt>
    <dgm:pt modelId="{DBBE1E59-F62A-40B2-B5A2-788C5F2B1DB5}">
      <dgm:prSet/>
      <dgm:spPr/>
      <dgm:t>
        <a:bodyPr/>
        <a:lstStyle/>
        <a:p>
          <a:r>
            <a:rPr lang="bn-BD" dirty="0" smtClean="0">
              <a:latin typeface="NikoshBAN" panose="02000000000000000000" pitchFamily="2" charset="0"/>
              <a:cs typeface="NikoshBAN" panose="02000000000000000000" pitchFamily="2" charset="0"/>
            </a:rPr>
            <a:t>বিজয় অর্জন পানিপথ, খানুয়া ও গোগরায়</a:t>
          </a:r>
          <a:endParaRPr lang="en-US" dirty="0">
            <a:latin typeface="NikoshBAN" panose="02000000000000000000" pitchFamily="2" charset="0"/>
            <a:cs typeface="NikoshBAN" panose="02000000000000000000" pitchFamily="2" charset="0"/>
          </a:endParaRPr>
        </a:p>
      </dgm:t>
    </dgm:pt>
    <dgm:pt modelId="{4E0E8501-FC28-4366-AF67-F34D8BBD7AC8}" type="parTrans" cxnId="{BA7180DE-4C92-45AB-B4BF-8C0197B3B2F4}">
      <dgm:prSet/>
      <dgm:spPr/>
      <dgm:t>
        <a:bodyPr/>
        <a:lstStyle/>
        <a:p>
          <a:endParaRPr lang="en-US"/>
        </a:p>
      </dgm:t>
    </dgm:pt>
    <dgm:pt modelId="{0E65247C-F2C9-429A-8C12-D50A2D6EF251}" type="sibTrans" cxnId="{BA7180DE-4C92-45AB-B4BF-8C0197B3B2F4}">
      <dgm:prSet/>
      <dgm:spPr/>
      <dgm:t>
        <a:bodyPr/>
        <a:lstStyle/>
        <a:p>
          <a:endParaRPr lang="en-US"/>
        </a:p>
      </dgm:t>
    </dgm:pt>
    <dgm:pt modelId="{DCD45C24-A051-4EF9-B72C-8CA1C74D7407}">
      <dgm:prSet/>
      <dgm:spPr/>
      <dgm:t>
        <a:bodyPr/>
        <a:lstStyle/>
        <a:p>
          <a:r>
            <a:rPr lang="bn-BD" dirty="0" smtClean="0">
              <a:latin typeface="NikoshBAN" panose="02000000000000000000" pitchFamily="2" charset="0"/>
              <a:cs typeface="NikoshBAN" panose="02000000000000000000" pitchFamily="2" charset="0"/>
            </a:rPr>
            <a:t>প্রথম চাকুরী সমরকন্দে</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dgm:t>
    </dgm:pt>
    <dgm:pt modelId="{E20AD345-A7CE-4BA4-9383-75BD5B1C432A}" type="parTrans" cxnId="{4E68B865-C47D-412D-A377-891D21FF1699}">
      <dgm:prSet/>
      <dgm:spPr/>
      <dgm:t>
        <a:bodyPr/>
        <a:lstStyle/>
        <a:p>
          <a:endParaRPr lang="en-US"/>
        </a:p>
      </dgm:t>
    </dgm:pt>
    <dgm:pt modelId="{ED8D40B9-81C6-474B-8A2D-C30920BBEB30}" type="sibTrans" cxnId="{4E68B865-C47D-412D-A377-891D21FF1699}">
      <dgm:prSet/>
      <dgm:spPr/>
      <dgm:t>
        <a:bodyPr/>
        <a:lstStyle/>
        <a:p>
          <a:endParaRPr lang="en-US"/>
        </a:p>
      </dgm:t>
    </dgm:pt>
    <dgm:pt modelId="{9B110214-F2F8-4637-8BB0-23EA5D6DE799}">
      <dgm:prSet/>
      <dgm:spPr/>
      <dgm:t>
        <a:bodyPr/>
        <a:lstStyle/>
        <a:p>
          <a:r>
            <a:rPr lang="bn-BD" dirty="0" smtClean="0">
              <a:latin typeface="NikoshBAN" panose="02000000000000000000" pitchFamily="2" charset="0"/>
              <a:cs typeface="NikoshBAN" panose="02000000000000000000" pitchFamily="2" charset="0"/>
            </a:rPr>
            <a:t>বিজিত শহর কনৌজ, বারানসী, এলাহাবাদ</a:t>
          </a:r>
          <a:endParaRPr lang="en-GB" dirty="0">
            <a:latin typeface="NikoshBAN" panose="02000000000000000000" pitchFamily="2" charset="0"/>
            <a:cs typeface="NikoshBAN" panose="02000000000000000000" pitchFamily="2" charset="0"/>
          </a:endParaRPr>
        </a:p>
      </dgm:t>
    </dgm:pt>
    <dgm:pt modelId="{02C24458-B22D-46A3-A259-BC14265B83DD}" type="parTrans" cxnId="{888609DF-6322-487E-BE07-792310E268A1}">
      <dgm:prSet/>
      <dgm:spPr/>
      <dgm:t>
        <a:bodyPr/>
        <a:lstStyle/>
        <a:p>
          <a:endParaRPr lang="en-GB"/>
        </a:p>
      </dgm:t>
    </dgm:pt>
    <dgm:pt modelId="{D4C67F06-B9C3-4A3B-BF54-0BBAA379406E}" type="sibTrans" cxnId="{888609DF-6322-487E-BE07-792310E268A1}">
      <dgm:prSet/>
      <dgm:spPr/>
      <dgm:t>
        <a:bodyPr/>
        <a:lstStyle/>
        <a:p>
          <a:endParaRPr lang="en-GB"/>
        </a:p>
      </dgm:t>
    </dgm:pt>
    <dgm:pt modelId="{9ADBC284-F278-4489-97A7-FD0909269F34}">
      <dgm:prSet/>
      <dgm:spPr/>
      <dgm:t>
        <a:bodyPr/>
        <a:lstStyle/>
        <a:p>
          <a:r>
            <a:rPr lang="bn-BD" dirty="0" smtClean="0">
              <a:latin typeface="NikoshBAN" panose="02000000000000000000" pitchFamily="2" charset="0"/>
              <a:cs typeface="NikoshBAN" panose="02000000000000000000" pitchFamily="2" charset="0"/>
            </a:rPr>
            <a:t> পিতা </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বাবর</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 </a:t>
          </a:r>
          <a:endParaRPr lang="en-GB" dirty="0">
            <a:latin typeface="NikoshBAN" panose="02000000000000000000" pitchFamily="2" charset="0"/>
            <a:cs typeface="NikoshBAN" panose="02000000000000000000" pitchFamily="2" charset="0"/>
          </a:endParaRPr>
        </a:p>
      </dgm:t>
    </dgm:pt>
    <dgm:pt modelId="{677F2C7E-0A01-4E24-A5C0-D1F87158D416}" type="parTrans" cxnId="{C1275AD0-6395-47AE-92A8-6F531CAFAF4D}">
      <dgm:prSet/>
      <dgm:spPr/>
      <dgm:t>
        <a:bodyPr/>
        <a:lstStyle/>
        <a:p>
          <a:endParaRPr lang="en-GB"/>
        </a:p>
      </dgm:t>
    </dgm:pt>
    <dgm:pt modelId="{3FCF7BDB-1317-4C52-98BE-FE7464E6B663}" type="sibTrans" cxnId="{C1275AD0-6395-47AE-92A8-6F531CAFAF4D}">
      <dgm:prSet/>
      <dgm:spPr/>
      <dgm:t>
        <a:bodyPr/>
        <a:lstStyle/>
        <a:p>
          <a:endParaRPr lang="en-GB"/>
        </a:p>
      </dgm:t>
    </dgm:pt>
    <dgm:pt modelId="{7F4CC47A-7F47-4E13-B679-58DE509DB62A}">
      <dgm:prSet/>
      <dgm:spPr/>
      <dgm:t>
        <a:bodyPr/>
        <a:lstStyle/>
        <a:p>
          <a:r>
            <a:rPr lang="en-US" dirty="0" err="1" smtClean="0">
              <a:latin typeface="NikoshBAN" panose="02000000000000000000" pitchFamily="2" charset="0"/>
              <a:cs typeface="NikoshBAN" panose="02000000000000000000" pitchFamily="2" charset="0"/>
            </a:rPr>
            <a:t>জন্ম</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 ১৫০৮ খ্রিঃ </a:t>
          </a:r>
          <a:r>
            <a:rPr lang="en-US" dirty="0" err="1" smtClean="0">
              <a:latin typeface="NikoshBAN" panose="02000000000000000000" pitchFamily="2" charset="0"/>
              <a:cs typeface="NikoshBAN" panose="02000000000000000000" pitchFamily="2" charset="0"/>
            </a:rPr>
            <a:t>কাবুল</a:t>
          </a:r>
          <a:r>
            <a:rPr lang="bn-BD" dirty="0" smtClean="0">
              <a:latin typeface="NikoshBAN" panose="02000000000000000000" pitchFamily="2" charset="0"/>
              <a:cs typeface="NikoshBAN" panose="02000000000000000000" pitchFamily="2" charset="0"/>
            </a:rPr>
            <a:t> </a:t>
          </a:r>
          <a:endParaRPr lang="en-GB" dirty="0">
            <a:latin typeface="NikoshBAN" panose="02000000000000000000" pitchFamily="2" charset="0"/>
            <a:cs typeface="NikoshBAN" panose="02000000000000000000" pitchFamily="2" charset="0"/>
          </a:endParaRPr>
        </a:p>
      </dgm:t>
    </dgm:pt>
    <dgm:pt modelId="{12B93C10-46F5-4A91-BADF-8D45E626D013}" type="parTrans" cxnId="{803F0F62-1AC6-49CD-B75B-669CCABE18F0}">
      <dgm:prSet/>
      <dgm:spPr/>
      <dgm:t>
        <a:bodyPr/>
        <a:lstStyle/>
        <a:p>
          <a:endParaRPr lang="en-GB"/>
        </a:p>
      </dgm:t>
    </dgm:pt>
    <dgm:pt modelId="{6D019DE3-4CF6-477A-9D3E-7F136888254C}" type="sibTrans" cxnId="{803F0F62-1AC6-49CD-B75B-669CCABE18F0}">
      <dgm:prSet/>
      <dgm:spPr/>
      <dgm:t>
        <a:bodyPr/>
        <a:lstStyle/>
        <a:p>
          <a:endParaRPr lang="en-GB"/>
        </a:p>
      </dgm:t>
    </dgm:pt>
    <dgm:pt modelId="{B7A13096-8400-48EE-B4D9-726D7D366590}">
      <dgm:prSet/>
      <dgm:spPr/>
      <dgm:t>
        <a:bodyPr/>
        <a:lstStyle/>
        <a:p>
          <a:r>
            <a:rPr lang="bn-BD" dirty="0" smtClean="0">
              <a:latin typeface="NikoshBAN" panose="02000000000000000000" pitchFamily="2" charset="0"/>
              <a:cs typeface="NikoshBAN" panose="02000000000000000000" pitchFamily="2" charset="0"/>
            </a:rPr>
            <a:t>সমাধিস্থল কাবুল </a:t>
          </a:r>
          <a:endParaRPr lang="en-GB" dirty="0">
            <a:latin typeface="NikoshBAN" panose="02000000000000000000" pitchFamily="2" charset="0"/>
            <a:cs typeface="NikoshBAN" panose="02000000000000000000" pitchFamily="2" charset="0"/>
          </a:endParaRPr>
        </a:p>
      </dgm:t>
    </dgm:pt>
    <dgm:pt modelId="{4005F76E-670A-46B6-9299-F3D6954941A3}" type="parTrans" cxnId="{0C90BF32-7F60-4564-AF7C-ACB64CA0A296}">
      <dgm:prSet/>
      <dgm:spPr/>
      <dgm:t>
        <a:bodyPr/>
        <a:lstStyle/>
        <a:p>
          <a:endParaRPr lang="en-GB"/>
        </a:p>
      </dgm:t>
    </dgm:pt>
    <dgm:pt modelId="{C020FFB4-A333-4A9E-A6F8-D47A7E83A07F}" type="sibTrans" cxnId="{0C90BF32-7F60-4564-AF7C-ACB64CA0A296}">
      <dgm:prSet/>
      <dgm:spPr/>
      <dgm:t>
        <a:bodyPr/>
        <a:lstStyle/>
        <a:p>
          <a:endParaRPr lang="en-GB"/>
        </a:p>
      </dgm:t>
    </dgm:pt>
    <dgm:pt modelId="{035607EE-0E05-458A-9D89-406B08B3B253}" type="pres">
      <dgm:prSet presAssocID="{3AEA3B61-1053-42A7-A19D-A01C627F3471}" presName="cycle" presStyleCnt="0">
        <dgm:presLayoutVars>
          <dgm:chMax val="1"/>
          <dgm:dir/>
          <dgm:animLvl val="ctr"/>
          <dgm:resizeHandles val="exact"/>
        </dgm:presLayoutVars>
      </dgm:prSet>
      <dgm:spPr/>
      <dgm:t>
        <a:bodyPr/>
        <a:lstStyle/>
        <a:p>
          <a:endParaRPr lang="en-GB"/>
        </a:p>
      </dgm:t>
    </dgm:pt>
    <dgm:pt modelId="{180085AB-CD9B-4E5F-804D-532703CACA2E}" type="pres">
      <dgm:prSet presAssocID="{70338CC4-47AF-485B-B69B-A2564711A4C6}" presName="centerShape" presStyleLbl="node0" presStyleIdx="0" presStyleCnt="1" custScaleX="126159" custScaleY="122683"/>
      <dgm:spPr/>
      <dgm:t>
        <a:bodyPr/>
        <a:lstStyle/>
        <a:p>
          <a:endParaRPr lang="en-GB"/>
        </a:p>
      </dgm:t>
    </dgm:pt>
    <dgm:pt modelId="{94D794B4-98B1-4F58-B096-B4F1F3C46710}" type="pres">
      <dgm:prSet presAssocID="{677F2C7E-0A01-4E24-A5C0-D1F87158D416}" presName="Name9" presStyleLbl="parChTrans1D2" presStyleIdx="0" presStyleCnt="10"/>
      <dgm:spPr/>
      <dgm:t>
        <a:bodyPr/>
        <a:lstStyle/>
        <a:p>
          <a:endParaRPr lang="en-GB"/>
        </a:p>
      </dgm:t>
    </dgm:pt>
    <dgm:pt modelId="{31585501-8858-455E-9AAA-E0FFB610F85B}" type="pres">
      <dgm:prSet presAssocID="{677F2C7E-0A01-4E24-A5C0-D1F87158D416}" presName="connTx" presStyleLbl="parChTrans1D2" presStyleIdx="0" presStyleCnt="10"/>
      <dgm:spPr/>
      <dgm:t>
        <a:bodyPr/>
        <a:lstStyle/>
        <a:p>
          <a:endParaRPr lang="en-GB"/>
        </a:p>
      </dgm:t>
    </dgm:pt>
    <dgm:pt modelId="{65AC4759-1E6F-41E2-8933-8AEF99319AA4}" type="pres">
      <dgm:prSet presAssocID="{9ADBC284-F278-4489-97A7-FD0909269F34}" presName="node" presStyleLbl="node1" presStyleIdx="0" presStyleCnt="10" custScaleX="104222" custScaleY="98071">
        <dgm:presLayoutVars>
          <dgm:bulletEnabled val="1"/>
        </dgm:presLayoutVars>
      </dgm:prSet>
      <dgm:spPr/>
      <dgm:t>
        <a:bodyPr/>
        <a:lstStyle/>
        <a:p>
          <a:endParaRPr lang="en-GB"/>
        </a:p>
      </dgm:t>
    </dgm:pt>
    <dgm:pt modelId="{BD6371AE-A016-4C3A-B426-E0F67F3DAEFF}" type="pres">
      <dgm:prSet presAssocID="{12B93C10-46F5-4A91-BADF-8D45E626D013}" presName="Name9" presStyleLbl="parChTrans1D2" presStyleIdx="1" presStyleCnt="10"/>
      <dgm:spPr/>
      <dgm:t>
        <a:bodyPr/>
        <a:lstStyle/>
        <a:p>
          <a:endParaRPr lang="en-GB"/>
        </a:p>
      </dgm:t>
    </dgm:pt>
    <dgm:pt modelId="{C8C9E532-CE84-4AB8-A79F-44FAC0BEDF6F}" type="pres">
      <dgm:prSet presAssocID="{12B93C10-46F5-4A91-BADF-8D45E626D013}" presName="connTx" presStyleLbl="parChTrans1D2" presStyleIdx="1" presStyleCnt="10"/>
      <dgm:spPr/>
      <dgm:t>
        <a:bodyPr/>
        <a:lstStyle/>
        <a:p>
          <a:endParaRPr lang="en-GB"/>
        </a:p>
      </dgm:t>
    </dgm:pt>
    <dgm:pt modelId="{B36591E9-CED8-4C2F-B499-9667B883EB58}" type="pres">
      <dgm:prSet presAssocID="{7F4CC47A-7F47-4E13-B679-58DE509DB62A}" presName="node" presStyleLbl="node1" presStyleIdx="1" presStyleCnt="10" custScaleX="101143" custScaleY="97724">
        <dgm:presLayoutVars>
          <dgm:bulletEnabled val="1"/>
        </dgm:presLayoutVars>
      </dgm:prSet>
      <dgm:spPr/>
      <dgm:t>
        <a:bodyPr/>
        <a:lstStyle/>
        <a:p>
          <a:endParaRPr lang="en-GB"/>
        </a:p>
      </dgm:t>
    </dgm:pt>
    <dgm:pt modelId="{634F69DC-A440-4D26-A5E0-B59D92798D3E}" type="pres">
      <dgm:prSet presAssocID="{E20AD345-A7CE-4BA4-9383-75BD5B1C432A}" presName="Name9" presStyleLbl="parChTrans1D2" presStyleIdx="2" presStyleCnt="10"/>
      <dgm:spPr/>
      <dgm:t>
        <a:bodyPr/>
        <a:lstStyle/>
        <a:p>
          <a:endParaRPr lang="en-US"/>
        </a:p>
      </dgm:t>
    </dgm:pt>
    <dgm:pt modelId="{6D8AF717-63E9-405D-A003-ED9698409A0C}" type="pres">
      <dgm:prSet presAssocID="{E20AD345-A7CE-4BA4-9383-75BD5B1C432A}" presName="connTx" presStyleLbl="parChTrans1D2" presStyleIdx="2" presStyleCnt="10"/>
      <dgm:spPr/>
      <dgm:t>
        <a:bodyPr/>
        <a:lstStyle/>
        <a:p>
          <a:endParaRPr lang="en-US"/>
        </a:p>
      </dgm:t>
    </dgm:pt>
    <dgm:pt modelId="{9983740B-445A-4B15-A75C-CE534730CA21}" type="pres">
      <dgm:prSet presAssocID="{DCD45C24-A051-4EF9-B72C-8CA1C74D7407}" presName="node" presStyleLbl="node1" presStyleIdx="2" presStyleCnt="10" custScaleX="101545" custScaleY="91956">
        <dgm:presLayoutVars>
          <dgm:bulletEnabled val="1"/>
        </dgm:presLayoutVars>
      </dgm:prSet>
      <dgm:spPr/>
      <dgm:t>
        <a:bodyPr/>
        <a:lstStyle/>
        <a:p>
          <a:endParaRPr lang="en-US"/>
        </a:p>
      </dgm:t>
    </dgm:pt>
    <dgm:pt modelId="{9F8A3687-D02C-4E20-A61A-0450BEE97FB3}" type="pres">
      <dgm:prSet presAssocID="{4F4FCE2F-BFC5-4A41-8769-1B64BF1F3ADC}" presName="Name9" presStyleLbl="parChTrans1D2" presStyleIdx="3" presStyleCnt="10"/>
      <dgm:spPr/>
      <dgm:t>
        <a:bodyPr/>
        <a:lstStyle/>
        <a:p>
          <a:endParaRPr lang="en-GB"/>
        </a:p>
      </dgm:t>
    </dgm:pt>
    <dgm:pt modelId="{F3BFBEB3-7A6D-4933-9A3E-346082F6D78F}" type="pres">
      <dgm:prSet presAssocID="{4F4FCE2F-BFC5-4A41-8769-1B64BF1F3ADC}" presName="connTx" presStyleLbl="parChTrans1D2" presStyleIdx="3" presStyleCnt="10"/>
      <dgm:spPr/>
      <dgm:t>
        <a:bodyPr/>
        <a:lstStyle/>
        <a:p>
          <a:endParaRPr lang="en-GB"/>
        </a:p>
      </dgm:t>
    </dgm:pt>
    <dgm:pt modelId="{D946D09C-87D1-4215-81CC-939CCBB45889}" type="pres">
      <dgm:prSet presAssocID="{704EB518-DBFD-422B-8714-1A8CE4E6B976}" presName="node" presStyleLbl="node1" presStyleIdx="3" presStyleCnt="10" custScaleX="94237" custScaleY="99785">
        <dgm:presLayoutVars>
          <dgm:bulletEnabled val="1"/>
        </dgm:presLayoutVars>
      </dgm:prSet>
      <dgm:spPr/>
      <dgm:t>
        <a:bodyPr/>
        <a:lstStyle/>
        <a:p>
          <a:endParaRPr lang="en-GB"/>
        </a:p>
      </dgm:t>
    </dgm:pt>
    <dgm:pt modelId="{D0D56476-8AA9-4114-86A8-E0A70DBF31D1}" type="pres">
      <dgm:prSet presAssocID="{1FEF249C-CE3F-414F-9E36-E87E3AD7020F}" presName="Name9" presStyleLbl="parChTrans1D2" presStyleIdx="4" presStyleCnt="10"/>
      <dgm:spPr/>
      <dgm:t>
        <a:bodyPr/>
        <a:lstStyle/>
        <a:p>
          <a:endParaRPr lang="en-GB"/>
        </a:p>
      </dgm:t>
    </dgm:pt>
    <dgm:pt modelId="{2266715C-D41B-4B00-80E0-BD6747218FFA}" type="pres">
      <dgm:prSet presAssocID="{1FEF249C-CE3F-414F-9E36-E87E3AD7020F}" presName="connTx" presStyleLbl="parChTrans1D2" presStyleIdx="4" presStyleCnt="10"/>
      <dgm:spPr/>
      <dgm:t>
        <a:bodyPr/>
        <a:lstStyle/>
        <a:p>
          <a:endParaRPr lang="en-GB"/>
        </a:p>
      </dgm:t>
    </dgm:pt>
    <dgm:pt modelId="{3ECA0C0A-3FD3-4971-9897-97945DBC1378}" type="pres">
      <dgm:prSet presAssocID="{60325A71-89A3-4A0E-BC6D-C762B6FECC23}" presName="node" presStyleLbl="node1" presStyleIdx="4" presStyleCnt="10">
        <dgm:presLayoutVars>
          <dgm:bulletEnabled val="1"/>
        </dgm:presLayoutVars>
      </dgm:prSet>
      <dgm:spPr/>
      <dgm:t>
        <a:bodyPr/>
        <a:lstStyle/>
        <a:p>
          <a:endParaRPr lang="en-GB"/>
        </a:p>
      </dgm:t>
    </dgm:pt>
    <dgm:pt modelId="{052D980E-81D4-4AC0-ACE9-445A42734F92}" type="pres">
      <dgm:prSet presAssocID="{883D85ED-A939-4FC0-92C9-B40459E0C6F5}" presName="Name9" presStyleLbl="parChTrans1D2" presStyleIdx="5" presStyleCnt="10"/>
      <dgm:spPr/>
      <dgm:t>
        <a:bodyPr/>
        <a:lstStyle/>
        <a:p>
          <a:endParaRPr lang="en-GB"/>
        </a:p>
      </dgm:t>
    </dgm:pt>
    <dgm:pt modelId="{DA75932D-7787-4D76-8E79-8041BD169FB1}" type="pres">
      <dgm:prSet presAssocID="{883D85ED-A939-4FC0-92C9-B40459E0C6F5}" presName="connTx" presStyleLbl="parChTrans1D2" presStyleIdx="5" presStyleCnt="10"/>
      <dgm:spPr/>
      <dgm:t>
        <a:bodyPr/>
        <a:lstStyle/>
        <a:p>
          <a:endParaRPr lang="en-GB"/>
        </a:p>
      </dgm:t>
    </dgm:pt>
    <dgm:pt modelId="{8C003E60-D03A-4EAC-975B-564A257B1C53}" type="pres">
      <dgm:prSet presAssocID="{6A14CDF2-91D9-45FF-9AE2-E00BBDB788B2}" presName="node" presStyleLbl="node1" presStyleIdx="5" presStyleCnt="10" custScaleX="101480" custScaleY="95368">
        <dgm:presLayoutVars>
          <dgm:bulletEnabled val="1"/>
        </dgm:presLayoutVars>
      </dgm:prSet>
      <dgm:spPr/>
      <dgm:t>
        <a:bodyPr/>
        <a:lstStyle/>
        <a:p>
          <a:endParaRPr lang="en-GB"/>
        </a:p>
      </dgm:t>
    </dgm:pt>
    <dgm:pt modelId="{22675D04-D64E-4DEF-8CAB-6498308D043E}" type="pres">
      <dgm:prSet presAssocID="{1BC1E238-543A-4211-A792-A0A71CCEA808}" presName="Name9" presStyleLbl="parChTrans1D2" presStyleIdx="6" presStyleCnt="10"/>
      <dgm:spPr/>
      <dgm:t>
        <a:bodyPr/>
        <a:lstStyle/>
        <a:p>
          <a:endParaRPr lang="en-GB"/>
        </a:p>
      </dgm:t>
    </dgm:pt>
    <dgm:pt modelId="{4DD18629-0878-49FA-98A8-41A1768222FD}" type="pres">
      <dgm:prSet presAssocID="{1BC1E238-543A-4211-A792-A0A71CCEA808}" presName="connTx" presStyleLbl="parChTrans1D2" presStyleIdx="6" presStyleCnt="10"/>
      <dgm:spPr/>
      <dgm:t>
        <a:bodyPr/>
        <a:lstStyle/>
        <a:p>
          <a:endParaRPr lang="en-GB"/>
        </a:p>
      </dgm:t>
    </dgm:pt>
    <dgm:pt modelId="{158E31B7-178D-4823-A9E6-15AC434C1D65}" type="pres">
      <dgm:prSet presAssocID="{5EF46B51-38F8-48F5-9C6D-2949743940B1}" presName="node" presStyleLbl="node1" presStyleIdx="6" presStyleCnt="10">
        <dgm:presLayoutVars>
          <dgm:bulletEnabled val="1"/>
        </dgm:presLayoutVars>
      </dgm:prSet>
      <dgm:spPr/>
      <dgm:t>
        <a:bodyPr/>
        <a:lstStyle/>
        <a:p>
          <a:endParaRPr lang="en-GB"/>
        </a:p>
      </dgm:t>
    </dgm:pt>
    <dgm:pt modelId="{9ED61A2C-0F13-4CA3-A9AB-31ECC8D682F3}" type="pres">
      <dgm:prSet presAssocID="{4E0E8501-FC28-4366-AF67-F34D8BBD7AC8}" presName="Name9" presStyleLbl="parChTrans1D2" presStyleIdx="7" presStyleCnt="10"/>
      <dgm:spPr/>
      <dgm:t>
        <a:bodyPr/>
        <a:lstStyle/>
        <a:p>
          <a:endParaRPr lang="en-US"/>
        </a:p>
      </dgm:t>
    </dgm:pt>
    <dgm:pt modelId="{0F9F219B-556E-40F2-985D-56BCB8805F3C}" type="pres">
      <dgm:prSet presAssocID="{4E0E8501-FC28-4366-AF67-F34D8BBD7AC8}" presName="connTx" presStyleLbl="parChTrans1D2" presStyleIdx="7" presStyleCnt="10"/>
      <dgm:spPr/>
      <dgm:t>
        <a:bodyPr/>
        <a:lstStyle/>
        <a:p>
          <a:endParaRPr lang="en-US"/>
        </a:p>
      </dgm:t>
    </dgm:pt>
    <dgm:pt modelId="{7903AD04-0E6C-4D09-82C6-4FD1A9D23D05}" type="pres">
      <dgm:prSet presAssocID="{DBBE1E59-F62A-40B2-B5A2-788C5F2B1DB5}" presName="node" presStyleLbl="node1" presStyleIdx="7" presStyleCnt="10">
        <dgm:presLayoutVars>
          <dgm:bulletEnabled val="1"/>
        </dgm:presLayoutVars>
      </dgm:prSet>
      <dgm:spPr/>
      <dgm:t>
        <a:bodyPr/>
        <a:lstStyle/>
        <a:p>
          <a:endParaRPr lang="en-US"/>
        </a:p>
      </dgm:t>
    </dgm:pt>
    <dgm:pt modelId="{BCF020AD-8EA2-4465-A7F5-6804469481E0}" type="pres">
      <dgm:prSet presAssocID="{02C24458-B22D-46A3-A259-BC14265B83DD}" presName="Name9" presStyleLbl="parChTrans1D2" presStyleIdx="8" presStyleCnt="10"/>
      <dgm:spPr/>
      <dgm:t>
        <a:bodyPr/>
        <a:lstStyle/>
        <a:p>
          <a:endParaRPr lang="en-GB"/>
        </a:p>
      </dgm:t>
    </dgm:pt>
    <dgm:pt modelId="{E8169747-70E4-47E4-90FA-A0FECE201C3F}" type="pres">
      <dgm:prSet presAssocID="{02C24458-B22D-46A3-A259-BC14265B83DD}" presName="connTx" presStyleLbl="parChTrans1D2" presStyleIdx="8" presStyleCnt="10"/>
      <dgm:spPr/>
      <dgm:t>
        <a:bodyPr/>
        <a:lstStyle/>
        <a:p>
          <a:endParaRPr lang="en-GB"/>
        </a:p>
      </dgm:t>
    </dgm:pt>
    <dgm:pt modelId="{AF739738-B281-4045-A2DB-E64FAACFEA36}" type="pres">
      <dgm:prSet presAssocID="{9B110214-F2F8-4637-8BB0-23EA5D6DE799}" presName="node" presStyleLbl="node1" presStyleIdx="8" presStyleCnt="10" custScaleX="100066" custScaleY="100517">
        <dgm:presLayoutVars>
          <dgm:bulletEnabled val="1"/>
        </dgm:presLayoutVars>
      </dgm:prSet>
      <dgm:spPr/>
      <dgm:t>
        <a:bodyPr/>
        <a:lstStyle/>
        <a:p>
          <a:endParaRPr lang="en-GB"/>
        </a:p>
      </dgm:t>
    </dgm:pt>
    <dgm:pt modelId="{0FC41D81-D22E-43FE-A336-25CA10E5E716}" type="pres">
      <dgm:prSet presAssocID="{4005F76E-670A-46B6-9299-F3D6954941A3}" presName="Name9" presStyleLbl="parChTrans1D2" presStyleIdx="9" presStyleCnt="10"/>
      <dgm:spPr/>
      <dgm:t>
        <a:bodyPr/>
        <a:lstStyle/>
        <a:p>
          <a:endParaRPr lang="en-GB"/>
        </a:p>
      </dgm:t>
    </dgm:pt>
    <dgm:pt modelId="{14A95534-0742-4435-89BF-3B972CEF1DBB}" type="pres">
      <dgm:prSet presAssocID="{4005F76E-670A-46B6-9299-F3D6954941A3}" presName="connTx" presStyleLbl="parChTrans1D2" presStyleIdx="9" presStyleCnt="10"/>
      <dgm:spPr/>
      <dgm:t>
        <a:bodyPr/>
        <a:lstStyle/>
        <a:p>
          <a:endParaRPr lang="en-GB"/>
        </a:p>
      </dgm:t>
    </dgm:pt>
    <dgm:pt modelId="{543C8A61-B890-4CCB-91CD-A493FC0E7225}" type="pres">
      <dgm:prSet presAssocID="{B7A13096-8400-48EE-B4D9-726D7D366590}" presName="node" presStyleLbl="node1" presStyleIdx="9" presStyleCnt="10" custScaleX="98141" custScaleY="101076">
        <dgm:presLayoutVars>
          <dgm:bulletEnabled val="1"/>
        </dgm:presLayoutVars>
      </dgm:prSet>
      <dgm:spPr/>
      <dgm:t>
        <a:bodyPr/>
        <a:lstStyle/>
        <a:p>
          <a:endParaRPr lang="en-GB"/>
        </a:p>
      </dgm:t>
    </dgm:pt>
  </dgm:ptLst>
  <dgm:cxnLst>
    <dgm:cxn modelId="{A96C3A87-AA54-41CA-9D06-44D5A4E4B014}" type="presOf" srcId="{704EB518-DBFD-422B-8714-1A8CE4E6B976}" destId="{D946D09C-87D1-4215-81CC-939CCBB45889}" srcOrd="0" destOrd="0" presId="urn:microsoft.com/office/officeart/2005/8/layout/radial1"/>
    <dgm:cxn modelId="{2548215D-8211-45C7-9F6B-51CB1408CECA}" srcId="{3AEA3B61-1053-42A7-A19D-A01C627F3471}" destId="{70338CC4-47AF-485B-B69B-A2564711A4C6}" srcOrd="0" destOrd="0" parTransId="{85A03449-3C31-4C65-B577-297D0718053B}" sibTransId="{477F947C-45B3-49B0-96DA-ACD10D11CCCB}"/>
    <dgm:cxn modelId="{168F1874-3345-4062-A969-92B6617F10F5}" type="presOf" srcId="{B7A13096-8400-48EE-B4D9-726D7D366590}" destId="{543C8A61-B890-4CCB-91CD-A493FC0E7225}" srcOrd="0" destOrd="0" presId="urn:microsoft.com/office/officeart/2005/8/layout/radial1"/>
    <dgm:cxn modelId="{E418CF29-5D63-4051-B11E-BFB48175E051}" srcId="{70338CC4-47AF-485B-B69B-A2564711A4C6}" destId="{5EF46B51-38F8-48F5-9C6D-2949743940B1}" srcOrd="6" destOrd="0" parTransId="{1BC1E238-543A-4211-A792-A0A71CCEA808}" sibTransId="{7BF31E90-8D05-469A-A719-F2A04FAC2EB6}"/>
    <dgm:cxn modelId="{803F0F62-1AC6-49CD-B75B-669CCABE18F0}" srcId="{70338CC4-47AF-485B-B69B-A2564711A4C6}" destId="{7F4CC47A-7F47-4E13-B679-58DE509DB62A}" srcOrd="1" destOrd="0" parTransId="{12B93C10-46F5-4A91-BADF-8D45E626D013}" sibTransId="{6D019DE3-4CF6-477A-9D3E-7F136888254C}"/>
    <dgm:cxn modelId="{D40A3D0E-E0DA-483E-AAE9-792A384229CF}" type="presOf" srcId="{7F4CC47A-7F47-4E13-B679-58DE509DB62A}" destId="{B36591E9-CED8-4C2F-B499-9667B883EB58}" srcOrd="0" destOrd="0" presId="urn:microsoft.com/office/officeart/2005/8/layout/radial1"/>
    <dgm:cxn modelId="{16F3C8A1-DE61-47C1-BEE2-55B6338775A9}" type="presOf" srcId="{E20AD345-A7CE-4BA4-9383-75BD5B1C432A}" destId="{6D8AF717-63E9-405D-A003-ED9698409A0C}" srcOrd="1" destOrd="0" presId="urn:microsoft.com/office/officeart/2005/8/layout/radial1"/>
    <dgm:cxn modelId="{22EAABFB-27F5-4744-BB36-06F27485C32C}" type="presOf" srcId="{4E0E8501-FC28-4366-AF67-F34D8BBD7AC8}" destId="{9ED61A2C-0F13-4CA3-A9AB-31ECC8D682F3}" srcOrd="0" destOrd="0" presId="urn:microsoft.com/office/officeart/2005/8/layout/radial1"/>
    <dgm:cxn modelId="{8F696621-51E6-4BE4-9A10-8AFAE7991F7F}" type="presOf" srcId="{1FEF249C-CE3F-414F-9E36-E87E3AD7020F}" destId="{2266715C-D41B-4B00-80E0-BD6747218FFA}" srcOrd="1" destOrd="0" presId="urn:microsoft.com/office/officeart/2005/8/layout/radial1"/>
    <dgm:cxn modelId="{B6CAD896-6178-4406-A90B-152420C5FAD6}" srcId="{70338CC4-47AF-485B-B69B-A2564711A4C6}" destId="{6A14CDF2-91D9-45FF-9AE2-E00BBDB788B2}" srcOrd="5" destOrd="0" parTransId="{883D85ED-A939-4FC0-92C9-B40459E0C6F5}" sibTransId="{A58AC157-DB60-47C8-946F-06B9E56EB47C}"/>
    <dgm:cxn modelId="{DC283F3C-9C18-4535-925A-2EA059C5D500}" type="presOf" srcId="{883D85ED-A939-4FC0-92C9-B40459E0C6F5}" destId="{052D980E-81D4-4AC0-ACE9-445A42734F92}" srcOrd="0" destOrd="0" presId="urn:microsoft.com/office/officeart/2005/8/layout/radial1"/>
    <dgm:cxn modelId="{49D1739F-9EF6-47FF-B306-DF0EFBBB0EB5}" type="presOf" srcId="{883D85ED-A939-4FC0-92C9-B40459E0C6F5}" destId="{DA75932D-7787-4D76-8E79-8041BD169FB1}" srcOrd="1" destOrd="0" presId="urn:microsoft.com/office/officeart/2005/8/layout/radial1"/>
    <dgm:cxn modelId="{3D1326D5-FA02-4F9D-A5BE-1F7DB2A1741F}" type="presOf" srcId="{4E0E8501-FC28-4366-AF67-F34D8BBD7AC8}" destId="{0F9F219B-556E-40F2-985D-56BCB8805F3C}" srcOrd="1" destOrd="0" presId="urn:microsoft.com/office/officeart/2005/8/layout/radial1"/>
    <dgm:cxn modelId="{19AC94F5-320D-4E67-B90A-CCD609FE776D}" type="presOf" srcId="{4005F76E-670A-46B6-9299-F3D6954941A3}" destId="{0FC41D81-D22E-43FE-A336-25CA10E5E716}" srcOrd="0" destOrd="0" presId="urn:microsoft.com/office/officeart/2005/8/layout/radial1"/>
    <dgm:cxn modelId="{56341166-284E-4FB3-9062-B8F3769EC510}" type="presOf" srcId="{DCD45C24-A051-4EF9-B72C-8CA1C74D7407}" destId="{9983740B-445A-4B15-A75C-CE534730CA21}" srcOrd="0" destOrd="0" presId="urn:microsoft.com/office/officeart/2005/8/layout/radial1"/>
    <dgm:cxn modelId="{E5EF9A35-73F8-4638-99D5-088BBC243651}" type="presOf" srcId="{4F4FCE2F-BFC5-4A41-8769-1B64BF1F3ADC}" destId="{F3BFBEB3-7A6D-4933-9A3E-346082F6D78F}" srcOrd="1" destOrd="0" presId="urn:microsoft.com/office/officeart/2005/8/layout/radial1"/>
    <dgm:cxn modelId="{E30F0BF8-1852-44F5-877D-83BBDDD40BAD}" type="presOf" srcId="{9ADBC284-F278-4489-97A7-FD0909269F34}" destId="{65AC4759-1E6F-41E2-8933-8AEF99319AA4}" srcOrd="0" destOrd="0" presId="urn:microsoft.com/office/officeart/2005/8/layout/radial1"/>
    <dgm:cxn modelId="{84519F85-C27C-455F-AC7B-C6639FFAE727}" type="presOf" srcId="{02C24458-B22D-46A3-A259-BC14265B83DD}" destId="{BCF020AD-8EA2-4465-A7F5-6804469481E0}" srcOrd="0" destOrd="0" presId="urn:microsoft.com/office/officeart/2005/8/layout/radial1"/>
    <dgm:cxn modelId="{8D691283-BC05-4CB2-AA20-03CD788A8E16}" type="presOf" srcId="{60325A71-89A3-4A0E-BC6D-C762B6FECC23}" destId="{3ECA0C0A-3FD3-4971-9897-97945DBC1378}" srcOrd="0" destOrd="0" presId="urn:microsoft.com/office/officeart/2005/8/layout/radial1"/>
    <dgm:cxn modelId="{0C90BF32-7F60-4564-AF7C-ACB64CA0A296}" srcId="{70338CC4-47AF-485B-B69B-A2564711A4C6}" destId="{B7A13096-8400-48EE-B4D9-726D7D366590}" srcOrd="9" destOrd="0" parTransId="{4005F76E-670A-46B6-9299-F3D6954941A3}" sibTransId="{C020FFB4-A333-4A9E-A6F8-D47A7E83A07F}"/>
    <dgm:cxn modelId="{76302AD8-B8B6-41BF-AAF1-112A5D587CC0}" type="presOf" srcId="{677F2C7E-0A01-4E24-A5C0-D1F87158D416}" destId="{94D794B4-98B1-4F58-B096-B4F1F3C46710}" srcOrd="0" destOrd="0" presId="urn:microsoft.com/office/officeart/2005/8/layout/radial1"/>
    <dgm:cxn modelId="{A678C2B0-C945-4E89-8915-E8F107FCCDC5}" srcId="{70338CC4-47AF-485B-B69B-A2564711A4C6}" destId="{60325A71-89A3-4A0E-BC6D-C762B6FECC23}" srcOrd="4" destOrd="0" parTransId="{1FEF249C-CE3F-414F-9E36-E87E3AD7020F}" sibTransId="{534FB28D-B2A0-4D21-95D8-277DF86AFD67}"/>
    <dgm:cxn modelId="{E7C3866F-0ECC-4EED-9C22-90FA5B177601}" type="presOf" srcId="{DBBE1E59-F62A-40B2-B5A2-788C5F2B1DB5}" destId="{7903AD04-0E6C-4D09-82C6-4FD1A9D23D05}" srcOrd="0" destOrd="0" presId="urn:microsoft.com/office/officeart/2005/8/layout/radial1"/>
    <dgm:cxn modelId="{AF4DD3F1-A28D-44E4-81D5-E41DDA05164C}" type="presOf" srcId="{4005F76E-670A-46B6-9299-F3D6954941A3}" destId="{14A95534-0742-4435-89BF-3B972CEF1DBB}" srcOrd="1" destOrd="0" presId="urn:microsoft.com/office/officeart/2005/8/layout/radial1"/>
    <dgm:cxn modelId="{A3680A03-20F9-4C8B-A02C-B059A29530CE}" type="presOf" srcId="{12B93C10-46F5-4A91-BADF-8D45E626D013}" destId="{C8C9E532-CE84-4AB8-A79F-44FAC0BEDF6F}" srcOrd="1" destOrd="0" presId="urn:microsoft.com/office/officeart/2005/8/layout/radial1"/>
    <dgm:cxn modelId="{54CBCFE0-8729-4271-8984-5998E91387FC}" type="presOf" srcId="{9B110214-F2F8-4637-8BB0-23EA5D6DE799}" destId="{AF739738-B281-4045-A2DB-E64FAACFEA36}" srcOrd="0" destOrd="0" presId="urn:microsoft.com/office/officeart/2005/8/layout/radial1"/>
    <dgm:cxn modelId="{02C73808-604E-47E6-83C4-2FEC8C2C9B26}" type="presOf" srcId="{1FEF249C-CE3F-414F-9E36-E87E3AD7020F}" destId="{D0D56476-8AA9-4114-86A8-E0A70DBF31D1}" srcOrd="0" destOrd="0" presId="urn:microsoft.com/office/officeart/2005/8/layout/radial1"/>
    <dgm:cxn modelId="{C1275AD0-6395-47AE-92A8-6F531CAFAF4D}" srcId="{70338CC4-47AF-485B-B69B-A2564711A4C6}" destId="{9ADBC284-F278-4489-97A7-FD0909269F34}" srcOrd="0" destOrd="0" parTransId="{677F2C7E-0A01-4E24-A5C0-D1F87158D416}" sibTransId="{3FCF7BDB-1317-4C52-98BE-FE7464E6B663}"/>
    <dgm:cxn modelId="{888609DF-6322-487E-BE07-792310E268A1}" srcId="{70338CC4-47AF-485B-B69B-A2564711A4C6}" destId="{9B110214-F2F8-4637-8BB0-23EA5D6DE799}" srcOrd="8" destOrd="0" parTransId="{02C24458-B22D-46A3-A259-BC14265B83DD}" sibTransId="{D4C67F06-B9C3-4A3B-BF54-0BBAA379406E}"/>
    <dgm:cxn modelId="{E83B4460-F5E7-48AE-970B-150E6CEA2759}" type="presOf" srcId="{1BC1E238-543A-4211-A792-A0A71CCEA808}" destId="{22675D04-D64E-4DEF-8CAB-6498308D043E}" srcOrd="0" destOrd="0" presId="urn:microsoft.com/office/officeart/2005/8/layout/radial1"/>
    <dgm:cxn modelId="{9B9B333F-544D-4EA9-93BD-DE388CBE603A}" type="presOf" srcId="{5EF46B51-38F8-48F5-9C6D-2949743940B1}" destId="{158E31B7-178D-4823-A9E6-15AC434C1D65}" srcOrd="0" destOrd="0" presId="urn:microsoft.com/office/officeart/2005/8/layout/radial1"/>
    <dgm:cxn modelId="{9303BDAD-1115-4B42-B1CC-04A55F6FED3B}" type="presOf" srcId="{677F2C7E-0A01-4E24-A5C0-D1F87158D416}" destId="{31585501-8858-455E-9AAA-E0FFB610F85B}" srcOrd="1" destOrd="0" presId="urn:microsoft.com/office/officeart/2005/8/layout/radial1"/>
    <dgm:cxn modelId="{BA7180DE-4C92-45AB-B4BF-8C0197B3B2F4}" srcId="{70338CC4-47AF-485B-B69B-A2564711A4C6}" destId="{DBBE1E59-F62A-40B2-B5A2-788C5F2B1DB5}" srcOrd="7" destOrd="0" parTransId="{4E0E8501-FC28-4366-AF67-F34D8BBD7AC8}" sibTransId="{0E65247C-F2C9-429A-8C12-D50A2D6EF251}"/>
    <dgm:cxn modelId="{2257024D-CCCB-4B74-9668-72A9A24DC3D1}" srcId="{70338CC4-47AF-485B-B69B-A2564711A4C6}" destId="{704EB518-DBFD-422B-8714-1A8CE4E6B976}" srcOrd="3" destOrd="0" parTransId="{4F4FCE2F-BFC5-4A41-8769-1B64BF1F3ADC}" sibTransId="{0258E494-70F2-4C00-B588-8B907FEF16ED}"/>
    <dgm:cxn modelId="{8AF96815-0971-41BC-8CE9-D3B97E951E95}" type="presOf" srcId="{3AEA3B61-1053-42A7-A19D-A01C627F3471}" destId="{035607EE-0E05-458A-9D89-406B08B3B253}" srcOrd="0" destOrd="0" presId="urn:microsoft.com/office/officeart/2005/8/layout/radial1"/>
    <dgm:cxn modelId="{4E68B865-C47D-412D-A377-891D21FF1699}" srcId="{70338CC4-47AF-485B-B69B-A2564711A4C6}" destId="{DCD45C24-A051-4EF9-B72C-8CA1C74D7407}" srcOrd="2" destOrd="0" parTransId="{E20AD345-A7CE-4BA4-9383-75BD5B1C432A}" sibTransId="{ED8D40B9-81C6-474B-8A2D-C30920BBEB30}"/>
    <dgm:cxn modelId="{C59EB714-5F90-457C-B259-E5C63A2E8983}" type="presOf" srcId="{E20AD345-A7CE-4BA4-9383-75BD5B1C432A}" destId="{634F69DC-A440-4D26-A5E0-B59D92798D3E}" srcOrd="0" destOrd="0" presId="urn:microsoft.com/office/officeart/2005/8/layout/radial1"/>
    <dgm:cxn modelId="{C90AE531-DE8C-44EB-99CF-0C25C4060A61}" type="presOf" srcId="{6A14CDF2-91D9-45FF-9AE2-E00BBDB788B2}" destId="{8C003E60-D03A-4EAC-975B-564A257B1C53}" srcOrd="0" destOrd="0" presId="urn:microsoft.com/office/officeart/2005/8/layout/radial1"/>
    <dgm:cxn modelId="{D64758C6-CEE2-4264-B5FC-327286E720D2}" type="presOf" srcId="{02C24458-B22D-46A3-A259-BC14265B83DD}" destId="{E8169747-70E4-47E4-90FA-A0FECE201C3F}" srcOrd="1" destOrd="0" presId="urn:microsoft.com/office/officeart/2005/8/layout/radial1"/>
    <dgm:cxn modelId="{81DC9675-4853-410A-B1D2-23DE894F3078}" type="presOf" srcId="{70338CC4-47AF-485B-B69B-A2564711A4C6}" destId="{180085AB-CD9B-4E5F-804D-532703CACA2E}" srcOrd="0" destOrd="0" presId="urn:microsoft.com/office/officeart/2005/8/layout/radial1"/>
    <dgm:cxn modelId="{688F9945-23FB-4585-BEB9-D5AB85A43701}" type="presOf" srcId="{4F4FCE2F-BFC5-4A41-8769-1B64BF1F3ADC}" destId="{9F8A3687-D02C-4E20-A61A-0450BEE97FB3}" srcOrd="0" destOrd="0" presId="urn:microsoft.com/office/officeart/2005/8/layout/radial1"/>
    <dgm:cxn modelId="{C3C4B4C9-41EE-4D7A-B40A-70F6E95E9178}" type="presOf" srcId="{12B93C10-46F5-4A91-BADF-8D45E626D013}" destId="{BD6371AE-A016-4C3A-B426-E0F67F3DAEFF}" srcOrd="0" destOrd="0" presId="urn:microsoft.com/office/officeart/2005/8/layout/radial1"/>
    <dgm:cxn modelId="{D4BF6377-8EE7-425F-AFAE-E6A4882552DB}" type="presOf" srcId="{1BC1E238-543A-4211-A792-A0A71CCEA808}" destId="{4DD18629-0878-49FA-98A8-41A1768222FD}" srcOrd="1" destOrd="0" presId="urn:microsoft.com/office/officeart/2005/8/layout/radial1"/>
    <dgm:cxn modelId="{1A08228D-6F8F-4EFB-802A-C46268139230}" type="presParOf" srcId="{035607EE-0E05-458A-9D89-406B08B3B253}" destId="{180085AB-CD9B-4E5F-804D-532703CACA2E}" srcOrd="0" destOrd="0" presId="urn:microsoft.com/office/officeart/2005/8/layout/radial1"/>
    <dgm:cxn modelId="{1C5A17ED-674C-4E67-9BEB-16186D369BAA}" type="presParOf" srcId="{035607EE-0E05-458A-9D89-406B08B3B253}" destId="{94D794B4-98B1-4F58-B096-B4F1F3C46710}" srcOrd="1" destOrd="0" presId="urn:microsoft.com/office/officeart/2005/8/layout/radial1"/>
    <dgm:cxn modelId="{71F7B0FA-46B0-4CF7-9C69-CBCF02680113}" type="presParOf" srcId="{94D794B4-98B1-4F58-B096-B4F1F3C46710}" destId="{31585501-8858-455E-9AAA-E0FFB610F85B}" srcOrd="0" destOrd="0" presId="urn:microsoft.com/office/officeart/2005/8/layout/radial1"/>
    <dgm:cxn modelId="{81950246-EDD2-4F1D-BCD4-3D7A2E1FD0FE}" type="presParOf" srcId="{035607EE-0E05-458A-9D89-406B08B3B253}" destId="{65AC4759-1E6F-41E2-8933-8AEF99319AA4}" srcOrd="2" destOrd="0" presId="urn:microsoft.com/office/officeart/2005/8/layout/radial1"/>
    <dgm:cxn modelId="{D6BB8977-DAE9-4A94-91F4-5621E0E936BC}" type="presParOf" srcId="{035607EE-0E05-458A-9D89-406B08B3B253}" destId="{BD6371AE-A016-4C3A-B426-E0F67F3DAEFF}" srcOrd="3" destOrd="0" presId="urn:microsoft.com/office/officeart/2005/8/layout/radial1"/>
    <dgm:cxn modelId="{494B4E21-9986-4FD1-B7A9-77FDD3C40086}" type="presParOf" srcId="{BD6371AE-A016-4C3A-B426-E0F67F3DAEFF}" destId="{C8C9E532-CE84-4AB8-A79F-44FAC0BEDF6F}" srcOrd="0" destOrd="0" presId="urn:microsoft.com/office/officeart/2005/8/layout/radial1"/>
    <dgm:cxn modelId="{3E6D5C1E-0CB1-466C-AF5E-07BA732B77DF}" type="presParOf" srcId="{035607EE-0E05-458A-9D89-406B08B3B253}" destId="{B36591E9-CED8-4C2F-B499-9667B883EB58}" srcOrd="4" destOrd="0" presId="urn:microsoft.com/office/officeart/2005/8/layout/radial1"/>
    <dgm:cxn modelId="{F60ED41A-5877-4DEC-9E2E-318977840B16}" type="presParOf" srcId="{035607EE-0E05-458A-9D89-406B08B3B253}" destId="{634F69DC-A440-4D26-A5E0-B59D92798D3E}" srcOrd="5" destOrd="0" presId="urn:microsoft.com/office/officeart/2005/8/layout/radial1"/>
    <dgm:cxn modelId="{25F2937C-D6E3-4C4D-A255-A34AEFD71E36}" type="presParOf" srcId="{634F69DC-A440-4D26-A5E0-B59D92798D3E}" destId="{6D8AF717-63E9-405D-A003-ED9698409A0C}" srcOrd="0" destOrd="0" presId="urn:microsoft.com/office/officeart/2005/8/layout/radial1"/>
    <dgm:cxn modelId="{BEE34AB0-F25F-4661-A5E3-DAA3D3DE15D0}" type="presParOf" srcId="{035607EE-0E05-458A-9D89-406B08B3B253}" destId="{9983740B-445A-4B15-A75C-CE534730CA21}" srcOrd="6" destOrd="0" presId="urn:microsoft.com/office/officeart/2005/8/layout/radial1"/>
    <dgm:cxn modelId="{D9B7C09E-1C53-492B-A440-28CC29297BF1}" type="presParOf" srcId="{035607EE-0E05-458A-9D89-406B08B3B253}" destId="{9F8A3687-D02C-4E20-A61A-0450BEE97FB3}" srcOrd="7" destOrd="0" presId="urn:microsoft.com/office/officeart/2005/8/layout/radial1"/>
    <dgm:cxn modelId="{B253AC54-B474-4D99-9842-A0711F5FF485}" type="presParOf" srcId="{9F8A3687-D02C-4E20-A61A-0450BEE97FB3}" destId="{F3BFBEB3-7A6D-4933-9A3E-346082F6D78F}" srcOrd="0" destOrd="0" presId="urn:microsoft.com/office/officeart/2005/8/layout/radial1"/>
    <dgm:cxn modelId="{1E350CB1-0DEE-48D0-B99A-292EB3FB3A73}" type="presParOf" srcId="{035607EE-0E05-458A-9D89-406B08B3B253}" destId="{D946D09C-87D1-4215-81CC-939CCBB45889}" srcOrd="8" destOrd="0" presId="urn:microsoft.com/office/officeart/2005/8/layout/radial1"/>
    <dgm:cxn modelId="{425EB52E-AACB-4942-9168-577BF6420925}" type="presParOf" srcId="{035607EE-0E05-458A-9D89-406B08B3B253}" destId="{D0D56476-8AA9-4114-86A8-E0A70DBF31D1}" srcOrd="9" destOrd="0" presId="urn:microsoft.com/office/officeart/2005/8/layout/radial1"/>
    <dgm:cxn modelId="{944E8CB4-1BB3-48B9-86CF-FB0172443D38}" type="presParOf" srcId="{D0D56476-8AA9-4114-86A8-E0A70DBF31D1}" destId="{2266715C-D41B-4B00-80E0-BD6747218FFA}" srcOrd="0" destOrd="0" presId="urn:microsoft.com/office/officeart/2005/8/layout/radial1"/>
    <dgm:cxn modelId="{FAB903B9-35F0-4019-BA66-6826609932B8}" type="presParOf" srcId="{035607EE-0E05-458A-9D89-406B08B3B253}" destId="{3ECA0C0A-3FD3-4971-9897-97945DBC1378}" srcOrd="10" destOrd="0" presId="urn:microsoft.com/office/officeart/2005/8/layout/radial1"/>
    <dgm:cxn modelId="{ABAE66D1-4B66-42FF-8CFA-F8E5E185FA59}" type="presParOf" srcId="{035607EE-0E05-458A-9D89-406B08B3B253}" destId="{052D980E-81D4-4AC0-ACE9-445A42734F92}" srcOrd="11" destOrd="0" presId="urn:microsoft.com/office/officeart/2005/8/layout/radial1"/>
    <dgm:cxn modelId="{7CA12DC2-EBCA-4BD3-ABE4-1263508847DA}" type="presParOf" srcId="{052D980E-81D4-4AC0-ACE9-445A42734F92}" destId="{DA75932D-7787-4D76-8E79-8041BD169FB1}" srcOrd="0" destOrd="0" presId="urn:microsoft.com/office/officeart/2005/8/layout/radial1"/>
    <dgm:cxn modelId="{AFCC8FF9-570F-4D2C-B277-174BAD5DC29D}" type="presParOf" srcId="{035607EE-0E05-458A-9D89-406B08B3B253}" destId="{8C003E60-D03A-4EAC-975B-564A257B1C53}" srcOrd="12" destOrd="0" presId="urn:microsoft.com/office/officeart/2005/8/layout/radial1"/>
    <dgm:cxn modelId="{E198BAC6-2B73-42B3-B206-35E0C2942448}" type="presParOf" srcId="{035607EE-0E05-458A-9D89-406B08B3B253}" destId="{22675D04-D64E-4DEF-8CAB-6498308D043E}" srcOrd="13" destOrd="0" presId="urn:microsoft.com/office/officeart/2005/8/layout/radial1"/>
    <dgm:cxn modelId="{580640D4-CDA7-4DD3-8DFE-AEA804307BD6}" type="presParOf" srcId="{22675D04-D64E-4DEF-8CAB-6498308D043E}" destId="{4DD18629-0878-49FA-98A8-41A1768222FD}" srcOrd="0" destOrd="0" presId="urn:microsoft.com/office/officeart/2005/8/layout/radial1"/>
    <dgm:cxn modelId="{23A0907C-CF19-4927-BC85-AA63EAF9F81B}" type="presParOf" srcId="{035607EE-0E05-458A-9D89-406B08B3B253}" destId="{158E31B7-178D-4823-A9E6-15AC434C1D65}" srcOrd="14" destOrd="0" presId="urn:microsoft.com/office/officeart/2005/8/layout/radial1"/>
    <dgm:cxn modelId="{D32CAC99-A9FF-4515-AE26-7E1D119A45E6}" type="presParOf" srcId="{035607EE-0E05-458A-9D89-406B08B3B253}" destId="{9ED61A2C-0F13-4CA3-A9AB-31ECC8D682F3}" srcOrd="15" destOrd="0" presId="urn:microsoft.com/office/officeart/2005/8/layout/radial1"/>
    <dgm:cxn modelId="{35DC3B85-24BC-4539-8F54-D911C93AB707}" type="presParOf" srcId="{9ED61A2C-0F13-4CA3-A9AB-31ECC8D682F3}" destId="{0F9F219B-556E-40F2-985D-56BCB8805F3C}" srcOrd="0" destOrd="0" presId="urn:microsoft.com/office/officeart/2005/8/layout/radial1"/>
    <dgm:cxn modelId="{11928E96-39B4-4936-BEEB-F84A42BA1477}" type="presParOf" srcId="{035607EE-0E05-458A-9D89-406B08B3B253}" destId="{7903AD04-0E6C-4D09-82C6-4FD1A9D23D05}" srcOrd="16" destOrd="0" presId="urn:microsoft.com/office/officeart/2005/8/layout/radial1"/>
    <dgm:cxn modelId="{217E3C2B-17CB-4340-911A-18C9E0ECC54F}" type="presParOf" srcId="{035607EE-0E05-458A-9D89-406B08B3B253}" destId="{BCF020AD-8EA2-4465-A7F5-6804469481E0}" srcOrd="17" destOrd="0" presId="urn:microsoft.com/office/officeart/2005/8/layout/radial1"/>
    <dgm:cxn modelId="{74C8D368-2455-468F-853E-935781E7C7A8}" type="presParOf" srcId="{BCF020AD-8EA2-4465-A7F5-6804469481E0}" destId="{E8169747-70E4-47E4-90FA-A0FECE201C3F}" srcOrd="0" destOrd="0" presId="urn:microsoft.com/office/officeart/2005/8/layout/radial1"/>
    <dgm:cxn modelId="{38799BF2-AC67-4435-AC1C-6B5508CDA50C}" type="presParOf" srcId="{035607EE-0E05-458A-9D89-406B08B3B253}" destId="{AF739738-B281-4045-A2DB-E64FAACFEA36}" srcOrd="18" destOrd="0" presId="urn:microsoft.com/office/officeart/2005/8/layout/radial1"/>
    <dgm:cxn modelId="{FFF101CB-3555-408C-8075-44A4BBD89107}" type="presParOf" srcId="{035607EE-0E05-458A-9D89-406B08B3B253}" destId="{0FC41D81-D22E-43FE-A336-25CA10E5E716}" srcOrd="19" destOrd="0" presId="urn:microsoft.com/office/officeart/2005/8/layout/radial1"/>
    <dgm:cxn modelId="{A038DA8A-BB75-4095-AB94-C612A12AF623}" type="presParOf" srcId="{0FC41D81-D22E-43FE-A336-25CA10E5E716}" destId="{14A95534-0742-4435-89BF-3B972CEF1DBB}" srcOrd="0" destOrd="0" presId="urn:microsoft.com/office/officeart/2005/8/layout/radial1"/>
    <dgm:cxn modelId="{ECCFFAB2-B226-4A1C-93D3-094968592297}" type="presParOf" srcId="{035607EE-0E05-458A-9D89-406B08B3B253}" destId="{543C8A61-B890-4CCB-91CD-A493FC0E7225}" srcOrd="2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D970B7-66D3-4C4B-9D32-7FB40BD0043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8C15B1C-DAC3-4E75-BCB1-08ACCD079CBD}">
      <dgm:prSet phldrT="[Text]"/>
      <dgm:spPr>
        <a:blipFill rotWithShape="0">
          <a:blip xmlns:r="http://schemas.openxmlformats.org/officeDocument/2006/relationships" r:embed="rId1"/>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BD" dirty="0" smtClean="0">
              <a:solidFill>
                <a:schemeClr val="tx1"/>
              </a:solidFill>
              <a:latin typeface="NikoshBAN" panose="02000000000000000000" pitchFamily="2" charset="0"/>
              <a:cs typeface="NikoshBAN" panose="02000000000000000000" pitchFamily="2" charset="0"/>
            </a:rPr>
            <a:t>ভাষা জ্ঞান</a:t>
          </a:r>
          <a:endParaRPr lang="en-GB" dirty="0">
            <a:solidFill>
              <a:schemeClr val="tx1"/>
            </a:solidFill>
            <a:latin typeface="NikoshBAN" panose="02000000000000000000" pitchFamily="2" charset="0"/>
            <a:cs typeface="NikoshBAN" panose="02000000000000000000" pitchFamily="2" charset="0"/>
          </a:endParaRPr>
        </a:p>
      </dgm:t>
    </dgm:pt>
    <dgm:pt modelId="{29E5CC74-A0F9-4540-87FB-9BFAEECF968F}" type="parTrans" cxnId="{2F56291D-8A64-4A70-8864-B2C53034D2D3}">
      <dgm:prSet/>
      <dgm:spPr/>
      <dgm:t>
        <a:bodyPr/>
        <a:lstStyle/>
        <a:p>
          <a:endParaRPr lang="en-GB"/>
        </a:p>
      </dgm:t>
    </dgm:pt>
    <dgm:pt modelId="{92E95F5D-BBE2-4249-AE79-97C8E577D845}" type="sibTrans" cxnId="{2F56291D-8A64-4A70-8864-B2C53034D2D3}">
      <dgm:prSet/>
      <dgm:spPr/>
      <dgm:t>
        <a:bodyPr/>
        <a:lstStyle/>
        <a:p>
          <a:endParaRPr lang="en-GB"/>
        </a:p>
      </dgm:t>
    </dgm:pt>
    <dgm:pt modelId="{DA338F39-4AEF-461B-AAC7-12DBCEF9DF2F}">
      <dgm:prSet phldrT="[Text]"/>
      <dgm:spPr>
        <a:blipFill rotWithShape="0">
          <a:blip xmlns:r="http://schemas.openxmlformats.org/officeDocument/2006/relationships" r:embed="rId1"/>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BD" dirty="0" smtClean="0">
              <a:solidFill>
                <a:schemeClr val="tx1"/>
              </a:solidFill>
              <a:latin typeface="NikoshBAN" panose="02000000000000000000" pitchFamily="2" charset="0"/>
              <a:cs typeface="NikoshBAN" panose="02000000000000000000" pitchFamily="2" charset="0"/>
            </a:rPr>
            <a:t>তুর্কি</a:t>
          </a:r>
          <a:endParaRPr lang="en-GB" dirty="0">
            <a:solidFill>
              <a:schemeClr val="tx1"/>
            </a:solidFill>
            <a:latin typeface="NikoshBAN" panose="02000000000000000000" pitchFamily="2" charset="0"/>
            <a:cs typeface="NikoshBAN" panose="02000000000000000000" pitchFamily="2" charset="0"/>
          </a:endParaRPr>
        </a:p>
      </dgm:t>
    </dgm:pt>
    <dgm:pt modelId="{F494B20E-6824-4912-97FF-B38350273C06}" type="parTrans" cxnId="{224665D3-F58B-42A0-B796-BA7450DA8389}">
      <dgm:prSet/>
      <dgm:spPr/>
      <dgm:t>
        <a:bodyPr/>
        <a:lstStyle/>
        <a:p>
          <a:endParaRPr lang="en-GB"/>
        </a:p>
      </dgm:t>
    </dgm:pt>
    <dgm:pt modelId="{20AEA2AF-099E-4774-B17C-2B1FAE78705C}" type="sibTrans" cxnId="{224665D3-F58B-42A0-B796-BA7450DA8389}">
      <dgm:prSet/>
      <dgm:spPr/>
      <dgm:t>
        <a:bodyPr/>
        <a:lstStyle/>
        <a:p>
          <a:endParaRPr lang="en-GB"/>
        </a:p>
      </dgm:t>
    </dgm:pt>
    <dgm:pt modelId="{0CB5B260-DF3F-4DA0-A894-67243CDCFF28}">
      <dgm:prSet phldrT="[Text]"/>
      <dgm:spPr>
        <a:blipFill rotWithShape="0">
          <a:blip xmlns:r="http://schemas.openxmlformats.org/officeDocument/2006/relationships" r:embed="rId1"/>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BD" dirty="0" smtClean="0">
              <a:solidFill>
                <a:schemeClr val="tx1"/>
              </a:solidFill>
              <a:latin typeface="NikoshBAN" panose="02000000000000000000" pitchFamily="2" charset="0"/>
              <a:cs typeface="NikoshBAN" panose="02000000000000000000" pitchFamily="2" charset="0"/>
            </a:rPr>
            <a:t>ফারসি</a:t>
          </a:r>
          <a:endParaRPr lang="en-GB" dirty="0">
            <a:solidFill>
              <a:schemeClr val="tx1"/>
            </a:solidFill>
            <a:latin typeface="NikoshBAN" panose="02000000000000000000" pitchFamily="2" charset="0"/>
            <a:cs typeface="NikoshBAN" panose="02000000000000000000" pitchFamily="2" charset="0"/>
          </a:endParaRPr>
        </a:p>
      </dgm:t>
    </dgm:pt>
    <dgm:pt modelId="{ACBAD360-5C54-4947-937C-7DBB2A8BACDB}" type="parTrans" cxnId="{7F1A0FAD-E194-46F7-BCC7-2E619C0D0ADF}">
      <dgm:prSet/>
      <dgm:spPr/>
      <dgm:t>
        <a:bodyPr/>
        <a:lstStyle/>
        <a:p>
          <a:endParaRPr lang="en-GB"/>
        </a:p>
      </dgm:t>
    </dgm:pt>
    <dgm:pt modelId="{4AB6B23D-B1C0-4A90-9C6C-F8CDAD71DED5}" type="sibTrans" cxnId="{7F1A0FAD-E194-46F7-BCC7-2E619C0D0ADF}">
      <dgm:prSet/>
      <dgm:spPr/>
      <dgm:t>
        <a:bodyPr/>
        <a:lstStyle/>
        <a:p>
          <a:endParaRPr lang="en-GB"/>
        </a:p>
      </dgm:t>
    </dgm:pt>
    <dgm:pt modelId="{FA21346C-69DF-4DEB-83A0-0AEBF76A8266}">
      <dgm:prSet phldrT="[Text]"/>
      <dgm:spPr>
        <a:blipFill rotWithShape="0">
          <a:blip xmlns:r="http://schemas.openxmlformats.org/officeDocument/2006/relationships" r:embed="rId1"/>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BD" dirty="0" smtClean="0">
              <a:solidFill>
                <a:schemeClr val="tx1"/>
              </a:solidFill>
              <a:latin typeface="NikoshBAN" panose="02000000000000000000" pitchFamily="2" charset="0"/>
              <a:cs typeface="NikoshBAN" panose="02000000000000000000" pitchFamily="2" charset="0"/>
            </a:rPr>
            <a:t>আরবি</a:t>
          </a:r>
          <a:endParaRPr lang="en-GB" dirty="0">
            <a:solidFill>
              <a:schemeClr val="tx1"/>
            </a:solidFill>
            <a:latin typeface="NikoshBAN" panose="02000000000000000000" pitchFamily="2" charset="0"/>
            <a:cs typeface="NikoshBAN" panose="02000000000000000000" pitchFamily="2" charset="0"/>
          </a:endParaRPr>
        </a:p>
      </dgm:t>
    </dgm:pt>
    <dgm:pt modelId="{D86DB467-82B4-4D1F-859C-9C9DCC2C8179}" type="parTrans" cxnId="{2414659B-3217-43D2-8CBB-ACCDF86E077A}">
      <dgm:prSet/>
      <dgm:spPr/>
      <dgm:t>
        <a:bodyPr/>
        <a:lstStyle/>
        <a:p>
          <a:endParaRPr lang="en-GB"/>
        </a:p>
      </dgm:t>
    </dgm:pt>
    <dgm:pt modelId="{23B00778-A928-4C49-B0AA-8E8FF20C7794}" type="sibTrans" cxnId="{2414659B-3217-43D2-8CBB-ACCDF86E077A}">
      <dgm:prSet/>
      <dgm:spPr/>
      <dgm:t>
        <a:bodyPr/>
        <a:lstStyle/>
        <a:p>
          <a:endParaRPr lang="en-GB"/>
        </a:p>
      </dgm:t>
    </dgm:pt>
    <dgm:pt modelId="{FFCF4C58-DE91-4C5C-A2BC-E4C16E3B8C19}" type="pres">
      <dgm:prSet presAssocID="{27D970B7-66D3-4C4B-9D32-7FB40BD0043C}" presName="hierChild1" presStyleCnt="0">
        <dgm:presLayoutVars>
          <dgm:orgChart val="1"/>
          <dgm:chPref val="1"/>
          <dgm:dir/>
          <dgm:animOne val="branch"/>
          <dgm:animLvl val="lvl"/>
          <dgm:resizeHandles/>
        </dgm:presLayoutVars>
      </dgm:prSet>
      <dgm:spPr/>
      <dgm:t>
        <a:bodyPr/>
        <a:lstStyle/>
        <a:p>
          <a:endParaRPr lang="en-GB"/>
        </a:p>
      </dgm:t>
    </dgm:pt>
    <dgm:pt modelId="{5CD9D2D8-99B0-434F-80C3-C0087CB06BD9}" type="pres">
      <dgm:prSet presAssocID="{78C15B1C-DAC3-4E75-BCB1-08ACCD079CBD}" presName="hierRoot1" presStyleCnt="0">
        <dgm:presLayoutVars>
          <dgm:hierBranch val="init"/>
        </dgm:presLayoutVars>
      </dgm:prSet>
      <dgm:spPr/>
    </dgm:pt>
    <dgm:pt modelId="{7052DD80-403E-49AE-B3DE-806178F89AF4}" type="pres">
      <dgm:prSet presAssocID="{78C15B1C-DAC3-4E75-BCB1-08ACCD079CBD}" presName="rootComposite1" presStyleCnt="0"/>
      <dgm:spPr/>
    </dgm:pt>
    <dgm:pt modelId="{38B2D78D-F361-44A6-A2A8-D560B4046D82}" type="pres">
      <dgm:prSet presAssocID="{78C15B1C-DAC3-4E75-BCB1-08ACCD079CBD}" presName="rootText1" presStyleLbl="node0" presStyleIdx="0" presStyleCnt="1">
        <dgm:presLayoutVars>
          <dgm:chPref val="3"/>
        </dgm:presLayoutVars>
      </dgm:prSet>
      <dgm:spPr/>
      <dgm:t>
        <a:bodyPr/>
        <a:lstStyle/>
        <a:p>
          <a:endParaRPr lang="en-GB"/>
        </a:p>
      </dgm:t>
    </dgm:pt>
    <dgm:pt modelId="{E17B93F9-F495-40B3-9E3D-49F2BB26241F}" type="pres">
      <dgm:prSet presAssocID="{78C15B1C-DAC3-4E75-BCB1-08ACCD079CBD}" presName="rootConnector1" presStyleLbl="node1" presStyleIdx="0" presStyleCnt="0"/>
      <dgm:spPr/>
      <dgm:t>
        <a:bodyPr/>
        <a:lstStyle/>
        <a:p>
          <a:endParaRPr lang="en-GB"/>
        </a:p>
      </dgm:t>
    </dgm:pt>
    <dgm:pt modelId="{7534E0E4-E258-4B5E-8F46-C36B29CD25F6}" type="pres">
      <dgm:prSet presAssocID="{78C15B1C-DAC3-4E75-BCB1-08ACCD079CBD}" presName="hierChild2" presStyleCnt="0"/>
      <dgm:spPr/>
    </dgm:pt>
    <dgm:pt modelId="{98B0128A-B30F-4C60-89CC-47CE22BB5840}" type="pres">
      <dgm:prSet presAssocID="{F494B20E-6824-4912-97FF-B38350273C06}" presName="Name37" presStyleLbl="parChTrans1D2" presStyleIdx="0" presStyleCnt="3"/>
      <dgm:spPr/>
      <dgm:t>
        <a:bodyPr/>
        <a:lstStyle/>
        <a:p>
          <a:endParaRPr lang="en-GB"/>
        </a:p>
      </dgm:t>
    </dgm:pt>
    <dgm:pt modelId="{707CBC1A-912A-4F79-8581-7422A4577EBB}" type="pres">
      <dgm:prSet presAssocID="{DA338F39-4AEF-461B-AAC7-12DBCEF9DF2F}" presName="hierRoot2" presStyleCnt="0">
        <dgm:presLayoutVars>
          <dgm:hierBranch val="init"/>
        </dgm:presLayoutVars>
      </dgm:prSet>
      <dgm:spPr/>
    </dgm:pt>
    <dgm:pt modelId="{307C9691-09FC-4FE1-BD7A-4AA29613C56B}" type="pres">
      <dgm:prSet presAssocID="{DA338F39-4AEF-461B-AAC7-12DBCEF9DF2F}" presName="rootComposite" presStyleCnt="0"/>
      <dgm:spPr/>
    </dgm:pt>
    <dgm:pt modelId="{9CDAC75E-CFAA-40AB-9C10-3C0D43B1682F}" type="pres">
      <dgm:prSet presAssocID="{DA338F39-4AEF-461B-AAC7-12DBCEF9DF2F}" presName="rootText" presStyleLbl="node2" presStyleIdx="0" presStyleCnt="3">
        <dgm:presLayoutVars>
          <dgm:chPref val="3"/>
        </dgm:presLayoutVars>
      </dgm:prSet>
      <dgm:spPr/>
      <dgm:t>
        <a:bodyPr/>
        <a:lstStyle/>
        <a:p>
          <a:endParaRPr lang="en-GB"/>
        </a:p>
      </dgm:t>
    </dgm:pt>
    <dgm:pt modelId="{62168AE0-3D90-4608-B7A1-B69636E67F81}" type="pres">
      <dgm:prSet presAssocID="{DA338F39-4AEF-461B-AAC7-12DBCEF9DF2F}" presName="rootConnector" presStyleLbl="node2" presStyleIdx="0" presStyleCnt="3"/>
      <dgm:spPr/>
      <dgm:t>
        <a:bodyPr/>
        <a:lstStyle/>
        <a:p>
          <a:endParaRPr lang="en-GB"/>
        </a:p>
      </dgm:t>
    </dgm:pt>
    <dgm:pt modelId="{1806CA70-993E-4F3C-AA98-0FC52BA6E8D8}" type="pres">
      <dgm:prSet presAssocID="{DA338F39-4AEF-461B-AAC7-12DBCEF9DF2F}" presName="hierChild4" presStyleCnt="0"/>
      <dgm:spPr/>
    </dgm:pt>
    <dgm:pt modelId="{8509F625-DF46-430B-B2BF-1D5B9F3F6D14}" type="pres">
      <dgm:prSet presAssocID="{DA338F39-4AEF-461B-AAC7-12DBCEF9DF2F}" presName="hierChild5" presStyleCnt="0"/>
      <dgm:spPr/>
    </dgm:pt>
    <dgm:pt modelId="{D7D9B70B-715F-44F2-8DA8-C24BAEFD3411}" type="pres">
      <dgm:prSet presAssocID="{ACBAD360-5C54-4947-937C-7DBB2A8BACDB}" presName="Name37" presStyleLbl="parChTrans1D2" presStyleIdx="1" presStyleCnt="3"/>
      <dgm:spPr/>
      <dgm:t>
        <a:bodyPr/>
        <a:lstStyle/>
        <a:p>
          <a:endParaRPr lang="en-GB"/>
        </a:p>
      </dgm:t>
    </dgm:pt>
    <dgm:pt modelId="{6B862AA8-52E4-4545-AC8C-FA3F6ABF6B7E}" type="pres">
      <dgm:prSet presAssocID="{0CB5B260-DF3F-4DA0-A894-67243CDCFF28}" presName="hierRoot2" presStyleCnt="0">
        <dgm:presLayoutVars>
          <dgm:hierBranch val="init"/>
        </dgm:presLayoutVars>
      </dgm:prSet>
      <dgm:spPr/>
    </dgm:pt>
    <dgm:pt modelId="{C003AC8D-0FDA-46A0-B14D-342A4E6DC4BB}" type="pres">
      <dgm:prSet presAssocID="{0CB5B260-DF3F-4DA0-A894-67243CDCFF28}" presName="rootComposite" presStyleCnt="0"/>
      <dgm:spPr/>
    </dgm:pt>
    <dgm:pt modelId="{F9E1D0F7-B219-468D-BAEA-F0A8E372146D}" type="pres">
      <dgm:prSet presAssocID="{0CB5B260-DF3F-4DA0-A894-67243CDCFF28}" presName="rootText" presStyleLbl="node2" presStyleIdx="1" presStyleCnt="3">
        <dgm:presLayoutVars>
          <dgm:chPref val="3"/>
        </dgm:presLayoutVars>
      </dgm:prSet>
      <dgm:spPr/>
      <dgm:t>
        <a:bodyPr/>
        <a:lstStyle/>
        <a:p>
          <a:endParaRPr lang="en-GB"/>
        </a:p>
      </dgm:t>
    </dgm:pt>
    <dgm:pt modelId="{78F9F51D-7733-4AF1-BD78-95C2B80AC625}" type="pres">
      <dgm:prSet presAssocID="{0CB5B260-DF3F-4DA0-A894-67243CDCFF28}" presName="rootConnector" presStyleLbl="node2" presStyleIdx="1" presStyleCnt="3"/>
      <dgm:spPr/>
      <dgm:t>
        <a:bodyPr/>
        <a:lstStyle/>
        <a:p>
          <a:endParaRPr lang="en-GB"/>
        </a:p>
      </dgm:t>
    </dgm:pt>
    <dgm:pt modelId="{44F90B71-A7FC-4FEB-AEAF-6355F6630BD5}" type="pres">
      <dgm:prSet presAssocID="{0CB5B260-DF3F-4DA0-A894-67243CDCFF28}" presName="hierChild4" presStyleCnt="0"/>
      <dgm:spPr/>
    </dgm:pt>
    <dgm:pt modelId="{00842BDF-13AF-43FD-852A-0AE176EF9733}" type="pres">
      <dgm:prSet presAssocID="{0CB5B260-DF3F-4DA0-A894-67243CDCFF28}" presName="hierChild5" presStyleCnt="0"/>
      <dgm:spPr/>
    </dgm:pt>
    <dgm:pt modelId="{FFE4B394-33AC-4DFD-88EF-B1157CB7CC5E}" type="pres">
      <dgm:prSet presAssocID="{D86DB467-82B4-4D1F-859C-9C9DCC2C8179}" presName="Name37" presStyleLbl="parChTrans1D2" presStyleIdx="2" presStyleCnt="3"/>
      <dgm:spPr/>
      <dgm:t>
        <a:bodyPr/>
        <a:lstStyle/>
        <a:p>
          <a:endParaRPr lang="en-GB"/>
        </a:p>
      </dgm:t>
    </dgm:pt>
    <dgm:pt modelId="{BB9E1813-9D24-4F63-93A4-2C54CD3D9F37}" type="pres">
      <dgm:prSet presAssocID="{FA21346C-69DF-4DEB-83A0-0AEBF76A8266}" presName="hierRoot2" presStyleCnt="0">
        <dgm:presLayoutVars>
          <dgm:hierBranch val="init"/>
        </dgm:presLayoutVars>
      </dgm:prSet>
      <dgm:spPr/>
    </dgm:pt>
    <dgm:pt modelId="{9B9A08AA-AFEC-4141-B7E3-4426D023A879}" type="pres">
      <dgm:prSet presAssocID="{FA21346C-69DF-4DEB-83A0-0AEBF76A8266}" presName="rootComposite" presStyleCnt="0"/>
      <dgm:spPr/>
    </dgm:pt>
    <dgm:pt modelId="{AFB2E716-865C-411F-9E63-6FE8B50B706C}" type="pres">
      <dgm:prSet presAssocID="{FA21346C-69DF-4DEB-83A0-0AEBF76A8266}" presName="rootText" presStyleLbl="node2" presStyleIdx="2" presStyleCnt="3">
        <dgm:presLayoutVars>
          <dgm:chPref val="3"/>
        </dgm:presLayoutVars>
      </dgm:prSet>
      <dgm:spPr/>
      <dgm:t>
        <a:bodyPr/>
        <a:lstStyle/>
        <a:p>
          <a:endParaRPr lang="en-GB"/>
        </a:p>
      </dgm:t>
    </dgm:pt>
    <dgm:pt modelId="{984E8EB4-7399-43FF-8325-CB3A3360C456}" type="pres">
      <dgm:prSet presAssocID="{FA21346C-69DF-4DEB-83A0-0AEBF76A8266}" presName="rootConnector" presStyleLbl="node2" presStyleIdx="2" presStyleCnt="3"/>
      <dgm:spPr/>
      <dgm:t>
        <a:bodyPr/>
        <a:lstStyle/>
        <a:p>
          <a:endParaRPr lang="en-GB"/>
        </a:p>
      </dgm:t>
    </dgm:pt>
    <dgm:pt modelId="{BA915B38-F325-4334-871D-AE994961C390}" type="pres">
      <dgm:prSet presAssocID="{FA21346C-69DF-4DEB-83A0-0AEBF76A8266}" presName="hierChild4" presStyleCnt="0"/>
      <dgm:spPr/>
    </dgm:pt>
    <dgm:pt modelId="{5980D525-94B0-4CAC-9894-57B281861241}" type="pres">
      <dgm:prSet presAssocID="{FA21346C-69DF-4DEB-83A0-0AEBF76A8266}" presName="hierChild5" presStyleCnt="0"/>
      <dgm:spPr/>
    </dgm:pt>
    <dgm:pt modelId="{8AD519CE-A666-4157-B697-37396CCD2EB9}" type="pres">
      <dgm:prSet presAssocID="{78C15B1C-DAC3-4E75-BCB1-08ACCD079CBD}" presName="hierChild3" presStyleCnt="0"/>
      <dgm:spPr/>
    </dgm:pt>
  </dgm:ptLst>
  <dgm:cxnLst>
    <dgm:cxn modelId="{0BCDD220-4B9D-4DC5-9FBD-F0C21450B8BB}" type="presOf" srcId="{78C15B1C-DAC3-4E75-BCB1-08ACCD079CBD}" destId="{38B2D78D-F361-44A6-A2A8-D560B4046D82}" srcOrd="0" destOrd="0" presId="urn:microsoft.com/office/officeart/2005/8/layout/orgChart1"/>
    <dgm:cxn modelId="{2F56291D-8A64-4A70-8864-B2C53034D2D3}" srcId="{27D970B7-66D3-4C4B-9D32-7FB40BD0043C}" destId="{78C15B1C-DAC3-4E75-BCB1-08ACCD079CBD}" srcOrd="0" destOrd="0" parTransId="{29E5CC74-A0F9-4540-87FB-9BFAEECF968F}" sibTransId="{92E95F5D-BBE2-4249-AE79-97C8E577D845}"/>
    <dgm:cxn modelId="{2414659B-3217-43D2-8CBB-ACCDF86E077A}" srcId="{78C15B1C-DAC3-4E75-BCB1-08ACCD079CBD}" destId="{FA21346C-69DF-4DEB-83A0-0AEBF76A8266}" srcOrd="2" destOrd="0" parTransId="{D86DB467-82B4-4D1F-859C-9C9DCC2C8179}" sibTransId="{23B00778-A928-4C49-B0AA-8E8FF20C7794}"/>
    <dgm:cxn modelId="{7F1A0FAD-E194-46F7-BCC7-2E619C0D0ADF}" srcId="{78C15B1C-DAC3-4E75-BCB1-08ACCD079CBD}" destId="{0CB5B260-DF3F-4DA0-A894-67243CDCFF28}" srcOrd="1" destOrd="0" parTransId="{ACBAD360-5C54-4947-937C-7DBB2A8BACDB}" sibTransId="{4AB6B23D-B1C0-4A90-9C6C-F8CDAD71DED5}"/>
    <dgm:cxn modelId="{3E8D4953-90F3-497F-AA9B-B02EDF5D1A10}" type="presOf" srcId="{27D970B7-66D3-4C4B-9D32-7FB40BD0043C}" destId="{FFCF4C58-DE91-4C5C-A2BC-E4C16E3B8C19}" srcOrd="0" destOrd="0" presId="urn:microsoft.com/office/officeart/2005/8/layout/orgChart1"/>
    <dgm:cxn modelId="{40F9B0E3-B453-4A9E-9565-3E38744AADA9}" type="presOf" srcId="{78C15B1C-DAC3-4E75-BCB1-08ACCD079CBD}" destId="{E17B93F9-F495-40B3-9E3D-49F2BB26241F}" srcOrd="1" destOrd="0" presId="urn:microsoft.com/office/officeart/2005/8/layout/orgChart1"/>
    <dgm:cxn modelId="{224665D3-F58B-42A0-B796-BA7450DA8389}" srcId="{78C15B1C-DAC3-4E75-BCB1-08ACCD079CBD}" destId="{DA338F39-4AEF-461B-AAC7-12DBCEF9DF2F}" srcOrd="0" destOrd="0" parTransId="{F494B20E-6824-4912-97FF-B38350273C06}" sibTransId="{20AEA2AF-099E-4774-B17C-2B1FAE78705C}"/>
    <dgm:cxn modelId="{AC03081B-87C9-43BA-8BC1-B0346369F0B3}" type="presOf" srcId="{D86DB467-82B4-4D1F-859C-9C9DCC2C8179}" destId="{FFE4B394-33AC-4DFD-88EF-B1157CB7CC5E}" srcOrd="0" destOrd="0" presId="urn:microsoft.com/office/officeart/2005/8/layout/orgChart1"/>
    <dgm:cxn modelId="{70BECDB6-5339-4DA2-897F-D23CDC6B7E98}" type="presOf" srcId="{DA338F39-4AEF-461B-AAC7-12DBCEF9DF2F}" destId="{62168AE0-3D90-4608-B7A1-B69636E67F81}" srcOrd="1" destOrd="0" presId="urn:microsoft.com/office/officeart/2005/8/layout/orgChart1"/>
    <dgm:cxn modelId="{B0C285C2-8F43-41D9-8C9D-D039D247D1C5}" type="presOf" srcId="{0CB5B260-DF3F-4DA0-A894-67243CDCFF28}" destId="{78F9F51D-7733-4AF1-BD78-95C2B80AC625}" srcOrd="1" destOrd="0" presId="urn:microsoft.com/office/officeart/2005/8/layout/orgChart1"/>
    <dgm:cxn modelId="{2F1A1DBB-C544-4038-9681-BA89C545F843}" type="presOf" srcId="{FA21346C-69DF-4DEB-83A0-0AEBF76A8266}" destId="{AFB2E716-865C-411F-9E63-6FE8B50B706C}" srcOrd="0" destOrd="0" presId="urn:microsoft.com/office/officeart/2005/8/layout/orgChart1"/>
    <dgm:cxn modelId="{2A6514D9-9785-4827-B01F-B9B026DEA207}" type="presOf" srcId="{ACBAD360-5C54-4947-937C-7DBB2A8BACDB}" destId="{D7D9B70B-715F-44F2-8DA8-C24BAEFD3411}" srcOrd="0" destOrd="0" presId="urn:microsoft.com/office/officeart/2005/8/layout/orgChart1"/>
    <dgm:cxn modelId="{AFCED52E-6263-47A5-89CE-6557A6A2172C}" type="presOf" srcId="{0CB5B260-DF3F-4DA0-A894-67243CDCFF28}" destId="{F9E1D0F7-B219-468D-BAEA-F0A8E372146D}" srcOrd="0" destOrd="0" presId="urn:microsoft.com/office/officeart/2005/8/layout/orgChart1"/>
    <dgm:cxn modelId="{FC35291B-1B55-4667-98FF-78D14A108AD6}" type="presOf" srcId="{FA21346C-69DF-4DEB-83A0-0AEBF76A8266}" destId="{984E8EB4-7399-43FF-8325-CB3A3360C456}" srcOrd="1" destOrd="0" presId="urn:microsoft.com/office/officeart/2005/8/layout/orgChart1"/>
    <dgm:cxn modelId="{EC3A09CF-6333-4A3D-B28A-63E64B37FC04}" type="presOf" srcId="{F494B20E-6824-4912-97FF-B38350273C06}" destId="{98B0128A-B30F-4C60-89CC-47CE22BB5840}" srcOrd="0" destOrd="0" presId="urn:microsoft.com/office/officeart/2005/8/layout/orgChart1"/>
    <dgm:cxn modelId="{3DE8FEEF-9199-461A-B2C0-D5F32C87EFE8}" type="presOf" srcId="{DA338F39-4AEF-461B-AAC7-12DBCEF9DF2F}" destId="{9CDAC75E-CFAA-40AB-9C10-3C0D43B1682F}" srcOrd="0" destOrd="0" presId="urn:microsoft.com/office/officeart/2005/8/layout/orgChart1"/>
    <dgm:cxn modelId="{A9DE286C-443A-4B0E-A326-CCB6212489F5}" type="presParOf" srcId="{FFCF4C58-DE91-4C5C-A2BC-E4C16E3B8C19}" destId="{5CD9D2D8-99B0-434F-80C3-C0087CB06BD9}" srcOrd="0" destOrd="0" presId="urn:microsoft.com/office/officeart/2005/8/layout/orgChart1"/>
    <dgm:cxn modelId="{7BE1E3D6-83E3-4DF5-8130-2C34D3068664}" type="presParOf" srcId="{5CD9D2D8-99B0-434F-80C3-C0087CB06BD9}" destId="{7052DD80-403E-49AE-B3DE-806178F89AF4}" srcOrd="0" destOrd="0" presId="urn:microsoft.com/office/officeart/2005/8/layout/orgChart1"/>
    <dgm:cxn modelId="{A6A47951-8161-406A-A4A3-ADB164B71358}" type="presParOf" srcId="{7052DD80-403E-49AE-B3DE-806178F89AF4}" destId="{38B2D78D-F361-44A6-A2A8-D560B4046D82}" srcOrd="0" destOrd="0" presId="urn:microsoft.com/office/officeart/2005/8/layout/orgChart1"/>
    <dgm:cxn modelId="{1AF8DED3-982C-485B-91D8-78AAC3412161}" type="presParOf" srcId="{7052DD80-403E-49AE-B3DE-806178F89AF4}" destId="{E17B93F9-F495-40B3-9E3D-49F2BB26241F}" srcOrd="1" destOrd="0" presId="urn:microsoft.com/office/officeart/2005/8/layout/orgChart1"/>
    <dgm:cxn modelId="{3DC6E5C8-28FE-413A-BB79-F25AD6117F51}" type="presParOf" srcId="{5CD9D2D8-99B0-434F-80C3-C0087CB06BD9}" destId="{7534E0E4-E258-4B5E-8F46-C36B29CD25F6}" srcOrd="1" destOrd="0" presId="urn:microsoft.com/office/officeart/2005/8/layout/orgChart1"/>
    <dgm:cxn modelId="{D137A872-435E-46C8-B19B-444E1BE585F1}" type="presParOf" srcId="{7534E0E4-E258-4B5E-8F46-C36B29CD25F6}" destId="{98B0128A-B30F-4C60-89CC-47CE22BB5840}" srcOrd="0" destOrd="0" presId="urn:microsoft.com/office/officeart/2005/8/layout/orgChart1"/>
    <dgm:cxn modelId="{70B3AF39-B1CE-423D-AB5D-6A70168E978C}" type="presParOf" srcId="{7534E0E4-E258-4B5E-8F46-C36B29CD25F6}" destId="{707CBC1A-912A-4F79-8581-7422A4577EBB}" srcOrd="1" destOrd="0" presId="urn:microsoft.com/office/officeart/2005/8/layout/orgChart1"/>
    <dgm:cxn modelId="{7E0B6D2B-55D8-4DB5-BBAD-89CC23FC569F}" type="presParOf" srcId="{707CBC1A-912A-4F79-8581-7422A4577EBB}" destId="{307C9691-09FC-4FE1-BD7A-4AA29613C56B}" srcOrd="0" destOrd="0" presId="urn:microsoft.com/office/officeart/2005/8/layout/orgChart1"/>
    <dgm:cxn modelId="{D39B84F1-74AE-4BA8-B4CC-81B6467DCA26}" type="presParOf" srcId="{307C9691-09FC-4FE1-BD7A-4AA29613C56B}" destId="{9CDAC75E-CFAA-40AB-9C10-3C0D43B1682F}" srcOrd="0" destOrd="0" presId="urn:microsoft.com/office/officeart/2005/8/layout/orgChart1"/>
    <dgm:cxn modelId="{82A69FA3-B175-4E97-BDDF-5BCD68A67161}" type="presParOf" srcId="{307C9691-09FC-4FE1-BD7A-4AA29613C56B}" destId="{62168AE0-3D90-4608-B7A1-B69636E67F81}" srcOrd="1" destOrd="0" presId="urn:microsoft.com/office/officeart/2005/8/layout/orgChart1"/>
    <dgm:cxn modelId="{2A422C08-1D70-4594-8BFB-534F03A9FA71}" type="presParOf" srcId="{707CBC1A-912A-4F79-8581-7422A4577EBB}" destId="{1806CA70-993E-4F3C-AA98-0FC52BA6E8D8}" srcOrd="1" destOrd="0" presId="urn:microsoft.com/office/officeart/2005/8/layout/orgChart1"/>
    <dgm:cxn modelId="{53146910-6890-42F7-9BBF-C90201D3695E}" type="presParOf" srcId="{707CBC1A-912A-4F79-8581-7422A4577EBB}" destId="{8509F625-DF46-430B-B2BF-1D5B9F3F6D14}" srcOrd="2" destOrd="0" presId="urn:microsoft.com/office/officeart/2005/8/layout/orgChart1"/>
    <dgm:cxn modelId="{313BD14F-4E7A-45EA-93CC-490C4AD87972}" type="presParOf" srcId="{7534E0E4-E258-4B5E-8F46-C36B29CD25F6}" destId="{D7D9B70B-715F-44F2-8DA8-C24BAEFD3411}" srcOrd="2" destOrd="0" presId="urn:microsoft.com/office/officeart/2005/8/layout/orgChart1"/>
    <dgm:cxn modelId="{6EC2E0BF-FC93-42A8-B575-7DA41A5F317F}" type="presParOf" srcId="{7534E0E4-E258-4B5E-8F46-C36B29CD25F6}" destId="{6B862AA8-52E4-4545-AC8C-FA3F6ABF6B7E}" srcOrd="3" destOrd="0" presId="urn:microsoft.com/office/officeart/2005/8/layout/orgChart1"/>
    <dgm:cxn modelId="{FEABEE95-039A-42C5-81CB-2A8A63DA8135}" type="presParOf" srcId="{6B862AA8-52E4-4545-AC8C-FA3F6ABF6B7E}" destId="{C003AC8D-0FDA-46A0-B14D-342A4E6DC4BB}" srcOrd="0" destOrd="0" presId="urn:microsoft.com/office/officeart/2005/8/layout/orgChart1"/>
    <dgm:cxn modelId="{5AC789F1-5717-4497-9C09-D213EA55024B}" type="presParOf" srcId="{C003AC8D-0FDA-46A0-B14D-342A4E6DC4BB}" destId="{F9E1D0F7-B219-468D-BAEA-F0A8E372146D}" srcOrd="0" destOrd="0" presId="urn:microsoft.com/office/officeart/2005/8/layout/orgChart1"/>
    <dgm:cxn modelId="{88ED7CE2-BE26-4265-9C00-EC4A24751DA3}" type="presParOf" srcId="{C003AC8D-0FDA-46A0-B14D-342A4E6DC4BB}" destId="{78F9F51D-7733-4AF1-BD78-95C2B80AC625}" srcOrd="1" destOrd="0" presId="urn:microsoft.com/office/officeart/2005/8/layout/orgChart1"/>
    <dgm:cxn modelId="{2A5A69C3-9BFB-4390-AF21-C10969AE80F4}" type="presParOf" srcId="{6B862AA8-52E4-4545-AC8C-FA3F6ABF6B7E}" destId="{44F90B71-A7FC-4FEB-AEAF-6355F6630BD5}" srcOrd="1" destOrd="0" presId="urn:microsoft.com/office/officeart/2005/8/layout/orgChart1"/>
    <dgm:cxn modelId="{C0B40862-43E4-441E-B8C7-91704CC01B1F}" type="presParOf" srcId="{6B862AA8-52E4-4545-AC8C-FA3F6ABF6B7E}" destId="{00842BDF-13AF-43FD-852A-0AE176EF9733}" srcOrd="2" destOrd="0" presId="urn:microsoft.com/office/officeart/2005/8/layout/orgChart1"/>
    <dgm:cxn modelId="{25ABE135-DE82-4EA8-8937-1D926F3BAAFB}" type="presParOf" srcId="{7534E0E4-E258-4B5E-8F46-C36B29CD25F6}" destId="{FFE4B394-33AC-4DFD-88EF-B1157CB7CC5E}" srcOrd="4" destOrd="0" presId="urn:microsoft.com/office/officeart/2005/8/layout/orgChart1"/>
    <dgm:cxn modelId="{9C46DA4B-7FF5-4C40-B8DE-AA9B8412CA7E}" type="presParOf" srcId="{7534E0E4-E258-4B5E-8F46-C36B29CD25F6}" destId="{BB9E1813-9D24-4F63-93A4-2C54CD3D9F37}" srcOrd="5" destOrd="0" presId="urn:microsoft.com/office/officeart/2005/8/layout/orgChart1"/>
    <dgm:cxn modelId="{A0785F50-4A31-4977-9215-F57F044F5587}" type="presParOf" srcId="{BB9E1813-9D24-4F63-93A4-2C54CD3D9F37}" destId="{9B9A08AA-AFEC-4141-B7E3-4426D023A879}" srcOrd="0" destOrd="0" presId="urn:microsoft.com/office/officeart/2005/8/layout/orgChart1"/>
    <dgm:cxn modelId="{86615ADE-0079-453D-BBD3-44C1E784791D}" type="presParOf" srcId="{9B9A08AA-AFEC-4141-B7E3-4426D023A879}" destId="{AFB2E716-865C-411F-9E63-6FE8B50B706C}" srcOrd="0" destOrd="0" presId="urn:microsoft.com/office/officeart/2005/8/layout/orgChart1"/>
    <dgm:cxn modelId="{F20615B1-A3D1-42D7-B00C-02BB64AE4323}" type="presParOf" srcId="{9B9A08AA-AFEC-4141-B7E3-4426D023A879}" destId="{984E8EB4-7399-43FF-8325-CB3A3360C456}" srcOrd="1" destOrd="0" presId="urn:microsoft.com/office/officeart/2005/8/layout/orgChart1"/>
    <dgm:cxn modelId="{9A2815DD-AEE4-44B1-8B4D-BC9E4FC7EC97}" type="presParOf" srcId="{BB9E1813-9D24-4F63-93A4-2C54CD3D9F37}" destId="{BA915B38-F325-4334-871D-AE994961C390}" srcOrd="1" destOrd="0" presId="urn:microsoft.com/office/officeart/2005/8/layout/orgChart1"/>
    <dgm:cxn modelId="{C49156E7-6608-456C-9B63-78132B5AA5DC}" type="presParOf" srcId="{BB9E1813-9D24-4F63-93A4-2C54CD3D9F37}" destId="{5980D525-94B0-4CAC-9894-57B281861241}" srcOrd="2" destOrd="0" presId="urn:microsoft.com/office/officeart/2005/8/layout/orgChart1"/>
    <dgm:cxn modelId="{3E1FB3DD-3469-456E-95CD-3E3D36D32C68}" type="presParOf" srcId="{5CD9D2D8-99B0-434F-80C3-C0087CB06BD9}" destId="{8AD519CE-A666-4157-B697-37396CCD2EB9}"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3176B9-894F-4264-977C-6AF1AA301C5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2C99139-211B-4B19-9CAB-AF8694747892}">
      <dgm:prSet phldrT="[Text]">
        <dgm:style>
          <a:lnRef idx="1">
            <a:schemeClr val="accent4"/>
          </a:lnRef>
          <a:fillRef idx="2">
            <a:schemeClr val="accent4"/>
          </a:fillRef>
          <a:effectRef idx="1">
            <a:schemeClr val="accent4"/>
          </a:effectRef>
          <a:fontRef idx="minor">
            <a:schemeClr val="dk1"/>
          </a:fontRef>
        </dgm:style>
      </dgm:prSet>
      <dgm:spPr/>
      <dgm:t>
        <a:bodyPr/>
        <a:lstStyle/>
        <a:p>
          <a:r>
            <a:rPr lang="bn-BD" dirty="0" smtClean="0">
              <a:latin typeface="NikoshBAN" panose="02000000000000000000" pitchFamily="2" charset="0"/>
              <a:cs typeface="NikoshBAN" panose="02000000000000000000" pitchFamily="2" charset="0"/>
            </a:rPr>
            <a:t>বিশেষ ব্যুৎপত্তি অর্জন</a:t>
          </a:r>
          <a:endParaRPr lang="en-GB" dirty="0"/>
        </a:p>
      </dgm:t>
    </dgm:pt>
    <dgm:pt modelId="{04B273A4-DDBC-4539-896E-300CDA8260B3}" type="parTrans" cxnId="{AB62B1A5-B580-4D8E-8635-55ACFFA35616}">
      <dgm:prSet/>
      <dgm:spPr/>
      <dgm:t>
        <a:bodyPr/>
        <a:lstStyle/>
        <a:p>
          <a:endParaRPr lang="en-GB"/>
        </a:p>
      </dgm:t>
    </dgm:pt>
    <dgm:pt modelId="{2C1AA112-B0C6-4646-B187-32DBB4AC9A03}" type="sibTrans" cxnId="{AB62B1A5-B580-4D8E-8635-55ACFFA35616}">
      <dgm:prSet/>
      <dgm:spPr/>
      <dgm:t>
        <a:bodyPr/>
        <a:lstStyle/>
        <a:p>
          <a:endParaRPr lang="en-GB"/>
        </a:p>
      </dgm:t>
    </dgm:pt>
    <dgm:pt modelId="{5A1CD5F1-28FF-4E65-8238-3024F59B7EB7}" type="asst">
      <dgm:prSet phldrT="[Text]">
        <dgm:style>
          <a:lnRef idx="1">
            <a:schemeClr val="accent4"/>
          </a:lnRef>
          <a:fillRef idx="2">
            <a:schemeClr val="accent4"/>
          </a:fillRef>
          <a:effectRef idx="1">
            <a:schemeClr val="accent4"/>
          </a:effectRef>
          <a:fontRef idx="minor">
            <a:schemeClr val="dk1"/>
          </a:fontRef>
        </dgm:style>
      </dgm:prSet>
      <dgm:spPr/>
      <dgm:t>
        <a:bodyPr/>
        <a:lstStyle/>
        <a:p>
          <a:r>
            <a:rPr lang="bn-BD" dirty="0" smtClean="0">
              <a:latin typeface="NikoshBAN" panose="02000000000000000000" pitchFamily="2" charset="0"/>
              <a:cs typeface="NikoshBAN" panose="02000000000000000000" pitchFamily="2" charset="0"/>
            </a:rPr>
            <a:t>গণিত</a:t>
          </a:r>
          <a:endParaRPr lang="en-GB" dirty="0"/>
        </a:p>
      </dgm:t>
    </dgm:pt>
    <dgm:pt modelId="{95F21201-2D1E-42EE-98B4-9F3BD437AB76}" type="parTrans" cxnId="{324F6859-1A57-4A10-8C2D-CA1F9B1ED0F9}">
      <dgm:prSet/>
      <dgm:spPr/>
      <dgm:t>
        <a:bodyPr/>
        <a:lstStyle/>
        <a:p>
          <a:endParaRPr lang="en-GB"/>
        </a:p>
      </dgm:t>
    </dgm:pt>
    <dgm:pt modelId="{05FEC344-6E64-43D7-90EF-4005F78300CB}" type="sibTrans" cxnId="{324F6859-1A57-4A10-8C2D-CA1F9B1ED0F9}">
      <dgm:prSet/>
      <dgm:spPr/>
      <dgm:t>
        <a:bodyPr/>
        <a:lstStyle/>
        <a:p>
          <a:endParaRPr lang="en-GB"/>
        </a:p>
      </dgm:t>
    </dgm:pt>
    <dgm:pt modelId="{B5FA4494-60A1-4273-A629-85D070F74058}">
      <dgm:prSet>
        <dgm:style>
          <a:lnRef idx="1">
            <a:schemeClr val="accent4"/>
          </a:lnRef>
          <a:fillRef idx="2">
            <a:schemeClr val="accent4"/>
          </a:fillRef>
          <a:effectRef idx="1">
            <a:schemeClr val="accent4"/>
          </a:effectRef>
          <a:fontRef idx="minor">
            <a:schemeClr val="dk1"/>
          </a:fontRef>
        </dgm:style>
      </dgm:prSet>
      <dgm:spPr/>
      <dgm:t>
        <a:bodyPr/>
        <a:lstStyle/>
        <a:p>
          <a:r>
            <a:rPr lang="en-US" dirty="0" err="1" smtClean="0">
              <a:latin typeface="NikoshBAN" panose="02000000000000000000" pitchFamily="2" charset="0"/>
              <a:cs typeface="NikoshBAN" panose="02000000000000000000" pitchFamily="2" charset="0"/>
            </a:rPr>
            <a:t>শাসনতান্ত্রিক</a:t>
          </a:r>
          <a:endParaRPr lang="en-GB" dirty="0">
            <a:latin typeface="NikoshBAN" panose="02000000000000000000" pitchFamily="2" charset="0"/>
            <a:cs typeface="NikoshBAN" panose="02000000000000000000" pitchFamily="2" charset="0"/>
          </a:endParaRPr>
        </a:p>
      </dgm:t>
    </dgm:pt>
    <dgm:pt modelId="{AAE121FE-B4E5-4972-AFFF-C8B3684F584E}" type="parTrans" cxnId="{4E8361BB-984C-4131-B1CA-0DCE524829A9}">
      <dgm:prSet/>
      <dgm:spPr/>
      <dgm:t>
        <a:bodyPr/>
        <a:lstStyle/>
        <a:p>
          <a:endParaRPr lang="en-GB"/>
        </a:p>
      </dgm:t>
    </dgm:pt>
    <dgm:pt modelId="{76134C9C-C282-4543-A9E8-A9783B7FFFFD}" type="sibTrans" cxnId="{4E8361BB-984C-4131-B1CA-0DCE524829A9}">
      <dgm:prSet/>
      <dgm:spPr/>
      <dgm:t>
        <a:bodyPr/>
        <a:lstStyle/>
        <a:p>
          <a:endParaRPr lang="en-GB"/>
        </a:p>
      </dgm:t>
    </dgm:pt>
    <dgm:pt modelId="{6485D893-84AB-4A6A-84E1-FF6BBF653FBC}" type="asst">
      <dgm:prSet>
        <dgm:style>
          <a:lnRef idx="1">
            <a:schemeClr val="accent4"/>
          </a:lnRef>
          <a:fillRef idx="2">
            <a:schemeClr val="accent4"/>
          </a:fillRef>
          <a:effectRef idx="1">
            <a:schemeClr val="accent4"/>
          </a:effectRef>
          <a:fontRef idx="minor">
            <a:schemeClr val="dk1"/>
          </a:fontRef>
        </dgm:style>
      </dgm:prSet>
      <dgm:spPr/>
      <dgm:t>
        <a:bodyPr/>
        <a:lstStyle/>
        <a:p>
          <a:r>
            <a:rPr lang="en-US" dirty="0" err="1" smtClean="0">
              <a:latin typeface="NikoshBAN" panose="02000000000000000000" pitchFamily="2" charset="0"/>
              <a:cs typeface="NikoshBAN" panose="02000000000000000000" pitchFamily="2" charset="0"/>
            </a:rPr>
            <a:t>জোতির্বিজ্ঞান</a:t>
          </a:r>
          <a:endParaRPr lang="en-GB" dirty="0">
            <a:latin typeface="NikoshBAN" panose="02000000000000000000" pitchFamily="2" charset="0"/>
            <a:cs typeface="NikoshBAN" panose="02000000000000000000" pitchFamily="2" charset="0"/>
          </a:endParaRPr>
        </a:p>
      </dgm:t>
    </dgm:pt>
    <dgm:pt modelId="{1821B328-18C9-4E93-8AB0-A99A012A82D0}" type="parTrans" cxnId="{624ABDFC-EF6B-4DD4-9D22-A708FC656D5A}">
      <dgm:prSet/>
      <dgm:spPr/>
      <dgm:t>
        <a:bodyPr/>
        <a:lstStyle/>
        <a:p>
          <a:endParaRPr lang="en-GB"/>
        </a:p>
      </dgm:t>
    </dgm:pt>
    <dgm:pt modelId="{156D3A91-723E-469D-9AFA-5E117870DCFA}" type="sibTrans" cxnId="{624ABDFC-EF6B-4DD4-9D22-A708FC656D5A}">
      <dgm:prSet/>
      <dgm:spPr/>
      <dgm:t>
        <a:bodyPr/>
        <a:lstStyle/>
        <a:p>
          <a:endParaRPr lang="en-GB"/>
        </a:p>
      </dgm:t>
    </dgm:pt>
    <dgm:pt modelId="{93AEEDF9-097C-42AC-A079-B1055F45F1E0}">
      <dgm:prSet>
        <dgm:style>
          <a:lnRef idx="1">
            <a:schemeClr val="accent4"/>
          </a:lnRef>
          <a:fillRef idx="2">
            <a:schemeClr val="accent4"/>
          </a:fillRef>
          <a:effectRef idx="1">
            <a:schemeClr val="accent4"/>
          </a:effectRef>
          <a:fontRef idx="minor">
            <a:schemeClr val="dk1"/>
          </a:fontRef>
        </dgm:style>
      </dgm:prSet>
      <dgm:spPr/>
      <dgm:t>
        <a:bodyPr/>
        <a:lstStyle/>
        <a:p>
          <a:r>
            <a:rPr lang="bn-BD" smtClean="0">
              <a:latin typeface="NikoshBAN" panose="02000000000000000000" pitchFamily="2" charset="0"/>
              <a:cs typeface="NikoshBAN" panose="02000000000000000000" pitchFamily="2" charset="0"/>
            </a:rPr>
            <a:t>দর্শন</a:t>
          </a:r>
          <a:endParaRPr lang="en-GB" dirty="0">
            <a:latin typeface="NikoshBAN" panose="02000000000000000000" pitchFamily="2" charset="0"/>
            <a:cs typeface="NikoshBAN" panose="02000000000000000000" pitchFamily="2" charset="0"/>
          </a:endParaRPr>
        </a:p>
      </dgm:t>
    </dgm:pt>
    <dgm:pt modelId="{D3B93141-A97E-467A-AECD-BF053AD6801B}" type="parTrans" cxnId="{EBABE61B-D2F2-44D0-8850-DBA55337DB4F}">
      <dgm:prSet/>
      <dgm:spPr/>
      <dgm:t>
        <a:bodyPr/>
        <a:lstStyle/>
        <a:p>
          <a:endParaRPr lang="en-GB"/>
        </a:p>
      </dgm:t>
    </dgm:pt>
    <dgm:pt modelId="{352D6579-2437-4743-A53C-00DF368AA0A7}" type="sibTrans" cxnId="{EBABE61B-D2F2-44D0-8850-DBA55337DB4F}">
      <dgm:prSet/>
      <dgm:spPr/>
      <dgm:t>
        <a:bodyPr/>
        <a:lstStyle/>
        <a:p>
          <a:endParaRPr lang="en-GB"/>
        </a:p>
      </dgm:t>
    </dgm:pt>
    <dgm:pt modelId="{182E977E-118A-41ED-882C-E07F2D98DA53}">
      <dgm:prSet>
        <dgm:style>
          <a:lnRef idx="1">
            <a:schemeClr val="accent4"/>
          </a:lnRef>
          <a:fillRef idx="2">
            <a:schemeClr val="accent4"/>
          </a:fillRef>
          <a:effectRef idx="1">
            <a:schemeClr val="accent4"/>
          </a:effectRef>
          <a:fontRef idx="minor">
            <a:schemeClr val="dk1"/>
          </a:fontRef>
        </dgm:style>
      </dgm:prSet>
      <dgm:spPr/>
      <dgm:t>
        <a:bodyPr/>
        <a:lstStyle/>
        <a:p>
          <a:r>
            <a:rPr lang="bn-BD" smtClean="0">
              <a:latin typeface="NikoshBAN" panose="02000000000000000000" pitchFamily="2" charset="0"/>
              <a:cs typeface="NikoshBAN" panose="02000000000000000000" pitchFamily="2" charset="0"/>
            </a:rPr>
            <a:t>সামরিক</a:t>
          </a:r>
          <a:endParaRPr lang="en-GB" dirty="0">
            <a:latin typeface="NikoshBAN" panose="02000000000000000000" pitchFamily="2" charset="0"/>
            <a:cs typeface="NikoshBAN" panose="02000000000000000000" pitchFamily="2" charset="0"/>
          </a:endParaRPr>
        </a:p>
      </dgm:t>
    </dgm:pt>
    <dgm:pt modelId="{BE6E398D-DE68-472A-B5CA-8DADC2C8BB5C}" type="parTrans" cxnId="{2EDDA007-EA56-4DB6-A28D-C8F5E2B0339E}">
      <dgm:prSet/>
      <dgm:spPr/>
      <dgm:t>
        <a:bodyPr/>
        <a:lstStyle/>
        <a:p>
          <a:endParaRPr lang="en-GB"/>
        </a:p>
      </dgm:t>
    </dgm:pt>
    <dgm:pt modelId="{77F24F0F-88B2-4BFC-A198-86912FEDDCA8}" type="sibTrans" cxnId="{2EDDA007-EA56-4DB6-A28D-C8F5E2B0339E}">
      <dgm:prSet/>
      <dgm:spPr/>
      <dgm:t>
        <a:bodyPr/>
        <a:lstStyle/>
        <a:p>
          <a:endParaRPr lang="en-GB"/>
        </a:p>
      </dgm:t>
    </dgm:pt>
    <dgm:pt modelId="{CB361692-94AC-435A-A9E7-A835526AA667}" type="pres">
      <dgm:prSet presAssocID="{FF3176B9-894F-4264-977C-6AF1AA301C5A}" presName="hierChild1" presStyleCnt="0">
        <dgm:presLayoutVars>
          <dgm:orgChart val="1"/>
          <dgm:chPref val="1"/>
          <dgm:dir/>
          <dgm:animOne val="branch"/>
          <dgm:animLvl val="lvl"/>
          <dgm:resizeHandles/>
        </dgm:presLayoutVars>
      </dgm:prSet>
      <dgm:spPr/>
      <dgm:t>
        <a:bodyPr/>
        <a:lstStyle/>
        <a:p>
          <a:endParaRPr lang="en-GB"/>
        </a:p>
      </dgm:t>
    </dgm:pt>
    <dgm:pt modelId="{EBFC33B5-A1B7-4F28-A7B4-E6A6F6CFF885}" type="pres">
      <dgm:prSet presAssocID="{B2C99139-211B-4B19-9CAB-AF8694747892}" presName="hierRoot1" presStyleCnt="0">
        <dgm:presLayoutVars>
          <dgm:hierBranch val="init"/>
        </dgm:presLayoutVars>
      </dgm:prSet>
      <dgm:spPr/>
    </dgm:pt>
    <dgm:pt modelId="{ECDADEAF-B9F0-44E2-A262-DF818F6A0C87}" type="pres">
      <dgm:prSet presAssocID="{B2C99139-211B-4B19-9CAB-AF8694747892}" presName="rootComposite1" presStyleCnt="0"/>
      <dgm:spPr/>
    </dgm:pt>
    <dgm:pt modelId="{E5887039-1AA8-419D-BCD3-A62A50BF6C98}" type="pres">
      <dgm:prSet presAssocID="{B2C99139-211B-4B19-9CAB-AF8694747892}" presName="rootText1" presStyleLbl="node0" presStyleIdx="0" presStyleCnt="1">
        <dgm:presLayoutVars>
          <dgm:chPref val="3"/>
        </dgm:presLayoutVars>
      </dgm:prSet>
      <dgm:spPr>
        <a:prstGeom prst="flowChartAlternateProcess">
          <a:avLst/>
        </a:prstGeom>
      </dgm:spPr>
      <dgm:t>
        <a:bodyPr/>
        <a:lstStyle/>
        <a:p>
          <a:endParaRPr lang="en-GB"/>
        </a:p>
      </dgm:t>
    </dgm:pt>
    <dgm:pt modelId="{7A7F872C-4C6F-4C76-944B-8EDD24F12CB7}" type="pres">
      <dgm:prSet presAssocID="{B2C99139-211B-4B19-9CAB-AF8694747892}" presName="rootConnector1" presStyleLbl="node1" presStyleIdx="0" presStyleCnt="0"/>
      <dgm:spPr/>
      <dgm:t>
        <a:bodyPr/>
        <a:lstStyle/>
        <a:p>
          <a:endParaRPr lang="en-GB"/>
        </a:p>
      </dgm:t>
    </dgm:pt>
    <dgm:pt modelId="{98B86E9B-5F08-4E88-811C-17D26AEEE851}" type="pres">
      <dgm:prSet presAssocID="{B2C99139-211B-4B19-9CAB-AF8694747892}" presName="hierChild2" presStyleCnt="0"/>
      <dgm:spPr/>
    </dgm:pt>
    <dgm:pt modelId="{C749BEAB-9C03-4495-B0B7-1F1F9A664FC8}" type="pres">
      <dgm:prSet presAssocID="{D3B93141-A97E-467A-AECD-BF053AD6801B}" presName="Name37" presStyleLbl="parChTrans1D2" presStyleIdx="0" presStyleCnt="5"/>
      <dgm:spPr/>
      <dgm:t>
        <a:bodyPr/>
        <a:lstStyle/>
        <a:p>
          <a:endParaRPr lang="en-GB"/>
        </a:p>
      </dgm:t>
    </dgm:pt>
    <dgm:pt modelId="{B7FCA413-B31B-4D25-B1D0-D6A1056BFA59}" type="pres">
      <dgm:prSet presAssocID="{93AEEDF9-097C-42AC-A079-B1055F45F1E0}" presName="hierRoot2" presStyleCnt="0">
        <dgm:presLayoutVars>
          <dgm:hierBranch val="init"/>
        </dgm:presLayoutVars>
      </dgm:prSet>
      <dgm:spPr/>
    </dgm:pt>
    <dgm:pt modelId="{70A1B119-E26A-425D-B829-5DB9B9958CEA}" type="pres">
      <dgm:prSet presAssocID="{93AEEDF9-097C-42AC-A079-B1055F45F1E0}" presName="rootComposite" presStyleCnt="0"/>
      <dgm:spPr/>
    </dgm:pt>
    <dgm:pt modelId="{65195C74-0840-4A96-9C5C-04A5E01E4C67}" type="pres">
      <dgm:prSet presAssocID="{93AEEDF9-097C-42AC-A079-B1055F45F1E0}" presName="rootText" presStyleLbl="node2" presStyleIdx="0" presStyleCnt="3">
        <dgm:presLayoutVars>
          <dgm:chPref val="3"/>
        </dgm:presLayoutVars>
      </dgm:prSet>
      <dgm:spPr>
        <a:prstGeom prst="flowChartAlternateProcess">
          <a:avLst/>
        </a:prstGeom>
      </dgm:spPr>
      <dgm:t>
        <a:bodyPr/>
        <a:lstStyle/>
        <a:p>
          <a:endParaRPr lang="en-GB"/>
        </a:p>
      </dgm:t>
    </dgm:pt>
    <dgm:pt modelId="{55EB5D83-8691-49C5-943E-FFBD95BB8F19}" type="pres">
      <dgm:prSet presAssocID="{93AEEDF9-097C-42AC-A079-B1055F45F1E0}" presName="rootConnector" presStyleLbl="node2" presStyleIdx="0" presStyleCnt="3"/>
      <dgm:spPr/>
      <dgm:t>
        <a:bodyPr/>
        <a:lstStyle/>
        <a:p>
          <a:endParaRPr lang="en-GB"/>
        </a:p>
      </dgm:t>
    </dgm:pt>
    <dgm:pt modelId="{9C06AC5B-AC1A-48C1-9D16-14095C828D6A}" type="pres">
      <dgm:prSet presAssocID="{93AEEDF9-097C-42AC-A079-B1055F45F1E0}" presName="hierChild4" presStyleCnt="0"/>
      <dgm:spPr/>
    </dgm:pt>
    <dgm:pt modelId="{82F90209-6AB6-4B22-9E6E-069F415A639B}" type="pres">
      <dgm:prSet presAssocID="{93AEEDF9-097C-42AC-A079-B1055F45F1E0}" presName="hierChild5" presStyleCnt="0"/>
      <dgm:spPr/>
    </dgm:pt>
    <dgm:pt modelId="{49088164-CB72-41AA-868E-5F9AD35068B2}" type="pres">
      <dgm:prSet presAssocID="{BE6E398D-DE68-472A-B5CA-8DADC2C8BB5C}" presName="Name37" presStyleLbl="parChTrans1D2" presStyleIdx="1" presStyleCnt="5"/>
      <dgm:spPr/>
      <dgm:t>
        <a:bodyPr/>
        <a:lstStyle/>
        <a:p>
          <a:endParaRPr lang="en-GB"/>
        </a:p>
      </dgm:t>
    </dgm:pt>
    <dgm:pt modelId="{A0BC7630-48F3-4FF0-8D23-8C3D32F13F4C}" type="pres">
      <dgm:prSet presAssocID="{182E977E-118A-41ED-882C-E07F2D98DA53}" presName="hierRoot2" presStyleCnt="0">
        <dgm:presLayoutVars>
          <dgm:hierBranch val="init"/>
        </dgm:presLayoutVars>
      </dgm:prSet>
      <dgm:spPr/>
    </dgm:pt>
    <dgm:pt modelId="{BFC380FA-2B0B-41E3-80BD-03930C36B416}" type="pres">
      <dgm:prSet presAssocID="{182E977E-118A-41ED-882C-E07F2D98DA53}" presName="rootComposite" presStyleCnt="0"/>
      <dgm:spPr/>
    </dgm:pt>
    <dgm:pt modelId="{AB0A3B8E-CB88-4550-9D00-EA2B359D5184}" type="pres">
      <dgm:prSet presAssocID="{182E977E-118A-41ED-882C-E07F2D98DA53}" presName="rootText" presStyleLbl="node2" presStyleIdx="1" presStyleCnt="3">
        <dgm:presLayoutVars>
          <dgm:chPref val="3"/>
        </dgm:presLayoutVars>
      </dgm:prSet>
      <dgm:spPr>
        <a:prstGeom prst="flowChartAlternateProcess">
          <a:avLst/>
        </a:prstGeom>
      </dgm:spPr>
      <dgm:t>
        <a:bodyPr/>
        <a:lstStyle/>
        <a:p>
          <a:endParaRPr lang="en-GB"/>
        </a:p>
      </dgm:t>
    </dgm:pt>
    <dgm:pt modelId="{0827E6B4-E559-42DD-B771-037ABE27CDC7}" type="pres">
      <dgm:prSet presAssocID="{182E977E-118A-41ED-882C-E07F2D98DA53}" presName="rootConnector" presStyleLbl="node2" presStyleIdx="1" presStyleCnt="3"/>
      <dgm:spPr/>
      <dgm:t>
        <a:bodyPr/>
        <a:lstStyle/>
        <a:p>
          <a:endParaRPr lang="en-GB"/>
        </a:p>
      </dgm:t>
    </dgm:pt>
    <dgm:pt modelId="{5DF0A1D5-F0A7-4A8F-9A9B-517AE8B5AB8E}" type="pres">
      <dgm:prSet presAssocID="{182E977E-118A-41ED-882C-E07F2D98DA53}" presName="hierChild4" presStyleCnt="0"/>
      <dgm:spPr/>
    </dgm:pt>
    <dgm:pt modelId="{B39A153F-6553-4A91-ADCE-80FDFD908056}" type="pres">
      <dgm:prSet presAssocID="{182E977E-118A-41ED-882C-E07F2D98DA53}" presName="hierChild5" presStyleCnt="0"/>
      <dgm:spPr/>
    </dgm:pt>
    <dgm:pt modelId="{C0A991C1-C285-4E6E-889E-BBD8534BDEB7}" type="pres">
      <dgm:prSet presAssocID="{AAE121FE-B4E5-4972-AFFF-C8B3684F584E}" presName="Name37" presStyleLbl="parChTrans1D2" presStyleIdx="2" presStyleCnt="5"/>
      <dgm:spPr/>
      <dgm:t>
        <a:bodyPr/>
        <a:lstStyle/>
        <a:p>
          <a:endParaRPr lang="en-GB"/>
        </a:p>
      </dgm:t>
    </dgm:pt>
    <dgm:pt modelId="{6A2B7842-93C1-431C-8DAA-104BB2C5189A}" type="pres">
      <dgm:prSet presAssocID="{B5FA4494-60A1-4273-A629-85D070F74058}" presName="hierRoot2" presStyleCnt="0">
        <dgm:presLayoutVars>
          <dgm:hierBranch val="init"/>
        </dgm:presLayoutVars>
      </dgm:prSet>
      <dgm:spPr/>
    </dgm:pt>
    <dgm:pt modelId="{9457462A-CA30-4620-9E59-39D08A045C7F}" type="pres">
      <dgm:prSet presAssocID="{B5FA4494-60A1-4273-A629-85D070F74058}" presName="rootComposite" presStyleCnt="0"/>
      <dgm:spPr/>
    </dgm:pt>
    <dgm:pt modelId="{3E8100FF-7900-4357-AAEF-0658CF9E2C51}" type="pres">
      <dgm:prSet presAssocID="{B5FA4494-60A1-4273-A629-85D070F74058}" presName="rootText" presStyleLbl="node2" presStyleIdx="2" presStyleCnt="3">
        <dgm:presLayoutVars>
          <dgm:chPref val="3"/>
        </dgm:presLayoutVars>
      </dgm:prSet>
      <dgm:spPr>
        <a:prstGeom prst="flowChartAlternateProcess">
          <a:avLst/>
        </a:prstGeom>
      </dgm:spPr>
      <dgm:t>
        <a:bodyPr/>
        <a:lstStyle/>
        <a:p>
          <a:endParaRPr lang="en-GB"/>
        </a:p>
      </dgm:t>
    </dgm:pt>
    <dgm:pt modelId="{6E2B5181-7847-4796-9AC2-4F097671C87D}" type="pres">
      <dgm:prSet presAssocID="{B5FA4494-60A1-4273-A629-85D070F74058}" presName="rootConnector" presStyleLbl="node2" presStyleIdx="2" presStyleCnt="3"/>
      <dgm:spPr/>
      <dgm:t>
        <a:bodyPr/>
        <a:lstStyle/>
        <a:p>
          <a:endParaRPr lang="en-GB"/>
        </a:p>
      </dgm:t>
    </dgm:pt>
    <dgm:pt modelId="{4FC2895A-2550-4353-A5B7-09C31764742C}" type="pres">
      <dgm:prSet presAssocID="{B5FA4494-60A1-4273-A629-85D070F74058}" presName="hierChild4" presStyleCnt="0"/>
      <dgm:spPr/>
    </dgm:pt>
    <dgm:pt modelId="{B0528C0F-1325-4967-BE13-48A621E94B31}" type="pres">
      <dgm:prSet presAssocID="{B5FA4494-60A1-4273-A629-85D070F74058}" presName="hierChild5" presStyleCnt="0"/>
      <dgm:spPr/>
    </dgm:pt>
    <dgm:pt modelId="{6F43DC6E-340B-4F76-B9D2-BF733487F0DB}" type="pres">
      <dgm:prSet presAssocID="{B2C99139-211B-4B19-9CAB-AF8694747892}" presName="hierChild3" presStyleCnt="0"/>
      <dgm:spPr/>
    </dgm:pt>
    <dgm:pt modelId="{D56F964D-4171-4053-B459-8E450B376BDB}" type="pres">
      <dgm:prSet presAssocID="{95F21201-2D1E-42EE-98B4-9F3BD437AB76}" presName="Name111" presStyleLbl="parChTrans1D2" presStyleIdx="3" presStyleCnt="5"/>
      <dgm:spPr/>
      <dgm:t>
        <a:bodyPr/>
        <a:lstStyle/>
        <a:p>
          <a:endParaRPr lang="en-GB"/>
        </a:p>
      </dgm:t>
    </dgm:pt>
    <dgm:pt modelId="{0689A98E-E735-4682-9BC0-21D45F4E370E}" type="pres">
      <dgm:prSet presAssocID="{5A1CD5F1-28FF-4E65-8238-3024F59B7EB7}" presName="hierRoot3" presStyleCnt="0">
        <dgm:presLayoutVars>
          <dgm:hierBranch val="init"/>
        </dgm:presLayoutVars>
      </dgm:prSet>
      <dgm:spPr/>
    </dgm:pt>
    <dgm:pt modelId="{0A2A2D04-0A40-4E02-A1AC-DF4A26EE90F1}" type="pres">
      <dgm:prSet presAssocID="{5A1CD5F1-28FF-4E65-8238-3024F59B7EB7}" presName="rootComposite3" presStyleCnt="0"/>
      <dgm:spPr/>
    </dgm:pt>
    <dgm:pt modelId="{136395B1-D644-479B-B35A-8C75764A69DC}" type="pres">
      <dgm:prSet presAssocID="{5A1CD5F1-28FF-4E65-8238-3024F59B7EB7}" presName="rootText3" presStyleLbl="asst1" presStyleIdx="0" presStyleCnt="2" custScaleX="97879" custScaleY="94721">
        <dgm:presLayoutVars>
          <dgm:chPref val="3"/>
        </dgm:presLayoutVars>
      </dgm:prSet>
      <dgm:spPr>
        <a:prstGeom prst="flowChartAlternateProcess">
          <a:avLst/>
        </a:prstGeom>
      </dgm:spPr>
      <dgm:t>
        <a:bodyPr/>
        <a:lstStyle/>
        <a:p>
          <a:endParaRPr lang="en-GB"/>
        </a:p>
      </dgm:t>
    </dgm:pt>
    <dgm:pt modelId="{F82F39E6-3F72-425D-B8A0-590311A503AE}" type="pres">
      <dgm:prSet presAssocID="{5A1CD5F1-28FF-4E65-8238-3024F59B7EB7}" presName="rootConnector3" presStyleLbl="asst1" presStyleIdx="0" presStyleCnt="2"/>
      <dgm:spPr/>
      <dgm:t>
        <a:bodyPr/>
        <a:lstStyle/>
        <a:p>
          <a:endParaRPr lang="en-GB"/>
        </a:p>
      </dgm:t>
    </dgm:pt>
    <dgm:pt modelId="{684CF0A3-E3C6-4FC5-A196-1F3E4565AA36}" type="pres">
      <dgm:prSet presAssocID="{5A1CD5F1-28FF-4E65-8238-3024F59B7EB7}" presName="hierChild6" presStyleCnt="0"/>
      <dgm:spPr/>
    </dgm:pt>
    <dgm:pt modelId="{03460109-4C30-4A11-A971-A122E93E5EBD}" type="pres">
      <dgm:prSet presAssocID="{5A1CD5F1-28FF-4E65-8238-3024F59B7EB7}" presName="hierChild7" presStyleCnt="0"/>
      <dgm:spPr/>
    </dgm:pt>
    <dgm:pt modelId="{ED904E30-7E9B-43A5-99A5-9F1C11C4DE6A}" type="pres">
      <dgm:prSet presAssocID="{1821B328-18C9-4E93-8AB0-A99A012A82D0}" presName="Name111" presStyleLbl="parChTrans1D2" presStyleIdx="4" presStyleCnt="5"/>
      <dgm:spPr/>
      <dgm:t>
        <a:bodyPr/>
        <a:lstStyle/>
        <a:p>
          <a:endParaRPr lang="en-GB"/>
        </a:p>
      </dgm:t>
    </dgm:pt>
    <dgm:pt modelId="{6D8CA4C8-9078-4FF5-B6BD-3609FCD776A8}" type="pres">
      <dgm:prSet presAssocID="{6485D893-84AB-4A6A-84E1-FF6BBF653FBC}" presName="hierRoot3" presStyleCnt="0">
        <dgm:presLayoutVars>
          <dgm:hierBranch val="init"/>
        </dgm:presLayoutVars>
      </dgm:prSet>
      <dgm:spPr/>
    </dgm:pt>
    <dgm:pt modelId="{5AEA5E32-0F90-473F-B13D-47E298A7A110}" type="pres">
      <dgm:prSet presAssocID="{6485D893-84AB-4A6A-84E1-FF6BBF653FBC}" presName="rootComposite3" presStyleCnt="0"/>
      <dgm:spPr/>
    </dgm:pt>
    <dgm:pt modelId="{25EA34A3-C76A-463B-921B-F090B1B8BFFE}" type="pres">
      <dgm:prSet presAssocID="{6485D893-84AB-4A6A-84E1-FF6BBF653FBC}" presName="rootText3" presStyleLbl="asst1" presStyleIdx="1" presStyleCnt="2" custScaleX="101494" custScaleY="100641">
        <dgm:presLayoutVars>
          <dgm:chPref val="3"/>
        </dgm:presLayoutVars>
      </dgm:prSet>
      <dgm:spPr>
        <a:prstGeom prst="flowChartAlternateProcess">
          <a:avLst/>
        </a:prstGeom>
      </dgm:spPr>
      <dgm:t>
        <a:bodyPr/>
        <a:lstStyle/>
        <a:p>
          <a:endParaRPr lang="en-GB"/>
        </a:p>
      </dgm:t>
    </dgm:pt>
    <dgm:pt modelId="{85AD7463-012F-48F1-8DEF-CDB7C40D384D}" type="pres">
      <dgm:prSet presAssocID="{6485D893-84AB-4A6A-84E1-FF6BBF653FBC}" presName="rootConnector3" presStyleLbl="asst1" presStyleIdx="1" presStyleCnt="2"/>
      <dgm:spPr/>
      <dgm:t>
        <a:bodyPr/>
        <a:lstStyle/>
        <a:p>
          <a:endParaRPr lang="en-GB"/>
        </a:p>
      </dgm:t>
    </dgm:pt>
    <dgm:pt modelId="{8D1760C7-F4A8-4F4D-B724-812D0F33A58E}" type="pres">
      <dgm:prSet presAssocID="{6485D893-84AB-4A6A-84E1-FF6BBF653FBC}" presName="hierChild6" presStyleCnt="0"/>
      <dgm:spPr/>
    </dgm:pt>
    <dgm:pt modelId="{175F525A-1C2D-4399-A12F-C855BDABDAC4}" type="pres">
      <dgm:prSet presAssocID="{6485D893-84AB-4A6A-84E1-FF6BBF653FBC}" presName="hierChild7" presStyleCnt="0"/>
      <dgm:spPr/>
    </dgm:pt>
  </dgm:ptLst>
  <dgm:cxnLst>
    <dgm:cxn modelId="{CD604EA9-E08D-46BD-878B-5563357556C3}" type="presOf" srcId="{5A1CD5F1-28FF-4E65-8238-3024F59B7EB7}" destId="{F82F39E6-3F72-425D-B8A0-590311A503AE}" srcOrd="1" destOrd="0" presId="urn:microsoft.com/office/officeart/2005/8/layout/orgChart1"/>
    <dgm:cxn modelId="{CD9B8951-2204-4A5A-BFCA-A2BE00A4A822}" type="presOf" srcId="{D3B93141-A97E-467A-AECD-BF053AD6801B}" destId="{C749BEAB-9C03-4495-B0B7-1F1F9A664FC8}" srcOrd="0" destOrd="0" presId="urn:microsoft.com/office/officeart/2005/8/layout/orgChart1"/>
    <dgm:cxn modelId="{503746DF-DC9F-4677-969D-633ED988DD16}" type="presOf" srcId="{BE6E398D-DE68-472A-B5CA-8DADC2C8BB5C}" destId="{49088164-CB72-41AA-868E-5F9AD35068B2}" srcOrd="0" destOrd="0" presId="urn:microsoft.com/office/officeart/2005/8/layout/orgChart1"/>
    <dgm:cxn modelId="{2EDDA007-EA56-4DB6-A28D-C8F5E2B0339E}" srcId="{B2C99139-211B-4B19-9CAB-AF8694747892}" destId="{182E977E-118A-41ED-882C-E07F2D98DA53}" srcOrd="3" destOrd="0" parTransId="{BE6E398D-DE68-472A-B5CA-8DADC2C8BB5C}" sibTransId="{77F24F0F-88B2-4BFC-A198-86912FEDDCA8}"/>
    <dgm:cxn modelId="{EBABE61B-D2F2-44D0-8850-DBA55337DB4F}" srcId="{B2C99139-211B-4B19-9CAB-AF8694747892}" destId="{93AEEDF9-097C-42AC-A079-B1055F45F1E0}" srcOrd="2" destOrd="0" parTransId="{D3B93141-A97E-467A-AECD-BF053AD6801B}" sibTransId="{352D6579-2437-4743-A53C-00DF368AA0A7}"/>
    <dgm:cxn modelId="{E11A6D26-08DF-4F5D-88F2-80D65E136313}" type="presOf" srcId="{182E977E-118A-41ED-882C-E07F2D98DA53}" destId="{0827E6B4-E559-42DD-B771-037ABE27CDC7}" srcOrd="1" destOrd="0" presId="urn:microsoft.com/office/officeart/2005/8/layout/orgChart1"/>
    <dgm:cxn modelId="{19A4FF1C-A956-47D4-B1F9-E679B2AD10B7}" type="presOf" srcId="{B5FA4494-60A1-4273-A629-85D070F74058}" destId="{3E8100FF-7900-4357-AAEF-0658CF9E2C51}" srcOrd="0" destOrd="0" presId="urn:microsoft.com/office/officeart/2005/8/layout/orgChart1"/>
    <dgm:cxn modelId="{94CFE1AC-B421-4892-ADBC-11091D271D92}" type="presOf" srcId="{FF3176B9-894F-4264-977C-6AF1AA301C5A}" destId="{CB361692-94AC-435A-A9E7-A835526AA667}" srcOrd="0" destOrd="0" presId="urn:microsoft.com/office/officeart/2005/8/layout/orgChart1"/>
    <dgm:cxn modelId="{F70D9FE1-735C-44E4-99BB-01AC8C656F2F}" type="presOf" srcId="{5A1CD5F1-28FF-4E65-8238-3024F59B7EB7}" destId="{136395B1-D644-479B-B35A-8C75764A69DC}" srcOrd="0" destOrd="0" presId="urn:microsoft.com/office/officeart/2005/8/layout/orgChart1"/>
    <dgm:cxn modelId="{4BEAB847-C69E-413C-A4E6-F682C41E9941}" type="presOf" srcId="{B2C99139-211B-4B19-9CAB-AF8694747892}" destId="{7A7F872C-4C6F-4C76-944B-8EDD24F12CB7}" srcOrd="1" destOrd="0" presId="urn:microsoft.com/office/officeart/2005/8/layout/orgChart1"/>
    <dgm:cxn modelId="{A9B8AD48-CA10-4F55-BC2D-47614B7A3127}" type="presOf" srcId="{B5FA4494-60A1-4273-A629-85D070F74058}" destId="{6E2B5181-7847-4796-9AC2-4F097671C87D}" srcOrd="1" destOrd="0" presId="urn:microsoft.com/office/officeart/2005/8/layout/orgChart1"/>
    <dgm:cxn modelId="{4E8361BB-984C-4131-B1CA-0DCE524829A9}" srcId="{B2C99139-211B-4B19-9CAB-AF8694747892}" destId="{B5FA4494-60A1-4273-A629-85D070F74058}" srcOrd="4" destOrd="0" parTransId="{AAE121FE-B4E5-4972-AFFF-C8B3684F584E}" sibTransId="{76134C9C-C282-4543-A9E8-A9783B7FFFFD}"/>
    <dgm:cxn modelId="{A57B5615-6795-4176-94B8-ADFC67D49F3E}" type="presOf" srcId="{6485D893-84AB-4A6A-84E1-FF6BBF653FBC}" destId="{85AD7463-012F-48F1-8DEF-CDB7C40D384D}" srcOrd="1" destOrd="0" presId="urn:microsoft.com/office/officeart/2005/8/layout/orgChart1"/>
    <dgm:cxn modelId="{324F6859-1A57-4A10-8C2D-CA1F9B1ED0F9}" srcId="{B2C99139-211B-4B19-9CAB-AF8694747892}" destId="{5A1CD5F1-28FF-4E65-8238-3024F59B7EB7}" srcOrd="0" destOrd="0" parTransId="{95F21201-2D1E-42EE-98B4-9F3BD437AB76}" sibTransId="{05FEC344-6E64-43D7-90EF-4005F78300CB}"/>
    <dgm:cxn modelId="{DCBD73E6-BF3E-4BD5-8942-35B56D429E0E}" type="presOf" srcId="{93AEEDF9-097C-42AC-A079-B1055F45F1E0}" destId="{65195C74-0840-4A96-9C5C-04A5E01E4C67}" srcOrd="0" destOrd="0" presId="urn:microsoft.com/office/officeart/2005/8/layout/orgChart1"/>
    <dgm:cxn modelId="{676E1C59-8A7A-476A-BF40-5E262898A7D7}" type="presOf" srcId="{AAE121FE-B4E5-4972-AFFF-C8B3684F584E}" destId="{C0A991C1-C285-4E6E-889E-BBD8534BDEB7}" srcOrd="0" destOrd="0" presId="urn:microsoft.com/office/officeart/2005/8/layout/orgChart1"/>
    <dgm:cxn modelId="{B34098F2-2AF5-4F2C-92F5-4ECBA7F000E4}" type="presOf" srcId="{1821B328-18C9-4E93-8AB0-A99A012A82D0}" destId="{ED904E30-7E9B-43A5-99A5-9F1C11C4DE6A}" srcOrd="0" destOrd="0" presId="urn:microsoft.com/office/officeart/2005/8/layout/orgChart1"/>
    <dgm:cxn modelId="{6A98715D-E38A-4B0F-BA70-FF1BD4D6267A}" type="presOf" srcId="{B2C99139-211B-4B19-9CAB-AF8694747892}" destId="{E5887039-1AA8-419D-BCD3-A62A50BF6C98}" srcOrd="0" destOrd="0" presId="urn:microsoft.com/office/officeart/2005/8/layout/orgChart1"/>
    <dgm:cxn modelId="{3F03066E-E98C-4368-9970-EECB7EB90DA1}" type="presOf" srcId="{95F21201-2D1E-42EE-98B4-9F3BD437AB76}" destId="{D56F964D-4171-4053-B459-8E450B376BDB}" srcOrd="0" destOrd="0" presId="urn:microsoft.com/office/officeart/2005/8/layout/orgChart1"/>
    <dgm:cxn modelId="{EF2DFF39-4A9F-4C34-A30D-D916D9134709}" type="presOf" srcId="{182E977E-118A-41ED-882C-E07F2D98DA53}" destId="{AB0A3B8E-CB88-4550-9D00-EA2B359D5184}" srcOrd="0" destOrd="0" presId="urn:microsoft.com/office/officeart/2005/8/layout/orgChart1"/>
    <dgm:cxn modelId="{624ABDFC-EF6B-4DD4-9D22-A708FC656D5A}" srcId="{B2C99139-211B-4B19-9CAB-AF8694747892}" destId="{6485D893-84AB-4A6A-84E1-FF6BBF653FBC}" srcOrd="1" destOrd="0" parTransId="{1821B328-18C9-4E93-8AB0-A99A012A82D0}" sibTransId="{156D3A91-723E-469D-9AFA-5E117870DCFA}"/>
    <dgm:cxn modelId="{0DE08DFE-BA6F-4F76-98A2-2D21AFC4394F}" type="presOf" srcId="{93AEEDF9-097C-42AC-A079-B1055F45F1E0}" destId="{55EB5D83-8691-49C5-943E-FFBD95BB8F19}" srcOrd="1" destOrd="0" presId="urn:microsoft.com/office/officeart/2005/8/layout/orgChart1"/>
    <dgm:cxn modelId="{2FEF0248-FA44-4D6B-A62A-57BEBE4D2DCA}" type="presOf" srcId="{6485D893-84AB-4A6A-84E1-FF6BBF653FBC}" destId="{25EA34A3-C76A-463B-921B-F090B1B8BFFE}" srcOrd="0" destOrd="0" presId="urn:microsoft.com/office/officeart/2005/8/layout/orgChart1"/>
    <dgm:cxn modelId="{AB62B1A5-B580-4D8E-8635-55ACFFA35616}" srcId="{FF3176B9-894F-4264-977C-6AF1AA301C5A}" destId="{B2C99139-211B-4B19-9CAB-AF8694747892}" srcOrd="0" destOrd="0" parTransId="{04B273A4-DDBC-4539-896E-300CDA8260B3}" sibTransId="{2C1AA112-B0C6-4646-B187-32DBB4AC9A03}"/>
    <dgm:cxn modelId="{8CF59823-CC86-44AC-BA4B-AE13F6715E78}" type="presParOf" srcId="{CB361692-94AC-435A-A9E7-A835526AA667}" destId="{EBFC33B5-A1B7-4F28-A7B4-E6A6F6CFF885}" srcOrd="0" destOrd="0" presId="urn:microsoft.com/office/officeart/2005/8/layout/orgChart1"/>
    <dgm:cxn modelId="{649628F7-4A22-4575-BB4C-BBDCA14B11F4}" type="presParOf" srcId="{EBFC33B5-A1B7-4F28-A7B4-E6A6F6CFF885}" destId="{ECDADEAF-B9F0-44E2-A262-DF818F6A0C87}" srcOrd="0" destOrd="0" presId="urn:microsoft.com/office/officeart/2005/8/layout/orgChart1"/>
    <dgm:cxn modelId="{3C195238-24AF-4B13-81D0-84F45D446023}" type="presParOf" srcId="{ECDADEAF-B9F0-44E2-A262-DF818F6A0C87}" destId="{E5887039-1AA8-419D-BCD3-A62A50BF6C98}" srcOrd="0" destOrd="0" presId="urn:microsoft.com/office/officeart/2005/8/layout/orgChart1"/>
    <dgm:cxn modelId="{70F85A84-852A-4CF0-90F4-B96D6D67646F}" type="presParOf" srcId="{ECDADEAF-B9F0-44E2-A262-DF818F6A0C87}" destId="{7A7F872C-4C6F-4C76-944B-8EDD24F12CB7}" srcOrd="1" destOrd="0" presId="urn:microsoft.com/office/officeart/2005/8/layout/orgChart1"/>
    <dgm:cxn modelId="{162696BB-B3FC-494D-BE76-2B9BDE24FC7E}" type="presParOf" srcId="{EBFC33B5-A1B7-4F28-A7B4-E6A6F6CFF885}" destId="{98B86E9B-5F08-4E88-811C-17D26AEEE851}" srcOrd="1" destOrd="0" presId="urn:microsoft.com/office/officeart/2005/8/layout/orgChart1"/>
    <dgm:cxn modelId="{B1B71834-7B81-43D9-9A86-745131383003}" type="presParOf" srcId="{98B86E9B-5F08-4E88-811C-17D26AEEE851}" destId="{C749BEAB-9C03-4495-B0B7-1F1F9A664FC8}" srcOrd="0" destOrd="0" presId="urn:microsoft.com/office/officeart/2005/8/layout/orgChart1"/>
    <dgm:cxn modelId="{396B6DEB-131D-4902-8C39-2D4AFC394FFA}" type="presParOf" srcId="{98B86E9B-5F08-4E88-811C-17D26AEEE851}" destId="{B7FCA413-B31B-4D25-B1D0-D6A1056BFA59}" srcOrd="1" destOrd="0" presId="urn:microsoft.com/office/officeart/2005/8/layout/orgChart1"/>
    <dgm:cxn modelId="{1BD49A79-6F08-4820-A288-7DE16A9DDD27}" type="presParOf" srcId="{B7FCA413-B31B-4D25-B1D0-D6A1056BFA59}" destId="{70A1B119-E26A-425D-B829-5DB9B9958CEA}" srcOrd="0" destOrd="0" presId="urn:microsoft.com/office/officeart/2005/8/layout/orgChart1"/>
    <dgm:cxn modelId="{206AB6A7-6A38-4ADD-8485-F0486F47E878}" type="presParOf" srcId="{70A1B119-E26A-425D-B829-5DB9B9958CEA}" destId="{65195C74-0840-4A96-9C5C-04A5E01E4C67}" srcOrd="0" destOrd="0" presId="urn:microsoft.com/office/officeart/2005/8/layout/orgChart1"/>
    <dgm:cxn modelId="{91BA6045-25AC-403E-940E-C0D3DDE61439}" type="presParOf" srcId="{70A1B119-E26A-425D-B829-5DB9B9958CEA}" destId="{55EB5D83-8691-49C5-943E-FFBD95BB8F19}" srcOrd="1" destOrd="0" presId="urn:microsoft.com/office/officeart/2005/8/layout/orgChart1"/>
    <dgm:cxn modelId="{5E6A5516-F29D-42F0-A7B6-12C042723576}" type="presParOf" srcId="{B7FCA413-B31B-4D25-B1D0-D6A1056BFA59}" destId="{9C06AC5B-AC1A-48C1-9D16-14095C828D6A}" srcOrd="1" destOrd="0" presId="urn:microsoft.com/office/officeart/2005/8/layout/orgChart1"/>
    <dgm:cxn modelId="{F264FC49-B960-4277-A7D3-4EAC341CFC52}" type="presParOf" srcId="{B7FCA413-B31B-4D25-B1D0-D6A1056BFA59}" destId="{82F90209-6AB6-4B22-9E6E-069F415A639B}" srcOrd="2" destOrd="0" presId="urn:microsoft.com/office/officeart/2005/8/layout/orgChart1"/>
    <dgm:cxn modelId="{7B99B4D2-100E-4079-9CFB-8FA53DAF89C5}" type="presParOf" srcId="{98B86E9B-5F08-4E88-811C-17D26AEEE851}" destId="{49088164-CB72-41AA-868E-5F9AD35068B2}" srcOrd="2" destOrd="0" presId="urn:microsoft.com/office/officeart/2005/8/layout/orgChart1"/>
    <dgm:cxn modelId="{2C1745D9-E8E1-450E-8FBE-D66BF4BA37E2}" type="presParOf" srcId="{98B86E9B-5F08-4E88-811C-17D26AEEE851}" destId="{A0BC7630-48F3-4FF0-8D23-8C3D32F13F4C}" srcOrd="3" destOrd="0" presId="urn:microsoft.com/office/officeart/2005/8/layout/orgChart1"/>
    <dgm:cxn modelId="{C34B40BA-679D-4117-B54B-81B162B48E7C}" type="presParOf" srcId="{A0BC7630-48F3-4FF0-8D23-8C3D32F13F4C}" destId="{BFC380FA-2B0B-41E3-80BD-03930C36B416}" srcOrd="0" destOrd="0" presId="urn:microsoft.com/office/officeart/2005/8/layout/orgChart1"/>
    <dgm:cxn modelId="{C0A1E789-B00E-492B-8E5E-8EA6DD2FE427}" type="presParOf" srcId="{BFC380FA-2B0B-41E3-80BD-03930C36B416}" destId="{AB0A3B8E-CB88-4550-9D00-EA2B359D5184}" srcOrd="0" destOrd="0" presId="urn:microsoft.com/office/officeart/2005/8/layout/orgChart1"/>
    <dgm:cxn modelId="{D9B4331F-58A2-41CA-8588-CF57C979A5FB}" type="presParOf" srcId="{BFC380FA-2B0B-41E3-80BD-03930C36B416}" destId="{0827E6B4-E559-42DD-B771-037ABE27CDC7}" srcOrd="1" destOrd="0" presId="urn:microsoft.com/office/officeart/2005/8/layout/orgChart1"/>
    <dgm:cxn modelId="{33B82046-AF1C-4752-AF54-170949E8FF31}" type="presParOf" srcId="{A0BC7630-48F3-4FF0-8D23-8C3D32F13F4C}" destId="{5DF0A1D5-F0A7-4A8F-9A9B-517AE8B5AB8E}" srcOrd="1" destOrd="0" presId="urn:microsoft.com/office/officeart/2005/8/layout/orgChart1"/>
    <dgm:cxn modelId="{0D015FB7-2297-40F0-AC6F-54EC55A6D2D8}" type="presParOf" srcId="{A0BC7630-48F3-4FF0-8D23-8C3D32F13F4C}" destId="{B39A153F-6553-4A91-ADCE-80FDFD908056}" srcOrd="2" destOrd="0" presId="urn:microsoft.com/office/officeart/2005/8/layout/orgChart1"/>
    <dgm:cxn modelId="{D643933A-0870-43E7-9034-2602DF4A5E9B}" type="presParOf" srcId="{98B86E9B-5F08-4E88-811C-17D26AEEE851}" destId="{C0A991C1-C285-4E6E-889E-BBD8534BDEB7}" srcOrd="4" destOrd="0" presId="urn:microsoft.com/office/officeart/2005/8/layout/orgChart1"/>
    <dgm:cxn modelId="{66D63CE8-C25D-47B9-98E9-57FA5F14C82F}" type="presParOf" srcId="{98B86E9B-5F08-4E88-811C-17D26AEEE851}" destId="{6A2B7842-93C1-431C-8DAA-104BB2C5189A}" srcOrd="5" destOrd="0" presId="urn:microsoft.com/office/officeart/2005/8/layout/orgChart1"/>
    <dgm:cxn modelId="{0D2DC31D-EE06-4256-A449-76DEC5D7BC1C}" type="presParOf" srcId="{6A2B7842-93C1-431C-8DAA-104BB2C5189A}" destId="{9457462A-CA30-4620-9E59-39D08A045C7F}" srcOrd="0" destOrd="0" presId="urn:microsoft.com/office/officeart/2005/8/layout/orgChart1"/>
    <dgm:cxn modelId="{728A099A-FBBD-4385-9A02-D3C50035A816}" type="presParOf" srcId="{9457462A-CA30-4620-9E59-39D08A045C7F}" destId="{3E8100FF-7900-4357-AAEF-0658CF9E2C51}" srcOrd="0" destOrd="0" presId="urn:microsoft.com/office/officeart/2005/8/layout/orgChart1"/>
    <dgm:cxn modelId="{2CEF52F9-0B72-4518-9412-6B347D19E2FD}" type="presParOf" srcId="{9457462A-CA30-4620-9E59-39D08A045C7F}" destId="{6E2B5181-7847-4796-9AC2-4F097671C87D}" srcOrd="1" destOrd="0" presId="urn:microsoft.com/office/officeart/2005/8/layout/orgChart1"/>
    <dgm:cxn modelId="{E05D162A-B930-4BDB-B546-C0FE0977286A}" type="presParOf" srcId="{6A2B7842-93C1-431C-8DAA-104BB2C5189A}" destId="{4FC2895A-2550-4353-A5B7-09C31764742C}" srcOrd="1" destOrd="0" presId="urn:microsoft.com/office/officeart/2005/8/layout/orgChart1"/>
    <dgm:cxn modelId="{68F22697-9315-48A0-8703-3B58D9E58516}" type="presParOf" srcId="{6A2B7842-93C1-431C-8DAA-104BB2C5189A}" destId="{B0528C0F-1325-4967-BE13-48A621E94B31}" srcOrd="2" destOrd="0" presId="urn:microsoft.com/office/officeart/2005/8/layout/orgChart1"/>
    <dgm:cxn modelId="{DFE051EB-1EA6-4A06-B4D8-B8CBE183852C}" type="presParOf" srcId="{EBFC33B5-A1B7-4F28-A7B4-E6A6F6CFF885}" destId="{6F43DC6E-340B-4F76-B9D2-BF733487F0DB}" srcOrd="2" destOrd="0" presId="urn:microsoft.com/office/officeart/2005/8/layout/orgChart1"/>
    <dgm:cxn modelId="{1FC8A819-7899-41AB-AA91-D576346D8018}" type="presParOf" srcId="{6F43DC6E-340B-4F76-B9D2-BF733487F0DB}" destId="{D56F964D-4171-4053-B459-8E450B376BDB}" srcOrd="0" destOrd="0" presId="urn:microsoft.com/office/officeart/2005/8/layout/orgChart1"/>
    <dgm:cxn modelId="{A1E7EF86-F780-416E-BFED-31AC20B01CE4}" type="presParOf" srcId="{6F43DC6E-340B-4F76-B9D2-BF733487F0DB}" destId="{0689A98E-E735-4682-9BC0-21D45F4E370E}" srcOrd="1" destOrd="0" presId="urn:microsoft.com/office/officeart/2005/8/layout/orgChart1"/>
    <dgm:cxn modelId="{D2B0D15B-42F5-4A31-A765-8069B15F99E4}" type="presParOf" srcId="{0689A98E-E735-4682-9BC0-21D45F4E370E}" destId="{0A2A2D04-0A40-4E02-A1AC-DF4A26EE90F1}" srcOrd="0" destOrd="0" presId="urn:microsoft.com/office/officeart/2005/8/layout/orgChart1"/>
    <dgm:cxn modelId="{C0FCFD64-8A1B-4A44-882C-305A3F346494}" type="presParOf" srcId="{0A2A2D04-0A40-4E02-A1AC-DF4A26EE90F1}" destId="{136395B1-D644-479B-B35A-8C75764A69DC}" srcOrd="0" destOrd="0" presId="urn:microsoft.com/office/officeart/2005/8/layout/orgChart1"/>
    <dgm:cxn modelId="{B6E2EBAD-12F2-43F9-8D47-65169208D95E}" type="presParOf" srcId="{0A2A2D04-0A40-4E02-A1AC-DF4A26EE90F1}" destId="{F82F39E6-3F72-425D-B8A0-590311A503AE}" srcOrd="1" destOrd="0" presId="urn:microsoft.com/office/officeart/2005/8/layout/orgChart1"/>
    <dgm:cxn modelId="{0CF16C44-3569-4B84-B518-84055A3CBE1A}" type="presParOf" srcId="{0689A98E-E735-4682-9BC0-21D45F4E370E}" destId="{684CF0A3-E3C6-4FC5-A196-1F3E4565AA36}" srcOrd="1" destOrd="0" presId="urn:microsoft.com/office/officeart/2005/8/layout/orgChart1"/>
    <dgm:cxn modelId="{85A8740A-32BA-40B6-B2FA-C1B195342530}" type="presParOf" srcId="{0689A98E-E735-4682-9BC0-21D45F4E370E}" destId="{03460109-4C30-4A11-A971-A122E93E5EBD}" srcOrd="2" destOrd="0" presId="urn:microsoft.com/office/officeart/2005/8/layout/orgChart1"/>
    <dgm:cxn modelId="{284CEB5F-2B3B-40B4-802C-E4D345F1D4B0}" type="presParOf" srcId="{6F43DC6E-340B-4F76-B9D2-BF733487F0DB}" destId="{ED904E30-7E9B-43A5-99A5-9F1C11C4DE6A}" srcOrd="2" destOrd="0" presId="urn:microsoft.com/office/officeart/2005/8/layout/orgChart1"/>
    <dgm:cxn modelId="{D48E054E-0D81-4413-8294-D97128C92CC6}" type="presParOf" srcId="{6F43DC6E-340B-4F76-B9D2-BF733487F0DB}" destId="{6D8CA4C8-9078-4FF5-B6BD-3609FCD776A8}" srcOrd="3" destOrd="0" presId="urn:microsoft.com/office/officeart/2005/8/layout/orgChart1"/>
    <dgm:cxn modelId="{11BED697-6DEA-4427-A207-C01C55D2F04F}" type="presParOf" srcId="{6D8CA4C8-9078-4FF5-B6BD-3609FCD776A8}" destId="{5AEA5E32-0F90-473F-B13D-47E298A7A110}" srcOrd="0" destOrd="0" presId="urn:microsoft.com/office/officeart/2005/8/layout/orgChart1"/>
    <dgm:cxn modelId="{1DEDB580-2A2F-4FF8-8CFE-72FCBEAA1B4C}" type="presParOf" srcId="{5AEA5E32-0F90-473F-B13D-47E298A7A110}" destId="{25EA34A3-C76A-463B-921B-F090B1B8BFFE}" srcOrd="0" destOrd="0" presId="urn:microsoft.com/office/officeart/2005/8/layout/orgChart1"/>
    <dgm:cxn modelId="{87C652E1-8089-4EC8-BF75-F87D30273E76}" type="presParOf" srcId="{5AEA5E32-0F90-473F-B13D-47E298A7A110}" destId="{85AD7463-012F-48F1-8DEF-CDB7C40D384D}" srcOrd="1" destOrd="0" presId="urn:microsoft.com/office/officeart/2005/8/layout/orgChart1"/>
    <dgm:cxn modelId="{5C046353-6B60-4729-B4E7-5FA9986B6386}" type="presParOf" srcId="{6D8CA4C8-9078-4FF5-B6BD-3609FCD776A8}" destId="{8D1760C7-F4A8-4F4D-B724-812D0F33A58E}" srcOrd="1" destOrd="0" presId="urn:microsoft.com/office/officeart/2005/8/layout/orgChart1"/>
    <dgm:cxn modelId="{E5C28410-A1E4-4026-96D5-26A7E5683014}" type="presParOf" srcId="{6D8CA4C8-9078-4FF5-B6BD-3609FCD776A8}" destId="{175F525A-1C2D-4399-A12F-C855BDABDAC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085AB-CD9B-4E5F-804D-532703CACA2E}">
      <dsp:nvSpPr>
        <dsp:cNvPr id="0" name=""/>
        <dsp:cNvSpPr/>
      </dsp:nvSpPr>
      <dsp:spPr>
        <a:xfrm>
          <a:off x="4467699" y="2060529"/>
          <a:ext cx="1286377" cy="12509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BD" sz="1800" b="1" kern="1200"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1600" b="1" kern="1200"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এখানে কোন শাসকের নাম হবে?</a:t>
          </a:r>
          <a:r>
            <a:rPr lang="bn-BD" sz="1800" b="1" kern="1200"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1800" b="1" kern="1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4656085" y="2243724"/>
        <a:ext cx="909605" cy="884544"/>
      </dsp:txXfrm>
    </dsp:sp>
    <dsp:sp modelId="{94D794B4-98B1-4F58-B096-B4F1F3C46710}">
      <dsp:nvSpPr>
        <dsp:cNvPr id="0" name=""/>
        <dsp:cNvSpPr/>
      </dsp:nvSpPr>
      <dsp:spPr>
        <a:xfrm rot="16200000">
          <a:off x="4599910" y="1540581"/>
          <a:ext cx="1021955" cy="17942"/>
        </a:xfrm>
        <a:custGeom>
          <a:avLst/>
          <a:gdLst/>
          <a:ahLst/>
          <a:cxnLst/>
          <a:rect l="0" t="0" r="0" b="0"/>
          <a:pathLst>
            <a:path>
              <a:moveTo>
                <a:pt x="0" y="8971"/>
              </a:moveTo>
              <a:lnTo>
                <a:pt x="1021955" y="8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085338" y="1524003"/>
        <a:ext cx="51097" cy="51097"/>
      </dsp:txXfrm>
    </dsp:sp>
    <dsp:sp modelId="{65AC4759-1E6F-41E2-8933-8AEF99319AA4}">
      <dsp:nvSpPr>
        <dsp:cNvPr id="0" name=""/>
        <dsp:cNvSpPr/>
      </dsp:nvSpPr>
      <dsp:spPr>
        <a:xfrm>
          <a:off x="4579539" y="38595"/>
          <a:ext cx="1062697" cy="99997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 পিতা </a:t>
          </a:r>
          <a:r>
            <a:rPr lang="en-US" sz="1300" kern="1200" dirty="0" smtClean="0">
              <a:latin typeface="NikoshBAN" panose="02000000000000000000" pitchFamily="2" charset="0"/>
              <a:cs typeface="NikoshBAN" panose="02000000000000000000" pitchFamily="2" charset="0"/>
            </a:rPr>
            <a:t> </a:t>
          </a:r>
          <a:r>
            <a:rPr lang="en-US" sz="1300" kern="1200" dirty="0" err="1" smtClean="0">
              <a:latin typeface="NikoshBAN" panose="02000000000000000000" pitchFamily="2" charset="0"/>
              <a:cs typeface="NikoshBAN" panose="02000000000000000000" pitchFamily="2" charset="0"/>
            </a:rPr>
            <a:t>বাবর</a:t>
          </a:r>
          <a:r>
            <a:rPr lang="en-US" sz="1300" kern="1200" dirty="0" smtClean="0">
              <a:latin typeface="NikoshBAN" panose="02000000000000000000" pitchFamily="2" charset="0"/>
              <a:cs typeface="NikoshBAN" panose="02000000000000000000" pitchFamily="2" charset="0"/>
            </a:rPr>
            <a:t>  </a:t>
          </a:r>
          <a:r>
            <a:rPr lang="bn-BD" sz="1300" kern="1200" dirty="0" smtClean="0">
              <a:latin typeface="NikoshBAN" panose="02000000000000000000" pitchFamily="2" charset="0"/>
              <a:cs typeface="NikoshBAN" panose="02000000000000000000" pitchFamily="2" charset="0"/>
            </a:rPr>
            <a:t> </a:t>
          </a:r>
          <a:endParaRPr lang="en-GB" sz="1300" kern="1200" dirty="0">
            <a:latin typeface="NikoshBAN" panose="02000000000000000000" pitchFamily="2" charset="0"/>
            <a:cs typeface="NikoshBAN" panose="02000000000000000000" pitchFamily="2" charset="0"/>
          </a:endParaRPr>
        </a:p>
      </dsp:txBody>
      <dsp:txXfrm>
        <a:off x="4735167" y="185038"/>
        <a:ext cx="751441" cy="707092"/>
      </dsp:txXfrm>
    </dsp:sp>
    <dsp:sp modelId="{BD6371AE-A016-4C3A-B426-E0F67F3DAEFF}">
      <dsp:nvSpPr>
        <dsp:cNvPr id="0" name=""/>
        <dsp:cNvSpPr/>
      </dsp:nvSpPr>
      <dsp:spPr>
        <a:xfrm rot="18360000">
          <a:off x="5273459" y="1756852"/>
          <a:ext cx="1011947" cy="17942"/>
        </a:xfrm>
        <a:custGeom>
          <a:avLst/>
          <a:gdLst/>
          <a:ahLst/>
          <a:cxnLst/>
          <a:rect l="0" t="0" r="0" b="0"/>
          <a:pathLst>
            <a:path>
              <a:moveTo>
                <a:pt x="0" y="8971"/>
              </a:moveTo>
              <a:lnTo>
                <a:pt x="1011947" y="8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754134" y="1740524"/>
        <a:ext cx="50597" cy="50597"/>
      </dsp:txXfrm>
    </dsp:sp>
    <dsp:sp modelId="{B36591E9-CED8-4C2F-B499-9667B883EB58}">
      <dsp:nvSpPr>
        <dsp:cNvPr id="0" name=""/>
        <dsp:cNvSpPr/>
      </dsp:nvSpPr>
      <dsp:spPr>
        <a:xfrm>
          <a:off x="5857453" y="450484"/>
          <a:ext cx="1031302" cy="99644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latin typeface="NikoshBAN" panose="02000000000000000000" pitchFamily="2" charset="0"/>
              <a:cs typeface="NikoshBAN" panose="02000000000000000000" pitchFamily="2" charset="0"/>
            </a:rPr>
            <a:t>জন্ম</a:t>
          </a:r>
          <a:r>
            <a:rPr lang="en-US" sz="1300" kern="1200" dirty="0" smtClean="0">
              <a:latin typeface="NikoshBAN" panose="02000000000000000000" pitchFamily="2" charset="0"/>
              <a:cs typeface="NikoshBAN" panose="02000000000000000000" pitchFamily="2" charset="0"/>
            </a:rPr>
            <a:t> </a:t>
          </a:r>
          <a:r>
            <a:rPr lang="bn-BD" sz="1300" kern="1200" dirty="0" smtClean="0">
              <a:latin typeface="NikoshBAN" panose="02000000000000000000" pitchFamily="2" charset="0"/>
              <a:cs typeface="NikoshBAN" panose="02000000000000000000" pitchFamily="2" charset="0"/>
            </a:rPr>
            <a:t> ১৫০৮ খ্রিঃ </a:t>
          </a:r>
          <a:r>
            <a:rPr lang="en-US" sz="1300" kern="1200" dirty="0" err="1" smtClean="0">
              <a:latin typeface="NikoshBAN" panose="02000000000000000000" pitchFamily="2" charset="0"/>
              <a:cs typeface="NikoshBAN" panose="02000000000000000000" pitchFamily="2" charset="0"/>
            </a:rPr>
            <a:t>কাবুল</a:t>
          </a:r>
          <a:r>
            <a:rPr lang="bn-BD" sz="1300" kern="1200" dirty="0" smtClean="0">
              <a:latin typeface="NikoshBAN" panose="02000000000000000000" pitchFamily="2" charset="0"/>
              <a:cs typeface="NikoshBAN" panose="02000000000000000000" pitchFamily="2" charset="0"/>
            </a:rPr>
            <a:t> </a:t>
          </a:r>
          <a:endParaRPr lang="en-GB" sz="1300" kern="1200" dirty="0">
            <a:latin typeface="NikoshBAN" panose="02000000000000000000" pitchFamily="2" charset="0"/>
            <a:cs typeface="NikoshBAN" panose="02000000000000000000" pitchFamily="2" charset="0"/>
          </a:endParaRPr>
        </a:p>
      </dsp:txBody>
      <dsp:txXfrm>
        <a:off x="6008484" y="596409"/>
        <a:ext cx="729240" cy="704590"/>
      </dsp:txXfrm>
    </dsp:sp>
    <dsp:sp modelId="{634F69DC-A440-4D26-A5E0-B59D92798D3E}">
      <dsp:nvSpPr>
        <dsp:cNvPr id="0" name=""/>
        <dsp:cNvSpPr/>
      </dsp:nvSpPr>
      <dsp:spPr>
        <a:xfrm rot="20520000">
          <a:off x="5696609" y="2325290"/>
          <a:ext cx="993620" cy="17942"/>
        </a:xfrm>
        <a:custGeom>
          <a:avLst/>
          <a:gdLst/>
          <a:ahLst/>
          <a:cxnLst/>
          <a:rect l="0" t="0" r="0" b="0"/>
          <a:pathLst>
            <a:path>
              <a:moveTo>
                <a:pt x="0" y="8971"/>
              </a:moveTo>
              <a:lnTo>
                <a:pt x="993620" y="8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68579" y="2309420"/>
        <a:ext cx="49681" cy="49681"/>
      </dsp:txXfrm>
    </dsp:sp>
    <dsp:sp modelId="{9983740B-445A-4B15-A75C-CE534730CA21}">
      <dsp:nvSpPr>
        <dsp:cNvPr id="0" name=""/>
        <dsp:cNvSpPr/>
      </dsp:nvSpPr>
      <dsp:spPr>
        <a:xfrm>
          <a:off x="6635497" y="1553596"/>
          <a:ext cx="1035401" cy="93762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প্রথম চাকুরী সমরকন্দে</a:t>
          </a:r>
          <a:r>
            <a:rPr lang="en-US" sz="1300" kern="1200" dirty="0" smtClean="0">
              <a:latin typeface="NikoshBAN" panose="02000000000000000000" pitchFamily="2" charset="0"/>
              <a:cs typeface="NikoshBAN" panose="02000000000000000000" pitchFamily="2" charset="0"/>
            </a:rPr>
            <a:t> </a:t>
          </a:r>
          <a:r>
            <a:rPr lang="bn-BD" sz="1300" kern="1200" dirty="0" smtClean="0">
              <a:latin typeface="NikoshBAN" panose="02000000000000000000" pitchFamily="2" charset="0"/>
              <a:cs typeface="NikoshBAN" panose="02000000000000000000" pitchFamily="2" charset="0"/>
            </a:rPr>
            <a:t> </a:t>
          </a:r>
          <a:r>
            <a:rPr lang="en-US" sz="1300" kern="1200" dirty="0" smtClean="0">
              <a:latin typeface="NikoshBAN" panose="02000000000000000000" pitchFamily="2" charset="0"/>
              <a:cs typeface="NikoshBAN" panose="02000000000000000000" pitchFamily="2" charset="0"/>
            </a:rPr>
            <a:t> </a:t>
          </a:r>
          <a:endParaRPr lang="en-US" sz="1300" kern="1200" dirty="0">
            <a:latin typeface="NikoshBAN" panose="02000000000000000000" pitchFamily="2" charset="0"/>
            <a:cs typeface="NikoshBAN" panose="02000000000000000000" pitchFamily="2" charset="0"/>
          </a:endParaRPr>
        </a:p>
      </dsp:txBody>
      <dsp:txXfrm>
        <a:off x="6787128" y="1690908"/>
        <a:ext cx="732139" cy="663003"/>
      </dsp:txXfrm>
    </dsp:sp>
    <dsp:sp modelId="{9F8A3687-D02C-4E20-A61A-0450BEE97FB3}">
      <dsp:nvSpPr>
        <dsp:cNvPr id="0" name=""/>
        <dsp:cNvSpPr/>
      </dsp:nvSpPr>
      <dsp:spPr>
        <a:xfrm rot="1080000">
          <a:off x="5695889" y="3033307"/>
          <a:ext cx="1023038" cy="17942"/>
        </a:xfrm>
        <a:custGeom>
          <a:avLst/>
          <a:gdLst/>
          <a:ahLst/>
          <a:cxnLst/>
          <a:rect l="0" t="0" r="0" b="0"/>
          <a:pathLst>
            <a:path>
              <a:moveTo>
                <a:pt x="0" y="8971"/>
              </a:moveTo>
              <a:lnTo>
                <a:pt x="1023038" y="8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181833" y="3016702"/>
        <a:ext cx="51151" cy="51151"/>
      </dsp:txXfrm>
    </dsp:sp>
    <dsp:sp modelId="{D946D09C-87D1-4215-81CC-939CCBB45889}">
      <dsp:nvSpPr>
        <dsp:cNvPr id="0" name=""/>
        <dsp:cNvSpPr/>
      </dsp:nvSpPr>
      <dsp:spPr>
        <a:xfrm>
          <a:off x="6672755" y="2840856"/>
          <a:ext cx="960885" cy="101745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সিংহাসনে বসেন ১৫৩০ খ্রিঃ</a:t>
          </a:r>
          <a:endParaRPr lang="en-GB" sz="1300" kern="1200" dirty="0">
            <a:latin typeface="NikoshBAN" panose="02000000000000000000" pitchFamily="2" charset="0"/>
            <a:cs typeface="NikoshBAN" panose="02000000000000000000" pitchFamily="2" charset="0"/>
          </a:endParaRPr>
        </a:p>
      </dsp:txBody>
      <dsp:txXfrm>
        <a:off x="6813473" y="2989859"/>
        <a:ext cx="679449" cy="719449"/>
      </dsp:txXfrm>
    </dsp:sp>
    <dsp:sp modelId="{D0D56476-8AA9-4114-86A8-E0A70DBF31D1}">
      <dsp:nvSpPr>
        <dsp:cNvPr id="0" name=""/>
        <dsp:cNvSpPr/>
      </dsp:nvSpPr>
      <dsp:spPr>
        <a:xfrm rot="3240000">
          <a:off x="5274651" y="3594860"/>
          <a:ext cx="1006164" cy="17942"/>
        </a:xfrm>
        <a:custGeom>
          <a:avLst/>
          <a:gdLst/>
          <a:ahLst/>
          <a:cxnLst/>
          <a:rect l="0" t="0" r="0" b="0"/>
          <a:pathLst>
            <a:path>
              <a:moveTo>
                <a:pt x="0" y="8971"/>
              </a:moveTo>
              <a:lnTo>
                <a:pt x="1006164" y="8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752579" y="3578677"/>
        <a:ext cx="50308" cy="50308"/>
      </dsp:txXfrm>
    </dsp:sp>
    <dsp:sp modelId="{3ECA0C0A-3FD3-4971-9897-97945DBC1378}">
      <dsp:nvSpPr>
        <dsp:cNvPr id="0" name=""/>
        <dsp:cNvSpPr/>
      </dsp:nvSpPr>
      <dsp:spPr>
        <a:xfrm>
          <a:off x="5863281" y="3913466"/>
          <a:ext cx="1019647" cy="101964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রাজবংশ </a:t>
          </a:r>
          <a:r>
            <a:rPr lang="en-US" sz="1300" kern="1200" dirty="0" err="1" smtClean="0">
              <a:latin typeface="NikoshBAN" panose="02000000000000000000" pitchFamily="2" charset="0"/>
              <a:cs typeface="NikoshBAN" panose="02000000000000000000" pitchFamily="2" charset="0"/>
            </a:rPr>
            <a:t>মোঘল</a:t>
          </a:r>
          <a:endParaRPr lang="en-GB" sz="1300" kern="1200" dirty="0">
            <a:latin typeface="NikoshBAN" panose="02000000000000000000" pitchFamily="2" charset="0"/>
            <a:cs typeface="NikoshBAN" panose="02000000000000000000" pitchFamily="2" charset="0"/>
          </a:endParaRPr>
        </a:p>
      </dsp:txBody>
      <dsp:txXfrm>
        <a:off x="6012605" y="4062790"/>
        <a:ext cx="720999" cy="720999"/>
      </dsp:txXfrm>
    </dsp:sp>
    <dsp:sp modelId="{052D980E-81D4-4AC0-ACE9-445A42734F92}">
      <dsp:nvSpPr>
        <dsp:cNvPr id="0" name=""/>
        <dsp:cNvSpPr/>
      </dsp:nvSpPr>
      <dsp:spPr>
        <a:xfrm rot="5400000">
          <a:off x="4593019" y="3820361"/>
          <a:ext cx="1035735" cy="17942"/>
        </a:xfrm>
        <a:custGeom>
          <a:avLst/>
          <a:gdLst/>
          <a:ahLst/>
          <a:cxnLst/>
          <a:rect l="0" t="0" r="0" b="0"/>
          <a:pathLst>
            <a:path>
              <a:moveTo>
                <a:pt x="0" y="8971"/>
              </a:moveTo>
              <a:lnTo>
                <a:pt x="1035735" y="8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084994" y="3803439"/>
        <a:ext cx="51786" cy="51786"/>
      </dsp:txXfrm>
    </dsp:sp>
    <dsp:sp modelId="{8C003E60-D03A-4EAC-975B-564A257B1C53}">
      <dsp:nvSpPr>
        <dsp:cNvPr id="0" name=""/>
        <dsp:cNvSpPr/>
      </dsp:nvSpPr>
      <dsp:spPr>
        <a:xfrm>
          <a:off x="4593518" y="4347200"/>
          <a:ext cx="1034738" cy="97241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মৃত্যু 15৫৬</a:t>
          </a:r>
          <a:r>
            <a:rPr lang="en-US" sz="1300" kern="1200" dirty="0" smtClean="0">
              <a:latin typeface="NikoshBAN" panose="02000000000000000000" pitchFamily="2" charset="0"/>
              <a:cs typeface="NikoshBAN" panose="02000000000000000000" pitchFamily="2" charset="0"/>
            </a:rPr>
            <a:t> </a:t>
          </a:r>
          <a:r>
            <a:rPr lang="en-US" sz="1300" kern="1200" dirty="0" err="1" smtClean="0">
              <a:latin typeface="NikoshBAN" panose="02000000000000000000" pitchFamily="2" charset="0"/>
              <a:cs typeface="NikoshBAN" panose="02000000000000000000" pitchFamily="2" charset="0"/>
            </a:rPr>
            <a:t>খ্রিঃ</a:t>
          </a:r>
          <a:r>
            <a:rPr lang="en-US" sz="1300" kern="1200" dirty="0" smtClean="0">
              <a:latin typeface="NikoshBAN" panose="02000000000000000000" pitchFamily="2" charset="0"/>
              <a:cs typeface="NikoshBAN" panose="02000000000000000000" pitchFamily="2" charset="0"/>
            </a:rPr>
            <a:t> </a:t>
          </a:r>
          <a:r>
            <a:rPr lang="bn-BD" sz="1300" kern="1200" dirty="0" smtClean="0">
              <a:latin typeface="NikoshBAN" panose="02000000000000000000" pitchFamily="2" charset="0"/>
              <a:cs typeface="NikoshBAN" panose="02000000000000000000" pitchFamily="2" charset="0"/>
            </a:rPr>
            <a:t> </a:t>
          </a:r>
          <a:endParaRPr lang="en-GB" sz="1300" kern="1200" dirty="0">
            <a:latin typeface="NikoshBAN" panose="02000000000000000000" pitchFamily="2" charset="0"/>
            <a:cs typeface="NikoshBAN" panose="02000000000000000000" pitchFamily="2" charset="0"/>
          </a:endParaRPr>
        </a:p>
      </dsp:txBody>
      <dsp:txXfrm>
        <a:off x="4745052" y="4489607"/>
        <a:ext cx="731670" cy="687603"/>
      </dsp:txXfrm>
    </dsp:sp>
    <dsp:sp modelId="{22675D04-D64E-4DEF-8CAB-6498308D043E}">
      <dsp:nvSpPr>
        <dsp:cNvPr id="0" name=""/>
        <dsp:cNvSpPr/>
      </dsp:nvSpPr>
      <dsp:spPr>
        <a:xfrm rot="7560000">
          <a:off x="3940959" y="3594860"/>
          <a:ext cx="1006164" cy="17942"/>
        </a:xfrm>
        <a:custGeom>
          <a:avLst/>
          <a:gdLst/>
          <a:ahLst/>
          <a:cxnLst/>
          <a:rect l="0" t="0" r="0" b="0"/>
          <a:pathLst>
            <a:path>
              <a:moveTo>
                <a:pt x="0" y="8971"/>
              </a:moveTo>
              <a:lnTo>
                <a:pt x="1006164" y="8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4418888" y="3578677"/>
        <a:ext cx="50308" cy="50308"/>
      </dsp:txXfrm>
    </dsp:sp>
    <dsp:sp modelId="{158E31B7-178D-4823-A9E6-15AC434C1D65}">
      <dsp:nvSpPr>
        <dsp:cNvPr id="0" name=""/>
        <dsp:cNvSpPr/>
      </dsp:nvSpPr>
      <dsp:spPr>
        <a:xfrm>
          <a:off x="3338846" y="3913466"/>
          <a:ext cx="1019647" cy="101964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ধর্ম ইসলাম </a:t>
          </a:r>
          <a:endParaRPr lang="en-GB" sz="1300" kern="1200" dirty="0">
            <a:latin typeface="NikoshBAN" panose="02000000000000000000" pitchFamily="2" charset="0"/>
            <a:cs typeface="NikoshBAN" panose="02000000000000000000" pitchFamily="2" charset="0"/>
          </a:endParaRPr>
        </a:p>
      </dsp:txBody>
      <dsp:txXfrm>
        <a:off x="3488170" y="4062790"/>
        <a:ext cx="720999" cy="720999"/>
      </dsp:txXfrm>
    </dsp:sp>
    <dsp:sp modelId="{9ED61A2C-0F13-4CA3-A9AB-31ECC8D682F3}">
      <dsp:nvSpPr>
        <dsp:cNvPr id="0" name=""/>
        <dsp:cNvSpPr/>
      </dsp:nvSpPr>
      <dsp:spPr>
        <a:xfrm rot="9720000">
          <a:off x="3529071" y="3029154"/>
          <a:ext cx="996156" cy="17942"/>
        </a:xfrm>
        <a:custGeom>
          <a:avLst/>
          <a:gdLst/>
          <a:ahLst/>
          <a:cxnLst/>
          <a:rect l="0" t="0" r="0" b="0"/>
          <a:pathLst>
            <a:path>
              <a:moveTo>
                <a:pt x="0" y="8971"/>
              </a:moveTo>
              <a:lnTo>
                <a:pt x="996156" y="8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02245" y="3013221"/>
        <a:ext cx="49807" cy="49807"/>
      </dsp:txXfrm>
    </dsp:sp>
    <dsp:sp modelId="{7903AD04-0E6C-4D09-82C6-4FD1A9D23D05}">
      <dsp:nvSpPr>
        <dsp:cNvPr id="0" name=""/>
        <dsp:cNvSpPr/>
      </dsp:nvSpPr>
      <dsp:spPr>
        <a:xfrm>
          <a:off x="2558753" y="2839760"/>
          <a:ext cx="1019647" cy="101964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বিজয় অর্জন পানিপথ, খানুয়া ও গোগরায়</a:t>
          </a:r>
          <a:endParaRPr lang="en-US" sz="1300" kern="1200" dirty="0">
            <a:latin typeface="NikoshBAN" panose="02000000000000000000" pitchFamily="2" charset="0"/>
            <a:cs typeface="NikoshBAN" panose="02000000000000000000" pitchFamily="2" charset="0"/>
          </a:endParaRPr>
        </a:p>
      </dsp:txBody>
      <dsp:txXfrm>
        <a:off x="2708077" y="2989084"/>
        <a:ext cx="720999" cy="720999"/>
      </dsp:txXfrm>
    </dsp:sp>
    <dsp:sp modelId="{BCF020AD-8EA2-4465-A7F5-6804469481E0}">
      <dsp:nvSpPr>
        <dsp:cNvPr id="0" name=""/>
        <dsp:cNvSpPr/>
      </dsp:nvSpPr>
      <dsp:spPr>
        <a:xfrm rot="11880000">
          <a:off x="3529612" y="2324984"/>
          <a:ext cx="995602" cy="17942"/>
        </a:xfrm>
        <a:custGeom>
          <a:avLst/>
          <a:gdLst/>
          <a:ahLst/>
          <a:cxnLst/>
          <a:rect l="0" t="0" r="0" b="0"/>
          <a:pathLst>
            <a:path>
              <a:moveTo>
                <a:pt x="0" y="8971"/>
              </a:moveTo>
              <a:lnTo>
                <a:pt x="995602" y="8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4002523" y="2309065"/>
        <a:ext cx="49780" cy="49780"/>
      </dsp:txXfrm>
    </dsp:sp>
    <dsp:sp modelId="{AF739738-B281-4045-A2DB-E64FAACFEA36}">
      <dsp:nvSpPr>
        <dsp:cNvPr id="0" name=""/>
        <dsp:cNvSpPr/>
      </dsp:nvSpPr>
      <dsp:spPr>
        <a:xfrm>
          <a:off x="2558417" y="1509950"/>
          <a:ext cx="1020320" cy="102491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বিজিত শহর কনৌজ, বারানসী, এলাহাবাদ</a:t>
          </a:r>
          <a:endParaRPr lang="en-GB" sz="1300" kern="1200" dirty="0">
            <a:latin typeface="NikoshBAN" panose="02000000000000000000" pitchFamily="2" charset="0"/>
            <a:cs typeface="NikoshBAN" panose="02000000000000000000" pitchFamily="2" charset="0"/>
          </a:endParaRPr>
        </a:p>
      </dsp:txBody>
      <dsp:txXfrm>
        <a:off x="2707839" y="1660046"/>
        <a:ext cx="721476" cy="724727"/>
      </dsp:txXfrm>
    </dsp:sp>
    <dsp:sp modelId="{0FC41D81-D22E-43FE-A336-25CA10E5E716}">
      <dsp:nvSpPr>
        <dsp:cNvPr id="0" name=""/>
        <dsp:cNvSpPr/>
      </dsp:nvSpPr>
      <dsp:spPr>
        <a:xfrm rot="14040000">
          <a:off x="3941090" y="1759258"/>
          <a:ext cx="1005999" cy="17942"/>
        </a:xfrm>
        <a:custGeom>
          <a:avLst/>
          <a:gdLst/>
          <a:ahLst/>
          <a:cxnLst/>
          <a:rect l="0" t="0" r="0" b="0"/>
          <a:pathLst>
            <a:path>
              <a:moveTo>
                <a:pt x="0" y="8971"/>
              </a:moveTo>
              <a:lnTo>
                <a:pt x="1005999" y="8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4418940" y="1743079"/>
        <a:ext cx="50299" cy="50299"/>
      </dsp:txXfrm>
    </dsp:sp>
    <dsp:sp modelId="{543C8A61-B890-4CCB-91CD-A493FC0E7225}">
      <dsp:nvSpPr>
        <dsp:cNvPr id="0" name=""/>
        <dsp:cNvSpPr/>
      </dsp:nvSpPr>
      <dsp:spPr>
        <a:xfrm>
          <a:off x="3348324" y="433394"/>
          <a:ext cx="1000692" cy="103061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সমাধিস্থল কাবুল </a:t>
          </a:r>
          <a:endParaRPr lang="en-GB" sz="1300" kern="1200" dirty="0">
            <a:latin typeface="NikoshBAN" panose="02000000000000000000" pitchFamily="2" charset="0"/>
            <a:cs typeface="NikoshBAN" panose="02000000000000000000" pitchFamily="2" charset="0"/>
          </a:endParaRPr>
        </a:p>
      </dsp:txBody>
      <dsp:txXfrm>
        <a:off x="3494872" y="584325"/>
        <a:ext cx="707596" cy="728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4B394-33AC-4DFD-88EF-B1157CB7CC5E}">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D9B70B-715F-44F2-8DA8-C24BAEFD3411}">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B0128A-B30F-4C60-89CC-47CE22BB5840}">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B2D78D-F361-44A6-A2A8-D560B4046D82}">
      <dsp:nvSpPr>
        <dsp:cNvPr id="0" name=""/>
        <dsp:cNvSpPr/>
      </dsp:nvSpPr>
      <dsp:spPr>
        <a:xfrm>
          <a:off x="2875855" y="1271678"/>
          <a:ext cx="2376289" cy="1188144"/>
        </a:xfrm>
        <a:prstGeom prst="rect">
          <a:avLst/>
        </a:prstGeom>
        <a:blipFill rotWithShape="0">
          <a:blip xmlns:r="http://schemas.openxmlformats.org/officeDocument/2006/relationships" r:embed="rId1"/>
          <a:tile tx="0" ty="0" sx="100000" sy="100000" flip="none" algn="tl"/>
        </a:blip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bn-BD" sz="5900" kern="1200" dirty="0" smtClean="0">
              <a:solidFill>
                <a:schemeClr val="tx1"/>
              </a:solidFill>
              <a:latin typeface="NikoshBAN" panose="02000000000000000000" pitchFamily="2" charset="0"/>
              <a:cs typeface="NikoshBAN" panose="02000000000000000000" pitchFamily="2" charset="0"/>
            </a:rPr>
            <a:t>ভাষা জ্ঞান</a:t>
          </a:r>
          <a:endParaRPr lang="en-GB" sz="5900" kern="1200" dirty="0">
            <a:solidFill>
              <a:schemeClr val="tx1"/>
            </a:solidFill>
            <a:latin typeface="NikoshBAN" panose="02000000000000000000" pitchFamily="2" charset="0"/>
            <a:cs typeface="NikoshBAN" panose="02000000000000000000" pitchFamily="2" charset="0"/>
          </a:endParaRPr>
        </a:p>
      </dsp:txBody>
      <dsp:txXfrm>
        <a:off x="2875855" y="1271678"/>
        <a:ext cx="2376289" cy="1188144"/>
      </dsp:txXfrm>
    </dsp:sp>
    <dsp:sp modelId="{9CDAC75E-CFAA-40AB-9C10-3C0D43B1682F}">
      <dsp:nvSpPr>
        <dsp:cNvPr id="0" name=""/>
        <dsp:cNvSpPr/>
      </dsp:nvSpPr>
      <dsp:spPr>
        <a:xfrm>
          <a:off x="545" y="2958843"/>
          <a:ext cx="2376289" cy="1188144"/>
        </a:xfrm>
        <a:prstGeom prst="rect">
          <a:avLst/>
        </a:prstGeom>
        <a:blipFill rotWithShape="0">
          <a:blip xmlns:r="http://schemas.openxmlformats.org/officeDocument/2006/relationships" r:embed="rId1"/>
          <a:tile tx="0" ty="0" sx="100000" sy="100000" flip="none" algn="tl"/>
        </a:blip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bn-BD" sz="5900" kern="1200" dirty="0" smtClean="0">
              <a:solidFill>
                <a:schemeClr val="tx1"/>
              </a:solidFill>
              <a:latin typeface="NikoshBAN" panose="02000000000000000000" pitchFamily="2" charset="0"/>
              <a:cs typeface="NikoshBAN" panose="02000000000000000000" pitchFamily="2" charset="0"/>
            </a:rPr>
            <a:t>তুর্কি</a:t>
          </a:r>
          <a:endParaRPr lang="en-GB" sz="5900" kern="1200" dirty="0">
            <a:solidFill>
              <a:schemeClr val="tx1"/>
            </a:solidFill>
            <a:latin typeface="NikoshBAN" panose="02000000000000000000" pitchFamily="2" charset="0"/>
            <a:cs typeface="NikoshBAN" panose="02000000000000000000" pitchFamily="2" charset="0"/>
          </a:endParaRPr>
        </a:p>
      </dsp:txBody>
      <dsp:txXfrm>
        <a:off x="545" y="2958843"/>
        <a:ext cx="2376289" cy="1188144"/>
      </dsp:txXfrm>
    </dsp:sp>
    <dsp:sp modelId="{F9E1D0F7-B219-468D-BAEA-F0A8E372146D}">
      <dsp:nvSpPr>
        <dsp:cNvPr id="0" name=""/>
        <dsp:cNvSpPr/>
      </dsp:nvSpPr>
      <dsp:spPr>
        <a:xfrm>
          <a:off x="2875855" y="2958843"/>
          <a:ext cx="2376289" cy="1188144"/>
        </a:xfrm>
        <a:prstGeom prst="rect">
          <a:avLst/>
        </a:prstGeom>
        <a:blipFill rotWithShape="0">
          <a:blip xmlns:r="http://schemas.openxmlformats.org/officeDocument/2006/relationships" r:embed="rId1"/>
          <a:tile tx="0" ty="0" sx="100000" sy="100000" flip="none" algn="tl"/>
        </a:blip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bn-BD" sz="5900" kern="1200" dirty="0" smtClean="0">
              <a:solidFill>
                <a:schemeClr val="tx1"/>
              </a:solidFill>
              <a:latin typeface="NikoshBAN" panose="02000000000000000000" pitchFamily="2" charset="0"/>
              <a:cs typeface="NikoshBAN" panose="02000000000000000000" pitchFamily="2" charset="0"/>
            </a:rPr>
            <a:t>ফারসি</a:t>
          </a:r>
          <a:endParaRPr lang="en-GB" sz="5900" kern="1200" dirty="0">
            <a:solidFill>
              <a:schemeClr val="tx1"/>
            </a:solidFill>
            <a:latin typeface="NikoshBAN" panose="02000000000000000000" pitchFamily="2" charset="0"/>
            <a:cs typeface="NikoshBAN" panose="02000000000000000000" pitchFamily="2" charset="0"/>
          </a:endParaRPr>
        </a:p>
      </dsp:txBody>
      <dsp:txXfrm>
        <a:off x="2875855" y="2958843"/>
        <a:ext cx="2376289" cy="1188144"/>
      </dsp:txXfrm>
    </dsp:sp>
    <dsp:sp modelId="{AFB2E716-865C-411F-9E63-6FE8B50B706C}">
      <dsp:nvSpPr>
        <dsp:cNvPr id="0" name=""/>
        <dsp:cNvSpPr/>
      </dsp:nvSpPr>
      <dsp:spPr>
        <a:xfrm>
          <a:off x="5751165" y="2958843"/>
          <a:ext cx="2376289" cy="1188144"/>
        </a:xfrm>
        <a:prstGeom prst="rect">
          <a:avLst/>
        </a:prstGeom>
        <a:blipFill rotWithShape="0">
          <a:blip xmlns:r="http://schemas.openxmlformats.org/officeDocument/2006/relationships" r:embed="rId1"/>
          <a:tile tx="0" ty="0" sx="100000" sy="100000" flip="none" algn="tl"/>
        </a:blip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bn-BD" sz="5900" kern="1200" dirty="0" smtClean="0">
              <a:solidFill>
                <a:schemeClr val="tx1"/>
              </a:solidFill>
              <a:latin typeface="NikoshBAN" panose="02000000000000000000" pitchFamily="2" charset="0"/>
              <a:cs typeface="NikoshBAN" panose="02000000000000000000" pitchFamily="2" charset="0"/>
            </a:rPr>
            <a:t>আরবি</a:t>
          </a:r>
          <a:endParaRPr lang="en-GB" sz="5900" kern="1200" dirty="0">
            <a:solidFill>
              <a:schemeClr val="tx1"/>
            </a:solidFill>
            <a:latin typeface="NikoshBAN" panose="02000000000000000000" pitchFamily="2" charset="0"/>
            <a:cs typeface="NikoshBAN" panose="02000000000000000000" pitchFamily="2" charset="0"/>
          </a:endParaRPr>
        </a:p>
      </dsp:txBody>
      <dsp:txXfrm>
        <a:off x="5751165" y="2958843"/>
        <a:ext cx="2376289" cy="1188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04E30-7E9B-43A5-99A5-9F1C11C4DE6A}">
      <dsp:nvSpPr>
        <dsp:cNvPr id="0" name=""/>
        <dsp:cNvSpPr/>
      </dsp:nvSpPr>
      <dsp:spPr>
        <a:xfrm>
          <a:off x="4058467" y="1620673"/>
          <a:ext cx="249170" cy="1095407"/>
        </a:xfrm>
        <a:custGeom>
          <a:avLst/>
          <a:gdLst/>
          <a:ahLst/>
          <a:cxnLst/>
          <a:rect l="0" t="0" r="0" b="0"/>
          <a:pathLst>
            <a:path>
              <a:moveTo>
                <a:pt x="0" y="0"/>
              </a:moveTo>
              <a:lnTo>
                <a:pt x="0" y="1095407"/>
              </a:lnTo>
              <a:lnTo>
                <a:pt x="249170" y="10954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6F964D-4171-4053-B459-8E450B376BDB}">
      <dsp:nvSpPr>
        <dsp:cNvPr id="0" name=""/>
        <dsp:cNvSpPr/>
      </dsp:nvSpPr>
      <dsp:spPr>
        <a:xfrm>
          <a:off x="3809296" y="1620673"/>
          <a:ext cx="249170" cy="1091604"/>
        </a:xfrm>
        <a:custGeom>
          <a:avLst/>
          <a:gdLst/>
          <a:ahLst/>
          <a:cxnLst/>
          <a:rect l="0" t="0" r="0" b="0"/>
          <a:pathLst>
            <a:path>
              <a:moveTo>
                <a:pt x="249170" y="0"/>
              </a:moveTo>
              <a:lnTo>
                <a:pt x="249170" y="1091604"/>
              </a:lnTo>
              <a:lnTo>
                <a:pt x="0" y="10916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A991C1-C285-4E6E-889E-BBD8534BDEB7}">
      <dsp:nvSpPr>
        <dsp:cNvPr id="0" name=""/>
        <dsp:cNvSpPr/>
      </dsp:nvSpPr>
      <dsp:spPr>
        <a:xfrm>
          <a:off x="4058467" y="1620673"/>
          <a:ext cx="2871395" cy="2190815"/>
        </a:xfrm>
        <a:custGeom>
          <a:avLst/>
          <a:gdLst/>
          <a:ahLst/>
          <a:cxnLst/>
          <a:rect l="0" t="0" r="0" b="0"/>
          <a:pathLst>
            <a:path>
              <a:moveTo>
                <a:pt x="0" y="0"/>
              </a:moveTo>
              <a:lnTo>
                <a:pt x="0" y="1941644"/>
              </a:lnTo>
              <a:lnTo>
                <a:pt x="2871395" y="1941644"/>
              </a:lnTo>
              <a:lnTo>
                <a:pt x="2871395" y="21908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088164-CB72-41AA-868E-5F9AD35068B2}">
      <dsp:nvSpPr>
        <dsp:cNvPr id="0" name=""/>
        <dsp:cNvSpPr/>
      </dsp:nvSpPr>
      <dsp:spPr>
        <a:xfrm>
          <a:off x="4012747" y="1620673"/>
          <a:ext cx="91440" cy="2190815"/>
        </a:xfrm>
        <a:custGeom>
          <a:avLst/>
          <a:gdLst/>
          <a:ahLst/>
          <a:cxnLst/>
          <a:rect l="0" t="0" r="0" b="0"/>
          <a:pathLst>
            <a:path>
              <a:moveTo>
                <a:pt x="45720" y="0"/>
              </a:moveTo>
              <a:lnTo>
                <a:pt x="45720" y="21908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49BEAB-9C03-4495-B0B7-1F1F9A664FC8}">
      <dsp:nvSpPr>
        <dsp:cNvPr id="0" name=""/>
        <dsp:cNvSpPr/>
      </dsp:nvSpPr>
      <dsp:spPr>
        <a:xfrm>
          <a:off x="1187072" y="1620673"/>
          <a:ext cx="2871395" cy="2190815"/>
        </a:xfrm>
        <a:custGeom>
          <a:avLst/>
          <a:gdLst/>
          <a:ahLst/>
          <a:cxnLst/>
          <a:rect l="0" t="0" r="0" b="0"/>
          <a:pathLst>
            <a:path>
              <a:moveTo>
                <a:pt x="2871395" y="0"/>
              </a:moveTo>
              <a:lnTo>
                <a:pt x="2871395" y="1941644"/>
              </a:lnTo>
              <a:lnTo>
                <a:pt x="0" y="1941644"/>
              </a:lnTo>
              <a:lnTo>
                <a:pt x="0" y="21908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887039-1AA8-419D-BCD3-A62A50BF6C98}">
      <dsp:nvSpPr>
        <dsp:cNvPr id="0" name=""/>
        <dsp:cNvSpPr/>
      </dsp:nvSpPr>
      <dsp:spPr>
        <a:xfrm>
          <a:off x="2871940" y="434146"/>
          <a:ext cx="2373054" cy="1186527"/>
        </a:xfrm>
        <a:prstGeom prst="flowChartAlternateProcess">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anose="02000000000000000000" pitchFamily="2" charset="0"/>
              <a:cs typeface="NikoshBAN" panose="02000000000000000000" pitchFamily="2" charset="0"/>
            </a:rPr>
            <a:t>বিশেষ ব্যুৎপত্তি অর্জন</a:t>
          </a:r>
          <a:endParaRPr lang="en-GB" sz="3600" kern="1200" dirty="0"/>
        </a:p>
      </dsp:txBody>
      <dsp:txXfrm>
        <a:off x="2929860" y="492066"/>
        <a:ext cx="2257214" cy="1070687"/>
      </dsp:txXfrm>
    </dsp:sp>
    <dsp:sp modelId="{65195C74-0840-4A96-9C5C-04A5E01E4C67}">
      <dsp:nvSpPr>
        <dsp:cNvPr id="0" name=""/>
        <dsp:cNvSpPr/>
      </dsp:nvSpPr>
      <dsp:spPr>
        <a:xfrm>
          <a:off x="544" y="3811489"/>
          <a:ext cx="2373054" cy="1186527"/>
        </a:xfrm>
        <a:prstGeom prst="flowChartAlternateProcess">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smtClean="0">
              <a:latin typeface="NikoshBAN" panose="02000000000000000000" pitchFamily="2" charset="0"/>
              <a:cs typeface="NikoshBAN" panose="02000000000000000000" pitchFamily="2" charset="0"/>
            </a:rPr>
            <a:t>দর্শন</a:t>
          </a:r>
          <a:endParaRPr lang="en-GB" sz="3600" kern="1200" dirty="0">
            <a:latin typeface="NikoshBAN" panose="02000000000000000000" pitchFamily="2" charset="0"/>
            <a:cs typeface="NikoshBAN" panose="02000000000000000000" pitchFamily="2" charset="0"/>
          </a:endParaRPr>
        </a:p>
      </dsp:txBody>
      <dsp:txXfrm>
        <a:off x="58464" y="3869409"/>
        <a:ext cx="2257214" cy="1070687"/>
      </dsp:txXfrm>
    </dsp:sp>
    <dsp:sp modelId="{AB0A3B8E-CB88-4550-9D00-EA2B359D5184}">
      <dsp:nvSpPr>
        <dsp:cNvPr id="0" name=""/>
        <dsp:cNvSpPr/>
      </dsp:nvSpPr>
      <dsp:spPr>
        <a:xfrm>
          <a:off x="2871940" y="3811489"/>
          <a:ext cx="2373054" cy="1186527"/>
        </a:xfrm>
        <a:prstGeom prst="flowChartAlternateProcess">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smtClean="0">
              <a:latin typeface="NikoshBAN" panose="02000000000000000000" pitchFamily="2" charset="0"/>
              <a:cs typeface="NikoshBAN" panose="02000000000000000000" pitchFamily="2" charset="0"/>
            </a:rPr>
            <a:t>সামরিক</a:t>
          </a:r>
          <a:endParaRPr lang="en-GB" sz="3600" kern="1200" dirty="0">
            <a:latin typeface="NikoshBAN" panose="02000000000000000000" pitchFamily="2" charset="0"/>
            <a:cs typeface="NikoshBAN" panose="02000000000000000000" pitchFamily="2" charset="0"/>
          </a:endParaRPr>
        </a:p>
      </dsp:txBody>
      <dsp:txXfrm>
        <a:off x="2929860" y="3869409"/>
        <a:ext cx="2257214" cy="1070687"/>
      </dsp:txXfrm>
    </dsp:sp>
    <dsp:sp modelId="{3E8100FF-7900-4357-AAEF-0658CF9E2C51}">
      <dsp:nvSpPr>
        <dsp:cNvPr id="0" name=""/>
        <dsp:cNvSpPr/>
      </dsp:nvSpPr>
      <dsp:spPr>
        <a:xfrm>
          <a:off x="5743335" y="3811489"/>
          <a:ext cx="2373054" cy="1186527"/>
        </a:xfrm>
        <a:prstGeom prst="flowChartAlternateProcess">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err="1" smtClean="0">
              <a:latin typeface="NikoshBAN" panose="02000000000000000000" pitchFamily="2" charset="0"/>
              <a:cs typeface="NikoshBAN" panose="02000000000000000000" pitchFamily="2" charset="0"/>
            </a:rPr>
            <a:t>শাসনতান্ত্রিক</a:t>
          </a:r>
          <a:endParaRPr lang="en-GB" sz="3600" kern="1200" dirty="0">
            <a:latin typeface="NikoshBAN" panose="02000000000000000000" pitchFamily="2" charset="0"/>
            <a:cs typeface="NikoshBAN" panose="02000000000000000000" pitchFamily="2" charset="0"/>
          </a:endParaRPr>
        </a:p>
      </dsp:txBody>
      <dsp:txXfrm>
        <a:off x="5801255" y="3869409"/>
        <a:ext cx="2257214" cy="1070687"/>
      </dsp:txXfrm>
    </dsp:sp>
    <dsp:sp modelId="{136395B1-D644-479B-B35A-8C75764A69DC}">
      <dsp:nvSpPr>
        <dsp:cNvPr id="0" name=""/>
        <dsp:cNvSpPr/>
      </dsp:nvSpPr>
      <dsp:spPr>
        <a:xfrm>
          <a:off x="1486575" y="2150333"/>
          <a:ext cx="2322721" cy="1123890"/>
        </a:xfrm>
        <a:prstGeom prst="flowChartAlternateProcess">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anose="02000000000000000000" pitchFamily="2" charset="0"/>
              <a:cs typeface="NikoshBAN" panose="02000000000000000000" pitchFamily="2" charset="0"/>
            </a:rPr>
            <a:t>গণিত</a:t>
          </a:r>
          <a:endParaRPr lang="en-GB" sz="3600" kern="1200" dirty="0"/>
        </a:p>
      </dsp:txBody>
      <dsp:txXfrm>
        <a:off x="1541438" y="2205196"/>
        <a:ext cx="2212995" cy="1014164"/>
      </dsp:txXfrm>
    </dsp:sp>
    <dsp:sp modelId="{25EA34A3-C76A-463B-921B-F090B1B8BFFE}">
      <dsp:nvSpPr>
        <dsp:cNvPr id="0" name=""/>
        <dsp:cNvSpPr/>
      </dsp:nvSpPr>
      <dsp:spPr>
        <a:xfrm>
          <a:off x="4307638" y="2119015"/>
          <a:ext cx="2408507" cy="1194132"/>
        </a:xfrm>
        <a:prstGeom prst="flowChartAlternateProcess">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err="1" smtClean="0">
              <a:latin typeface="NikoshBAN" panose="02000000000000000000" pitchFamily="2" charset="0"/>
              <a:cs typeface="NikoshBAN" panose="02000000000000000000" pitchFamily="2" charset="0"/>
            </a:rPr>
            <a:t>জোতির্বিজ্ঞান</a:t>
          </a:r>
          <a:endParaRPr lang="en-GB" sz="3600" kern="1200" dirty="0">
            <a:latin typeface="NikoshBAN" panose="02000000000000000000" pitchFamily="2" charset="0"/>
            <a:cs typeface="NikoshBAN" panose="02000000000000000000" pitchFamily="2" charset="0"/>
          </a:endParaRPr>
        </a:p>
      </dsp:txBody>
      <dsp:txXfrm>
        <a:off x="4365930" y="2177307"/>
        <a:ext cx="2291923" cy="107754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E96EAB-A5B0-490A-B175-DB995C822430}"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DF010D-27FD-466A-9E08-0FB533A9CF8C}" type="slidenum">
              <a:rPr lang="en-GB" smtClean="0"/>
              <a:t>‹#›</a:t>
            </a:fld>
            <a:endParaRPr lang="en-GB"/>
          </a:p>
        </p:txBody>
      </p:sp>
    </p:spTree>
    <p:extLst>
      <p:ext uri="{BB962C8B-B14F-4D97-AF65-F5344CB8AC3E}">
        <p14:creationId xmlns:p14="http://schemas.microsoft.com/office/powerpoint/2010/main" val="9003256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96EAB-A5B0-490A-B175-DB995C822430}"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DF010D-27FD-466A-9E08-0FB533A9CF8C}" type="slidenum">
              <a:rPr lang="en-GB" smtClean="0"/>
              <a:t>‹#›</a:t>
            </a:fld>
            <a:endParaRPr lang="en-GB"/>
          </a:p>
        </p:txBody>
      </p:sp>
    </p:spTree>
    <p:extLst>
      <p:ext uri="{BB962C8B-B14F-4D97-AF65-F5344CB8AC3E}">
        <p14:creationId xmlns:p14="http://schemas.microsoft.com/office/powerpoint/2010/main" val="730374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96EAB-A5B0-490A-B175-DB995C822430}"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DF010D-27FD-466A-9E08-0FB533A9CF8C}" type="slidenum">
              <a:rPr lang="en-GB" smtClean="0"/>
              <a:t>‹#›</a:t>
            </a:fld>
            <a:endParaRPr lang="en-GB"/>
          </a:p>
        </p:txBody>
      </p:sp>
    </p:spTree>
    <p:extLst>
      <p:ext uri="{BB962C8B-B14F-4D97-AF65-F5344CB8AC3E}">
        <p14:creationId xmlns:p14="http://schemas.microsoft.com/office/powerpoint/2010/main" val="2932473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96EAB-A5B0-490A-B175-DB995C822430}"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DF010D-27FD-466A-9E08-0FB533A9CF8C}" type="slidenum">
              <a:rPr lang="en-GB" smtClean="0"/>
              <a:t>‹#›</a:t>
            </a:fld>
            <a:endParaRPr lang="en-GB"/>
          </a:p>
        </p:txBody>
      </p:sp>
    </p:spTree>
    <p:extLst>
      <p:ext uri="{BB962C8B-B14F-4D97-AF65-F5344CB8AC3E}">
        <p14:creationId xmlns:p14="http://schemas.microsoft.com/office/powerpoint/2010/main" val="1787724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E96EAB-A5B0-490A-B175-DB995C822430}"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DF010D-27FD-466A-9E08-0FB533A9CF8C}" type="slidenum">
              <a:rPr lang="en-GB" smtClean="0"/>
              <a:t>‹#›</a:t>
            </a:fld>
            <a:endParaRPr lang="en-GB"/>
          </a:p>
        </p:txBody>
      </p:sp>
    </p:spTree>
    <p:extLst>
      <p:ext uri="{BB962C8B-B14F-4D97-AF65-F5344CB8AC3E}">
        <p14:creationId xmlns:p14="http://schemas.microsoft.com/office/powerpoint/2010/main" val="544407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E96EAB-A5B0-490A-B175-DB995C822430}" type="datetimeFigureOut">
              <a:rPr lang="en-GB" smtClean="0"/>
              <a:t>13/07/2021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DF010D-27FD-466A-9E08-0FB533A9CF8C}" type="slidenum">
              <a:rPr lang="en-GB" smtClean="0"/>
              <a:t>‹#›</a:t>
            </a:fld>
            <a:endParaRPr lang="en-GB"/>
          </a:p>
        </p:txBody>
      </p:sp>
    </p:spTree>
    <p:extLst>
      <p:ext uri="{BB962C8B-B14F-4D97-AF65-F5344CB8AC3E}">
        <p14:creationId xmlns:p14="http://schemas.microsoft.com/office/powerpoint/2010/main" val="3584939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E96EAB-A5B0-490A-B175-DB995C822430}" type="datetimeFigureOut">
              <a:rPr lang="en-GB" smtClean="0"/>
              <a:t>13/07/2021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DF010D-27FD-466A-9E08-0FB533A9CF8C}" type="slidenum">
              <a:rPr lang="en-GB" smtClean="0"/>
              <a:t>‹#›</a:t>
            </a:fld>
            <a:endParaRPr lang="en-GB"/>
          </a:p>
        </p:txBody>
      </p:sp>
    </p:spTree>
    <p:extLst>
      <p:ext uri="{BB962C8B-B14F-4D97-AF65-F5344CB8AC3E}">
        <p14:creationId xmlns:p14="http://schemas.microsoft.com/office/powerpoint/2010/main" val="1057431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E96EAB-A5B0-490A-B175-DB995C822430}" type="datetimeFigureOut">
              <a:rPr lang="en-GB" smtClean="0"/>
              <a:t>13/07/2021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DF010D-27FD-466A-9E08-0FB533A9CF8C}" type="slidenum">
              <a:rPr lang="en-GB" smtClean="0"/>
              <a:t>‹#›</a:t>
            </a:fld>
            <a:endParaRPr lang="en-GB"/>
          </a:p>
        </p:txBody>
      </p:sp>
    </p:spTree>
    <p:extLst>
      <p:ext uri="{BB962C8B-B14F-4D97-AF65-F5344CB8AC3E}">
        <p14:creationId xmlns:p14="http://schemas.microsoft.com/office/powerpoint/2010/main" val="3890329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96EAB-A5B0-490A-B175-DB995C822430}" type="datetimeFigureOut">
              <a:rPr lang="en-GB" smtClean="0"/>
              <a:t>13/07/2021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DF010D-27FD-466A-9E08-0FB533A9CF8C}" type="slidenum">
              <a:rPr lang="en-GB" smtClean="0"/>
              <a:t>‹#›</a:t>
            </a:fld>
            <a:endParaRPr lang="en-GB"/>
          </a:p>
        </p:txBody>
      </p:sp>
    </p:spTree>
    <p:extLst>
      <p:ext uri="{BB962C8B-B14F-4D97-AF65-F5344CB8AC3E}">
        <p14:creationId xmlns:p14="http://schemas.microsoft.com/office/powerpoint/2010/main" val="2997364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96EAB-A5B0-490A-B175-DB995C822430}" type="datetimeFigureOut">
              <a:rPr lang="en-GB" smtClean="0"/>
              <a:t>13/07/2021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DF010D-27FD-466A-9E08-0FB533A9CF8C}" type="slidenum">
              <a:rPr lang="en-GB" smtClean="0"/>
              <a:t>‹#›</a:t>
            </a:fld>
            <a:endParaRPr lang="en-GB"/>
          </a:p>
        </p:txBody>
      </p:sp>
    </p:spTree>
    <p:extLst>
      <p:ext uri="{BB962C8B-B14F-4D97-AF65-F5344CB8AC3E}">
        <p14:creationId xmlns:p14="http://schemas.microsoft.com/office/powerpoint/2010/main" val="2195389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96EAB-A5B0-490A-B175-DB995C822430}" type="datetimeFigureOut">
              <a:rPr lang="en-GB" smtClean="0"/>
              <a:t>13/07/2021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DF010D-27FD-466A-9E08-0FB533A9CF8C}" type="slidenum">
              <a:rPr lang="en-GB" smtClean="0"/>
              <a:t>‹#›</a:t>
            </a:fld>
            <a:endParaRPr lang="en-GB"/>
          </a:p>
        </p:txBody>
      </p:sp>
    </p:spTree>
    <p:extLst>
      <p:ext uri="{BB962C8B-B14F-4D97-AF65-F5344CB8AC3E}">
        <p14:creationId xmlns:p14="http://schemas.microsoft.com/office/powerpoint/2010/main" val="42221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96EAB-A5B0-490A-B175-DB995C822430}" type="datetimeFigureOut">
              <a:rPr lang="en-GB" smtClean="0"/>
              <a:t>13/07/2021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F010D-27FD-466A-9E08-0FB533A9CF8C}" type="slidenum">
              <a:rPr lang="en-GB" smtClean="0"/>
              <a:t>‹#›</a:t>
            </a:fld>
            <a:endParaRPr lang="en-GB"/>
          </a:p>
        </p:txBody>
      </p:sp>
    </p:spTree>
    <p:extLst>
      <p:ext uri="{BB962C8B-B14F-4D97-AF65-F5344CB8AC3E}">
        <p14:creationId xmlns:p14="http://schemas.microsoft.com/office/powerpoint/2010/main" val="3271106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fif"/><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fif"/></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mailto:arifulkabir182@gmail.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fi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fi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6" name="TextBox 5"/>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4169" y="658134"/>
            <a:ext cx="5073162" cy="5073162"/>
          </a:xfrm>
          <a:prstGeom prst="ellipse">
            <a:avLst/>
          </a:prstGeom>
          <a:ln>
            <a:noFill/>
          </a:ln>
          <a:effectLst>
            <a:softEdge rad="112500"/>
          </a:effectLst>
        </p:spPr>
      </p:pic>
      <p:sp>
        <p:nvSpPr>
          <p:cNvPr id="3" name="TextBox 2"/>
          <p:cNvSpPr txBox="1"/>
          <p:nvPr/>
        </p:nvSpPr>
        <p:spPr>
          <a:xfrm>
            <a:off x="12287781" y="5740440"/>
            <a:ext cx="7927848" cy="523220"/>
          </a:xfrm>
          <a:prstGeom prst="rect">
            <a:avLst/>
          </a:prstGeom>
          <a:solidFill>
            <a:schemeClr val="accent6">
              <a:lumMod val="20000"/>
              <a:lumOff val="80000"/>
            </a:schemeClr>
          </a:solid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আজকের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ক্লাশে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সকল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শিক্ষার্থীদের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গুচ্ছ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ফুলের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ফুলেল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শুভেচ্ছা</a:t>
            </a:r>
            <a:r>
              <a:rPr lang="en-US" sz="2800" dirty="0" smtClean="0">
                <a:latin typeface="NikoshBAN" panose="02000000000000000000" pitchFamily="2" charset="0"/>
                <a:cs typeface="NikoshBAN" panose="02000000000000000000" pitchFamily="2" charset="0"/>
              </a:rPr>
              <a:t>।</a:t>
            </a:r>
            <a:endParaRPr lang="en-GB"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159826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3000" fill="hold"/>
                                        <p:tgtEl>
                                          <p:spTgt spid="6"/>
                                        </p:tgtEl>
                                        <p:attrNameLst>
                                          <p:attrName>ppt_x</p:attrName>
                                        </p:attrNameLst>
                                      </p:cBhvr>
                                      <p:tavLst>
                                        <p:tav tm="0">
                                          <p:val>
                                            <p:strVal val="1+#ppt_w/2"/>
                                          </p:val>
                                        </p:tav>
                                        <p:tav tm="100000">
                                          <p:val>
                                            <p:strVal val="#ppt_x"/>
                                          </p:val>
                                        </p:tav>
                                      </p:tavLst>
                                    </p:anim>
                                    <p:anim calcmode="lin" valueType="num">
                                      <p:cBhvr additive="base">
                                        <p:cTn id="8" dur="13000" fill="hold"/>
                                        <p:tgtEl>
                                          <p:spTgt spid="6"/>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2" presetClass="entr" presetSubtype="8" repeatCount="indefinite" fill="hold" grpId="0" nodeType="withEffect">
                                  <p:stCondLst>
                                    <p:cond delay="1000"/>
                                  </p:stCondLst>
                                  <p:endCondLst>
                                    <p:cond evt="onNext" delay="0">
                                      <p:tgtEl>
                                        <p:sldTgt/>
                                      </p:tgtEl>
                                    </p:cond>
                                  </p:end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0" fill="hold"/>
                                        <p:tgtEl>
                                          <p:spTgt spid="3"/>
                                        </p:tgtEl>
                                        <p:attrNameLst>
                                          <p:attrName>ppt_x</p:attrName>
                                        </p:attrNameLst>
                                      </p:cBhvr>
                                      <p:tavLst>
                                        <p:tav tm="0">
                                          <p:val>
                                            <p:strVal val="0-#ppt_w/2"/>
                                          </p:val>
                                        </p:tav>
                                        <p:tav tm="100000">
                                          <p:val>
                                            <p:strVal val="#ppt_x"/>
                                          </p:val>
                                        </p:tav>
                                      </p:tavLst>
                                    </p:anim>
                                    <p:anim calcmode="lin" valueType="num">
                                      <p:cBhvr additive="base">
                                        <p:cTn id="17" dur="10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smtClean="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2" name="TextBox 1"/>
          <p:cNvSpPr txBox="1"/>
          <p:nvPr/>
        </p:nvSpPr>
        <p:spPr>
          <a:xfrm>
            <a:off x="1547447" y="1078993"/>
            <a:ext cx="9196754" cy="4839472"/>
          </a:xfrm>
          <a:prstGeom prst="rect">
            <a:avLst/>
          </a:prstGeom>
          <a:blipFill>
            <a:blip r:embed="rId4"/>
            <a:tile tx="0" ty="0" sx="100000" sy="100000" flip="none" algn="tl"/>
          </a:blipFill>
        </p:spPr>
        <p:txBody>
          <a:bodyPr wrap="square" rtlCol="0">
            <a:spAutoFit/>
          </a:bodyPr>
          <a:lstStyle/>
          <a:p>
            <a:pPr algn="ctr"/>
            <a:r>
              <a:rPr lang="en-US" sz="5400" b="1" dirty="0" err="1" smtClean="0">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প্রাথমিক</a:t>
            </a:r>
            <a:r>
              <a:rPr lang="en-US" sz="5400" b="1" dirty="0" smtClean="0">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জীবন</a:t>
            </a:r>
            <a:endParaRPr lang="en-US" sz="2800" b="1" dirty="0" smtClean="0">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just"/>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মুঘল</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বাবরের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জৈষ্ঠ্য</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নাসিরুদ্দিন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মুহাম্মদ</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হুমায়ুন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১৫০৮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৬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মার্চ</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কাবুলে</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জন্মগ্রহণ</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কামরান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আসকারী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হিন্দোল</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অপর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ভ্রাতা</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মাহিম</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বেগম</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হুমায়ুন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শব্দের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ভাগ্যবান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বাল্যকালে</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পিতৃভাষা</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তুর্কি</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মাতৃভাষা</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ফারসি</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ধর্মীয়</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আরবী</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লাভ</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অঙ্কশাস্ত্রে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জোতির্বিজ্ঞানে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দর্শন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শাস্ত্রে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বুৎপত্তি</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লাভ</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সামরিক</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শাসনতান্ত্রিক</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অভিজ্ঞতা</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অর্জন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করেছিলেন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ভারতীয়</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অভিযান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গুলোতে</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সহযোদ্ধা</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খানুয়ার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যুদ্ধের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বছর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বয়সে</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বাদাখশানের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শাসনকর্তা</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নিযুক্ত</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ভারতে</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মুঘল</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সাম্রাজ্য</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প্রতিষ্ঠিত</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হওয়ার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হিসার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ফিরোজা</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সম্বলে</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জায়গীর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লাভ</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171712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25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286" y="835636"/>
            <a:ext cx="3024552" cy="4545091"/>
          </a:xfrm>
          <a:prstGeom prst="rect">
            <a:avLst/>
          </a:prstGeom>
        </p:spPr>
      </p:pic>
    </p:spTree>
    <p:extLst>
      <p:ext uri="{BB962C8B-B14F-4D97-AF65-F5344CB8AC3E}">
        <p14:creationId xmlns:p14="http://schemas.microsoft.com/office/powerpoint/2010/main" val="1578426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2" name="TextBox 1"/>
          <p:cNvSpPr txBox="1"/>
          <p:nvPr/>
        </p:nvSpPr>
        <p:spPr>
          <a:xfrm>
            <a:off x="4306824" y="1682496"/>
            <a:ext cx="6792585" cy="3785652"/>
          </a:xfrm>
          <a:prstGeom prst="rect">
            <a:avLst/>
          </a:prstGeom>
          <a:solidFill>
            <a:schemeClr val="accent6">
              <a:lumMod val="20000"/>
              <a:lumOff val="80000"/>
            </a:schemeClr>
          </a:solidFill>
        </p:spPr>
        <p:txBody>
          <a:bodyPr wrap="square" rtlCol="0">
            <a:spAutoFit/>
          </a:bodyPr>
          <a:lstStyle/>
          <a:p>
            <a:pPr marL="285750" indent="-285750">
              <a:buFont typeface="Wingdings" panose="05000000000000000000" pitchFamily="2" charset="2"/>
              <a:buChar char="v"/>
            </a:pPr>
            <a:r>
              <a:rPr lang="bn-BD" sz="4000" dirty="0" smtClean="0">
                <a:latin typeface="NikoshBAN" panose="02000000000000000000" pitchFamily="2" charset="0"/>
                <a:cs typeface="NikoshBAN" panose="02000000000000000000" pitchFamily="2" charset="0"/>
              </a:rPr>
              <a:t>নাসিরুদ্দিন মোহাম্মদ হমায়ুন কে ছিলেন?</a:t>
            </a:r>
          </a:p>
          <a:p>
            <a:pPr marL="285750" indent="-285750">
              <a:buFont typeface="Wingdings" panose="05000000000000000000" pitchFamily="2" charset="2"/>
              <a:buChar char="v"/>
            </a:pPr>
            <a:r>
              <a:rPr lang="bn-BD" sz="4000" dirty="0">
                <a:latin typeface="NikoshBAN" panose="02000000000000000000" pitchFamily="2" charset="0"/>
                <a:cs typeface="NikoshBAN" panose="02000000000000000000" pitchFamily="2" charset="0"/>
              </a:rPr>
              <a:t>নাসিরুদ্দিন মোহাম্মদ </a:t>
            </a:r>
            <a:r>
              <a:rPr lang="bn-BD" sz="4000" dirty="0" smtClean="0">
                <a:latin typeface="NikoshBAN" panose="02000000000000000000" pitchFamily="2" charset="0"/>
                <a:cs typeface="NikoshBAN" panose="02000000000000000000" pitchFamily="2" charset="0"/>
              </a:rPr>
              <a:t>হমায়ুনের পিতা </a:t>
            </a:r>
            <a:r>
              <a:rPr lang="bn-BD" sz="4000" dirty="0">
                <a:latin typeface="NikoshBAN" panose="02000000000000000000" pitchFamily="2" charset="0"/>
                <a:cs typeface="NikoshBAN" panose="02000000000000000000" pitchFamily="2" charset="0"/>
              </a:rPr>
              <a:t>কে ছিলেন</a:t>
            </a:r>
            <a:r>
              <a:rPr lang="bn-BD" sz="4000" dirty="0" smtClean="0">
                <a:latin typeface="NikoshBAN" panose="02000000000000000000" pitchFamily="2" charset="0"/>
                <a:cs typeface="NikoshBAN" panose="02000000000000000000" pitchFamily="2" charset="0"/>
              </a:rPr>
              <a:t>?</a:t>
            </a:r>
          </a:p>
          <a:p>
            <a:pPr marL="285750" indent="-285750">
              <a:buFont typeface="Wingdings" panose="05000000000000000000" pitchFamily="2" charset="2"/>
              <a:buChar char="v"/>
            </a:pPr>
            <a:r>
              <a:rPr lang="bn-BD" sz="4000" dirty="0">
                <a:latin typeface="NikoshBAN" panose="02000000000000000000" pitchFamily="2" charset="0"/>
                <a:cs typeface="NikoshBAN" panose="02000000000000000000" pitchFamily="2" charset="0"/>
              </a:rPr>
              <a:t>নাসিরুদ্দিন মোহাম্মদ হমায়ুন </a:t>
            </a:r>
            <a:r>
              <a:rPr lang="bn-BD" sz="4000" dirty="0" smtClean="0">
                <a:latin typeface="NikoshBAN" panose="02000000000000000000" pitchFamily="2" charset="0"/>
                <a:cs typeface="NikoshBAN" panose="02000000000000000000" pitchFamily="2" charset="0"/>
              </a:rPr>
              <a:t>কত বছর বয়সে দিল্লির সিংহাসনে আরোহণ করেন?</a:t>
            </a:r>
            <a:endParaRPr lang="bn-BD" sz="4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1451" t="2527" r="20773" b="946"/>
          <a:stretch/>
        </p:blipFill>
        <p:spPr>
          <a:xfrm>
            <a:off x="1856232" y="1681909"/>
            <a:ext cx="2231136" cy="3745852"/>
          </a:xfrm>
          <a:prstGeom prst="rect">
            <a:avLst/>
          </a:prstGeom>
        </p:spPr>
      </p:pic>
    </p:spTree>
    <p:extLst>
      <p:ext uri="{BB962C8B-B14F-4D97-AF65-F5344CB8AC3E}">
        <p14:creationId xmlns:p14="http://schemas.microsoft.com/office/powerpoint/2010/main" val="6693443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1350" fill="hold"/>
                                        <p:tgtEl>
                                          <p:spTgt spid="5"/>
                                        </p:tgtEl>
                                        <p:attrNameLst>
                                          <p:attrName>ppt_w</p:attrName>
                                        </p:attrNameLst>
                                      </p:cBhvr>
                                      <p:tavLst>
                                        <p:tav tm="0">
                                          <p:val>
                                            <p:fltVal val="0"/>
                                          </p:val>
                                        </p:tav>
                                        <p:tav tm="100000">
                                          <p:val>
                                            <p:strVal val="#ppt_w"/>
                                          </p:val>
                                        </p:tav>
                                      </p:tavLst>
                                    </p:anim>
                                    <p:anim calcmode="lin" valueType="num">
                                      <p:cBhvr>
                                        <p:cTn id="12" dur="1350" fill="hold"/>
                                        <p:tgtEl>
                                          <p:spTgt spid="5"/>
                                        </p:tgtEl>
                                        <p:attrNameLst>
                                          <p:attrName>ppt_h</p:attrName>
                                        </p:attrNameLst>
                                      </p:cBhvr>
                                      <p:tavLst>
                                        <p:tav tm="0">
                                          <p:val>
                                            <p:fltVal val="0"/>
                                          </p:val>
                                        </p:tav>
                                        <p:tav tm="100000">
                                          <p:val>
                                            <p:strVal val="#ppt_h"/>
                                          </p:val>
                                        </p:tav>
                                      </p:tavLst>
                                    </p:anim>
                                    <p:animEffect transition="in" filter="fade">
                                      <p:cBhvr>
                                        <p:cTn id="13" dur="1350"/>
                                        <p:tgtEl>
                                          <p:spTgt spid="5"/>
                                        </p:tgtEl>
                                      </p:cBhvr>
                                    </p:animEffect>
                                  </p:childTnLst>
                                </p:cTn>
                              </p:par>
                              <p:par>
                                <p:cTn id="14" presetID="41" presetClass="entr" presetSubtype="0" fill="hold" grpId="0" nodeType="withEffect">
                                  <p:stCondLst>
                                    <p:cond delay="40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2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2500" fill="hold"/>
                                        <p:tgtEl>
                                          <p:spTgt spid="2"/>
                                        </p:tgtEl>
                                        <p:attrNameLst>
                                          <p:attrName>ppt_y</p:attrName>
                                        </p:attrNameLst>
                                      </p:cBhvr>
                                      <p:tavLst>
                                        <p:tav tm="0">
                                          <p:val>
                                            <p:strVal val="#ppt_y"/>
                                          </p:val>
                                        </p:tav>
                                        <p:tav tm="100000">
                                          <p:val>
                                            <p:strVal val="#ppt_y"/>
                                          </p:val>
                                        </p:tav>
                                      </p:tavLst>
                                    </p:anim>
                                    <p:anim calcmode="lin" valueType="num">
                                      <p:cBhvr>
                                        <p:cTn id="18" dur="2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2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2" name="TextBox 1"/>
          <p:cNvSpPr txBox="1"/>
          <p:nvPr/>
        </p:nvSpPr>
        <p:spPr>
          <a:xfrm>
            <a:off x="1627632" y="1783080"/>
            <a:ext cx="9107424" cy="3209544"/>
          </a:xfrm>
          <a:prstGeom prst="rect">
            <a:avLst/>
          </a:prstGeom>
          <a:solidFill>
            <a:schemeClr val="accent6">
              <a:lumMod val="20000"/>
              <a:lumOff val="80000"/>
            </a:schemeClr>
          </a:solidFill>
        </p:spPr>
        <p:txBody>
          <a:bodyPr wrap="square" rtlCol="0">
            <a:spAutoFit/>
          </a:bodyPr>
          <a:lstStyle/>
          <a:p>
            <a:pPr algn="ctr"/>
            <a:r>
              <a:rPr lang="en-US" sz="6000" b="1" dirty="0" err="1" smtClean="0">
                <a:latin typeface="NikoshBAN" panose="02000000000000000000" pitchFamily="2" charset="0"/>
                <a:cs typeface="NikoshBAN" panose="02000000000000000000" pitchFamily="2" charset="0"/>
              </a:rPr>
              <a:t>প্রশ্নের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উত্তর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সমুহ</a:t>
            </a:r>
            <a:endParaRPr lang="en-US" sz="6000" b="1" dirty="0" smtClean="0">
              <a:latin typeface="NikoshBAN" panose="02000000000000000000" pitchFamily="2" charset="0"/>
              <a:cs typeface="NikoshBAN" panose="02000000000000000000" pitchFamily="2" charset="0"/>
            </a:endParaRPr>
          </a:p>
          <a:p>
            <a:pPr algn="ctr"/>
            <a:r>
              <a:rPr lang="en-US" sz="4800" dirty="0" err="1" smtClean="0">
                <a:latin typeface="NikoshBAN" panose="02000000000000000000" pitchFamily="2" charset="0"/>
                <a:cs typeface="NikoshBAN" panose="02000000000000000000" pitchFamily="2" charset="0"/>
              </a:rPr>
              <a:t>উঃ</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মুঘল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সাম্রাজ্যের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এক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ভাগ্যবান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শাসকের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নাম</a:t>
            </a:r>
            <a:r>
              <a:rPr lang="en-US" sz="4800" dirty="0" smtClean="0">
                <a:latin typeface="NikoshBAN" panose="02000000000000000000" pitchFamily="2" charset="0"/>
                <a:cs typeface="NikoshBAN" panose="02000000000000000000" pitchFamily="2" charset="0"/>
              </a:rPr>
              <a:t>।</a:t>
            </a:r>
          </a:p>
          <a:p>
            <a:pPr algn="ctr"/>
            <a:r>
              <a:rPr lang="en-US" sz="4800" dirty="0" err="1" smtClean="0">
                <a:latin typeface="NikoshBAN" panose="02000000000000000000" pitchFamily="2" charset="0"/>
                <a:cs typeface="NikoshBAN" panose="02000000000000000000" pitchFamily="2" charset="0"/>
              </a:rPr>
              <a:t>উঃ</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জহির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উদ্দিন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মোহাম্মদ</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বাবর</a:t>
            </a:r>
            <a:r>
              <a:rPr lang="en-US" sz="4800" dirty="0" smtClean="0">
                <a:latin typeface="NikoshBAN" panose="02000000000000000000" pitchFamily="2" charset="0"/>
                <a:cs typeface="NikoshBAN" panose="02000000000000000000" pitchFamily="2" charset="0"/>
              </a:rPr>
              <a:t>।</a:t>
            </a:r>
          </a:p>
          <a:p>
            <a:pPr algn="ctr"/>
            <a:r>
              <a:rPr lang="en-US" sz="4800" dirty="0" err="1" smtClean="0">
                <a:latin typeface="NikoshBAN" panose="02000000000000000000" pitchFamily="2" charset="0"/>
                <a:cs typeface="NikoshBAN" panose="02000000000000000000" pitchFamily="2" charset="0"/>
              </a:rPr>
              <a:t>উঃ</a:t>
            </a:r>
            <a:r>
              <a:rPr lang="en-US" sz="4800" dirty="0" smtClean="0">
                <a:latin typeface="NikoshBAN" panose="02000000000000000000" pitchFamily="2" charset="0"/>
                <a:cs typeface="NikoshBAN" panose="02000000000000000000" pitchFamily="2" charset="0"/>
              </a:rPr>
              <a:t> ২৩ </a:t>
            </a:r>
            <a:r>
              <a:rPr lang="en-US" sz="4800" dirty="0" err="1" smtClean="0">
                <a:latin typeface="NikoshBAN" panose="02000000000000000000" pitchFamily="2" charset="0"/>
                <a:cs typeface="NikoshBAN" panose="02000000000000000000" pitchFamily="2" charset="0"/>
              </a:rPr>
              <a:t>বছর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বয়সে</a:t>
            </a:r>
            <a:r>
              <a:rPr lang="en-US" sz="4800" dirty="0" smtClean="0">
                <a:latin typeface="NikoshBAN" panose="02000000000000000000" pitchFamily="2" charset="0"/>
                <a:cs typeface="NikoshBAN" panose="02000000000000000000" pitchFamily="2" charset="0"/>
              </a:rPr>
              <a:t>।  </a:t>
            </a:r>
            <a:endParaRPr lang="en-GB"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820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15" presetClass="entr" presetSubtype="0" fill="hold" grpId="0" nodeType="withEffect">
                                  <p:stCondLst>
                                    <p:cond delay="250"/>
                                  </p:stCondLst>
                                  <p:childTnLst>
                                    <p:set>
                                      <p:cBhvr>
                                        <p:cTn id="10" dur="1" fill="hold">
                                          <p:stCondLst>
                                            <p:cond delay="0"/>
                                          </p:stCondLst>
                                        </p:cTn>
                                        <p:tgtEl>
                                          <p:spTgt spid="2">
                                            <p:bg/>
                                          </p:spTgt>
                                        </p:tgtEl>
                                        <p:attrNameLst>
                                          <p:attrName>style.visibility</p:attrName>
                                        </p:attrNameLst>
                                      </p:cBhvr>
                                      <p:to>
                                        <p:strVal val="visible"/>
                                      </p:to>
                                    </p:set>
                                    <p:anim calcmode="lin" valueType="num">
                                      <p:cBhvr>
                                        <p:cTn id="11" dur="1000" fill="hold"/>
                                        <p:tgtEl>
                                          <p:spTgt spid="2">
                                            <p:bg/>
                                          </p:spTgt>
                                        </p:tgtEl>
                                        <p:attrNameLst>
                                          <p:attrName>ppt_w</p:attrName>
                                        </p:attrNameLst>
                                      </p:cBhvr>
                                      <p:tavLst>
                                        <p:tav tm="0">
                                          <p:val>
                                            <p:fltVal val="0"/>
                                          </p:val>
                                        </p:tav>
                                        <p:tav tm="100000">
                                          <p:val>
                                            <p:strVal val="#ppt_w"/>
                                          </p:val>
                                        </p:tav>
                                      </p:tavLst>
                                    </p:anim>
                                    <p:anim calcmode="lin" valueType="num">
                                      <p:cBhvr>
                                        <p:cTn id="12" dur="1000" fill="hold"/>
                                        <p:tgtEl>
                                          <p:spTgt spid="2">
                                            <p:bg/>
                                          </p:spTgt>
                                        </p:tgtEl>
                                        <p:attrNameLst>
                                          <p:attrName>ppt_h</p:attrName>
                                        </p:attrNameLst>
                                      </p:cBhvr>
                                      <p:tavLst>
                                        <p:tav tm="0">
                                          <p:val>
                                            <p:fltVal val="0"/>
                                          </p:val>
                                        </p:tav>
                                        <p:tav tm="100000">
                                          <p:val>
                                            <p:strVal val="#ppt_h"/>
                                          </p:val>
                                        </p:tav>
                                      </p:tavLst>
                                    </p:anim>
                                    <p:anim calcmode="lin" valueType="num">
                                      <p:cBhvr>
                                        <p:cTn id="13" dur="1000" fill="hold"/>
                                        <p:tgtEl>
                                          <p:spTgt spid="2">
                                            <p:bg/>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
                                            <p:bg/>
                                          </p:spTgt>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25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p:cTn id="1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25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20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4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4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1" dur="4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4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20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p:cTn id="35" dur="6250" fill="hold"/>
                                        <p:tgtEl>
                                          <p:spTgt spid="2">
                                            <p:txEl>
                                              <p:pRg st="3" end="3"/>
                                            </p:txEl>
                                          </p:spTgt>
                                        </p:tgtEl>
                                        <p:attrNameLst>
                                          <p:attrName>ppt_w</p:attrName>
                                        </p:attrNameLst>
                                      </p:cBhvr>
                                      <p:tavLst>
                                        <p:tav tm="0">
                                          <p:val>
                                            <p:fltVal val="0"/>
                                          </p:val>
                                        </p:tav>
                                        <p:tav tm="100000">
                                          <p:val>
                                            <p:strVal val="#ppt_w"/>
                                          </p:val>
                                        </p:tav>
                                      </p:tavLst>
                                    </p:anim>
                                    <p:anim calcmode="lin" valueType="num">
                                      <p:cBhvr>
                                        <p:cTn id="36" dur="6250" fill="hold"/>
                                        <p:tgtEl>
                                          <p:spTgt spid="2">
                                            <p:txEl>
                                              <p:pRg st="3" end="3"/>
                                            </p:txEl>
                                          </p:spTgt>
                                        </p:tgtEl>
                                        <p:attrNameLst>
                                          <p:attrName>ppt_h</p:attrName>
                                        </p:attrNameLst>
                                      </p:cBhvr>
                                      <p:tavLst>
                                        <p:tav tm="0">
                                          <p:val>
                                            <p:fltVal val="0"/>
                                          </p:val>
                                        </p:tav>
                                        <p:tav tm="100000">
                                          <p:val>
                                            <p:strVal val="#ppt_h"/>
                                          </p:val>
                                        </p:tav>
                                      </p:tavLst>
                                    </p:anim>
                                    <p:anim calcmode="lin" valueType="num">
                                      <p:cBhvr>
                                        <p:cTn id="37" dur="625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625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72400" y="6455664"/>
            <a:ext cx="7332785"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2" name="TextBox 1"/>
          <p:cNvSpPr txBox="1"/>
          <p:nvPr/>
        </p:nvSpPr>
        <p:spPr>
          <a:xfrm>
            <a:off x="1406775" y="729774"/>
            <a:ext cx="9381393" cy="5368496"/>
          </a:xfrm>
          <a:prstGeom prst="rect">
            <a:avLst/>
          </a:prstGeom>
          <a:blipFill>
            <a:blip r:embed="rId4"/>
            <a:tile tx="0" ty="0" sx="100000" sy="100000" flip="none" algn="tl"/>
          </a:blipFill>
        </p:spPr>
        <p:txBody>
          <a:bodyPr wrap="square" rtlCol="0">
            <a:spAutoFit/>
          </a:bodyPr>
          <a:lstStyle/>
          <a:p>
            <a:pPr algn="ct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সিংহাসনে আরোহণ </a:t>
            </a:r>
            <a:endParaRPr lang="bn-BD" sz="4800" b="1" dirty="0" smtClean="0">
              <a:latin typeface="NikoshBAN" panose="02000000000000000000" pitchFamily="2" charset="0"/>
              <a:cs typeface="NikoshBAN" panose="02000000000000000000" pitchFamily="2" charset="0"/>
            </a:endParaRPr>
          </a:p>
          <a:p>
            <a:pPr algn="just"/>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 বাবর মৃত্যুশয্যায় জৈষ্ঠ্যপুত্র হুমায়ুনকে দিল্লির</a:t>
            </a: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সিংহাসনের উত্তরাধিকারী মনোনীত করে যান এবং ভ্রাতাদের সাথে সদ্ব্যবহার করার জন্য তাঁকে উপদেশ দেন। পিতার মৃত্যুর চতুর্থ দিন অর্থাৎ ১৫৩০ খ্রিঃ ৩০ডিসেম্বর, ২৩ বছর বয়সে হুমায়ুন সিংহাসনে আরোহণ করেন। পিতার নির্দেশানুসারে তিনি ভ্রাতা কামরানকে কাবুল ও কান্দাহারে, আসকারীকে সম্বল এবং হিন্দোলকে আলোয়ার ও মেওয়াটের শাসনভার অর্পণ করেন। তাঁর চাচাতো ভাই মির্জা সুলায়মানকে তিনি বাদাখশানের শাসনকর্তা নিযুক্ত করেন। </a:t>
            </a:r>
            <a:endParaRPr lang="en-GB"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49728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840" fill="hold" grpId="0" nodeType="withEffect">
                                  <p:stCondLst>
                                    <p:cond delay="2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000" fill="hold"/>
                                        <p:tgtEl>
                                          <p:spTgt spid="3"/>
                                        </p:tgtEl>
                                        <p:attrNameLst>
                                          <p:attrName>ppt_x</p:attrName>
                                        </p:attrNameLst>
                                      </p:cBhvr>
                                      <p:tavLst>
                                        <p:tav tm="0">
                                          <p:val>
                                            <p:strVal val="1+#ppt_w/2"/>
                                          </p:val>
                                        </p:tav>
                                        <p:tav tm="100000">
                                          <p:val>
                                            <p:strVal val="#ppt_x"/>
                                          </p:val>
                                        </p:tav>
                                      </p:tavLst>
                                    </p:anim>
                                    <p:anim calcmode="lin" valueType="num">
                                      <p:cBhvr additive="base">
                                        <p:cTn id="8" dur="1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graphicFrame>
        <p:nvGraphicFramePr>
          <p:cNvPr id="2" name="Diagram 1"/>
          <p:cNvGraphicFramePr/>
          <p:nvPr>
            <p:extLst>
              <p:ext uri="{D42A27DB-BD31-4B8C-83A1-F6EECF244321}">
                <p14:modId xmlns:p14="http://schemas.microsoft.com/office/powerpoint/2010/main" val="40597293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08354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2">
                                            <p:graphicEl>
                                              <a:dgm id="{38B2D78D-F361-44A6-A2A8-D560B4046D82}"/>
                                            </p:graphicEl>
                                          </p:spTgt>
                                        </p:tgtEl>
                                        <p:attrNameLst>
                                          <p:attrName>style.visibility</p:attrName>
                                        </p:attrNameLst>
                                      </p:cBhvr>
                                      <p:to>
                                        <p:strVal val="visible"/>
                                      </p:to>
                                    </p:set>
                                    <p:anim calcmode="lin" valueType="num">
                                      <p:cBhvr additive="base">
                                        <p:cTn id="11" dur="500" fill="hold"/>
                                        <p:tgtEl>
                                          <p:spTgt spid="2">
                                            <p:graphicEl>
                                              <a:dgm id="{38B2D78D-F361-44A6-A2A8-D560B4046D82}"/>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38B2D78D-F361-44A6-A2A8-D560B4046D82}"/>
                                            </p:graphic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2">
                                            <p:graphicEl>
                                              <a:dgm id="{98B0128A-B30F-4C60-89CC-47CE22BB5840}"/>
                                            </p:graphicEl>
                                          </p:spTgt>
                                        </p:tgtEl>
                                        <p:attrNameLst>
                                          <p:attrName>style.visibility</p:attrName>
                                        </p:attrNameLst>
                                      </p:cBhvr>
                                      <p:to>
                                        <p:strVal val="visible"/>
                                      </p:to>
                                    </p:set>
                                    <p:anim calcmode="lin" valueType="num">
                                      <p:cBhvr additive="base">
                                        <p:cTn id="15" dur="500" fill="hold"/>
                                        <p:tgtEl>
                                          <p:spTgt spid="2">
                                            <p:graphicEl>
                                              <a:dgm id="{98B0128A-B30F-4C60-89CC-47CE22BB5840}"/>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graphicEl>
                                              <a:dgm id="{98B0128A-B30F-4C60-89CC-47CE22BB5840}"/>
                                            </p:graphic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50"/>
                                  </p:stCondLst>
                                  <p:childTnLst>
                                    <p:set>
                                      <p:cBhvr>
                                        <p:cTn id="18" dur="1" fill="hold">
                                          <p:stCondLst>
                                            <p:cond delay="0"/>
                                          </p:stCondLst>
                                        </p:cTn>
                                        <p:tgtEl>
                                          <p:spTgt spid="2">
                                            <p:graphicEl>
                                              <a:dgm id="{9CDAC75E-CFAA-40AB-9C10-3C0D43B1682F}"/>
                                            </p:graphicEl>
                                          </p:spTgt>
                                        </p:tgtEl>
                                        <p:attrNameLst>
                                          <p:attrName>style.visibility</p:attrName>
                                        </p:attrNameLst>
                                      </p:cBhvr>
                                      <p:to>
                                        <p:strVal val="visible"/>
                                      </p:to>
                                    </p:set>
                                    <p:anim calcmode="lin" valueType="num">
                                      <p:cBhvr additive="base">
                                        <p:cTn id="19" dur="500" fill="hold"/>
                                        <p:tgtEl>
                                          <p:spTgt spid="2">
                                            <p:graphicEl>
                                              <a:dgm id="{9CDAC75E-CFAA-40AB-9C10-3C0D43B1682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9CDAC75E-CFAA-40AB-9C10-3C0D43B1682F}"/>
                                            </p:graphic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50"/>
                                  </p:stCondLst>
                                  <p:childTnLst>
                                    <p:set>
                                      <p:cBhvr>
                                        <p:cTn id="22" dur="1" fill="hold">
                                          <p:stCondLst>
                                            <p:cond delay="0"/>
                                          </p:stCondLst>
                                        </p:cTn>
                                        <p:tgtEl>
                                          <p:spTgt spid="2">
                                            <p:graphicEl>
                                              <a:dgm id="{D7D9B70B-715F-44F2-8DA8-C24BAEFD3411}"/>
                                            </p:graphicEl>
                                          </p:spTgt>
                                        </p:tgtEl>
                                        <p:attrNameLst>
                                          <p:attrName>style.visibility</p:attrName>
                                        </p:attrNameLst>
                                      </p:cBhvr>
                                      <p:to>
                                        <p:strVal val="visible"/>
                                      </p:to>
                                    </p:set>
                                    <p:anim calcmode="lin" valueType="num">
                                      <p:cBhvr additive="base">
                                        <p:cTn id="23" dur="500" fill="hold"/>
                                        <p:tgtEl>
                                          <p:spTgt spid="2">
                                            <p:graphicEl>
                                              <a:dgm id="{D7D9B70B-715F-44F2-8DA8-C24BAEFD3411}"/>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D7D9B70B-715F-44F2-8DA8-C24BAEFD3411}"/>
                                            </p:graphic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250"/>
                                  </p:stCondLst>
                                  <p:childTnLst>
                                    <p:set>
                                      <p:cBhvr>
                                        <p:cTn id="26" dur="1" fill="hold">
                                          <p:stCondLst>
                                            <p:cond delay="0"/>
                                          </p:stCondLst>
                                        </p:cTn>
                                        <p:tgtEl>
                                          <p:spTgt spid="2">
                                            <p:graphicEl>
                                              <a:dgm id="{F9E1D0F7-B219-468D-BAEA-F0A8E372146D}"/>
                                            </p:graphicEl>
                                          </p:spTgt>
                                        </p:tgtEl>
                                        <p:attrNameLst>
                                          <p:attrName>style.visibility</p:attrName>
                                        </p:attrNameLst>
                                      </p:cBhvr>
                                      <p:to>
                                        <p:strVal val="visible"/>
                                      </p:to>
                                    </p:set>
                                    <p:anim calcmode="lin" valueType="num">
                                      <p:cBhvr additive="base">
                                        <p:cTn id="27" dur="500" fill="hold"/>
                                        <p:tgtEl>
                                          <p:spTgt spid="2">
                                            <p:graphicEl>
                                              <a:dgm id="{F9E1D0F7-B219-468D-BAEA-F0A8E372146D}"/>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F9E1D0F7-B219-468D-BAEA-F0A8E372146D}"/>
                                            </p:graphic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250"/>
                                  </p:stCondLst>
                                  <p:childTnLst>
                                    <p:set>
                                      <p:cBhvr>
                                        <p:cTn id="30" dur="1" fill="hold">
                                          <p:stCondLst>
                                            <p:cond delay="0"/>
                                          </p:stCondLst>
                                        </p:cTn>
                                        <p:tgtEl>
                                          <p:spTgt spid="2">
                                            <p:graphicEl>
                                              <a:dgm id="{FFE4B394-33AC-4DFD-88EF-B1157CB7CC5E}"/>
                                            </p:graphicEl>
                                          </p:spTgt>
                                        </p:tgtEl>
                                        <p:attrNameLst>
                                          <p:attrName>style.visibility</p:attrName>
                                        </p:attrNameLst>
                                      </p:cBhvr>
                                      <p:to>
                                        <p:strVal val="visible"/>
                                      </p:to>
                                    </p:set>
                                    <p:anim calcmode="lin" valueType="num">
                                      <p:cBhvr additive="base">
                                        <p:cTn id="31" dur="500" fill="hold"/>
                                        <p:tgtEl>
                                          <p:spTgt spid="2">
                                            <p:graphicEl>
                                              <a:dgm id="{FFE4B394-33AC-4DFD-88EF-B1157CB7CC5E}"/>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FFE4B394-33AC-4DFD-88EF-B1157CB7CC5E}"/>
                                            </p:graphic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250"/>
                                  </p:stCondLst>
                                  <p:childTnLst>
                                    <p:set>
                                      <p:cBhvr>
                                        <p:cTn id="34" dur="1" fill="hold">
                                          <p:stCondLst>
                                            <p:cond delay="0"/>
                                          </p:stCondLst>
                                        </p:cTn>
                                        <p:tgtEl>
                                          <p:spTgt spid="2">
                                            <p:graphicEl>
                                              <a:dgm id="{AFB2E716-865C-411F-9E63-6FE8B50B706C}"/>
                                            </p:graphicEl>
                                          </p:spTgt>
                                        </p:tgtEl>
                                        <p:attrNameLst>
                                          <p:attrName>style.visibility</p:attrName>
                                        </p:attrNameLst>
                                      </p:cBhvr>
                                      <p:to>
                                        <p:strVal val="visible"/>
                                      </p:to>
                                    </p:set>
                                    <p:anim calcmode="lin" valueType="num">
                                      <p:cBhvr additive="base">
                                        <p:cTn id="35" dur="500" fill="hold"/>
                                        <p:tgtEl>
                                          <p:spTgt spid="2">
                                            <p:graphicEl>
                                              <a:dgm id="{AFB2E716-865C-411F-9E63-6FE8B50B706C}"/>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graphicEl>
                                              <a:dgm id="{AFB2E716-865C-411F-9E63-6FE8B50B706C}"/>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2"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graphicFrame>
        <p:nvGraphicFramePr>
          <p:cNvPr id="2" name="Diagram 1"/>
          <p:cNvGraphicFramePr/>
          <p:nvPr>
            <p:extLst>
              <p:ext uri="{D42A27DB-BD31-4B8C-83A1-F6EECF244321}">
                <p14:modId xmlns:p14="http://schemas.microsoft.com/office/powerpoint/2010/main" val="240232480"/>
              </p:ext>
            </p:extLst>
          </p:nvPr>
        </p:nvGraphicFramePr>
        <p:xfrm>
          <a:off x="2032000" y="706170"/>
          <a:ext cx="8116935" cy="5432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10725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2">
                                            <p:graphicEl>
                                              <a:dgm id="{E5887039-1AA8-419D-BCD3-A62A50BF6C98}"/>
                                            </p:graphicEl>
                                          </p:spTgt>
                                        </p:tgtEl>
                                        <p:attrNameLst>
                                          <p:attrName>style.visibility</p:attrName>
                                        </p:attrNameLst>
                                      </p:cBhvr>
                                      <p:to>
                                        <p:strVal val="visible"/>
                                      </p:to>
                                    </p:set>
                                    <p:anim calcmode="lin" valueType="num">
                                      <p:cBhvr additive="base">
                                        <p:cTn id="11" dur="500" fill="hold"/>
                                        <p:tgtEl>
                                          <p:spTgt spid="2">
                                            <p:graphicEl>
                                              <a:dgm id="{E5887039-1AA8-419D-BCD3-A62A50BF6C98}"/>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E5887039-1AA8-419D-BCD3-A62A50BF6C98}"/>
                                            </p:graphic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2">
                                            <p:graphicEl>
                                              <a:dgm id="{D56F964D-4171-4053-B459-8E450B376BDB}"/>
                                            </p:graphicEl>
                                          </p:spTgt>
                                        </p:tgtEl>
                                        <p:attrNameLst>
                                          <p:attrName>style.visibility</p:attrName>
                                        </p:attrNameLst>
                                      </p:cBhvr>
                                      <p:to>
                                        <p:strVal val="visible"/>
                                      </p:to>
                                    </p:set>
                                    <p:anim calcmode="lin" valueType="num">
                                      <p:cBhvr additive="base">
                                        <p:cTn id="15" dur="500" fill="hold"/>
                                        <p:tgtEl>
                                          <p:spTgt spid="2">
                                            <p:graphicEl>
                                              <a:dgm id="{D56F964D-4171-4053-B459-8E450B376BDB}"/>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graphicEl>
                                              <a:dgm id="{D56F964D-4171-4053-B459-8E450B376BDB}"/>
                                            </p:graphic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50"/>
                                  </p:stCondLst>
                                  <p:childTnLst>
                                    <p:set>
                                      <p:cBhvr>
                                        <p:cTn id="18" dur="1" fill="hold">
                                          <p:stCondLst>
                                            <p:cond delay="0"/>
                                          </p:stCondLst>
                                        </p:cTn>
                                        <p:tgtEl>
                                          <p:spTgt spid="2">
                                            <p:graphicEl>
                                              <a:dgm id="{136395B1-D644-479B-B35A-8C75764A69DC}"/>
                                            </p:graphicEl>
                                          </p:spTgt>
                                        </p:tgtEl>
                                        <p:attrNameLst>
                                          <p:attrName>style.visibility</p:attrName>
                                        </p:attrNameLst>
                                      </p:cBhvr>
                                      <p:to>
                                        <p:strVal val="visible"/>
                                      </p:to>
                                    </p:set>
                                    <p:anim calcmode="lin" valueType="num">
                                      <p:cBhvr additive="base">
                                        <p:cTn id="19" dur="500" fill="hold"/>
                                        <p:tgtEl>
                                          <p:spTgt spid="2">
                                            <p:graphicEl>
                                              <a:dgm id="{136395B1-D644-479B-B35A-8C75764A69D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136395B1-D644-479B-B35A-8C75764A69DC}"/>
                                            </p:graphic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50"/>
                                  </p:stCondLst>
                                  <p:childTnLst>
                                    <p:set>
                                      <p:cBhvr>
                                        <p:cTn id="22" dur="1" fill="hold">
                                          <p:stCondLst>
                                            <p:cond delay="0"/>
                                          </p:stCondLst>
                                        </p:cTn>
                                        <p:tgtEl>
                                          <p:spTgt spid="2">
                                            <p:graphicEl>
                                              <a:dgm id="{ED904E30-7E9B-43A5-99A5-9F1C11C4DE6A}"/>
                                            </p:graphicEl>
                                          </p:spTgt>
                                        </p:tgtEl>
                                        <p:attrNameLst>
                                          <p:attrName>style.visibility</p:attrName>
                                        </p:attrNameLst>
                                      </p:cBhvr>
                                      <p:to>
                                        <p:strVal val="visible"/>
                                      </p:to>
                                    </p:set>
                                    <p:anim calcmode="lin" valueType="num">
                                      <p:cBhvr additive="base">
                                        <p:cTn id="23" dur="500" fill="hold"/>
                                        <p:tgtEl>
                                          <p:spTgt spid="2">
                                            <p:graphicEl>
                                              <a:dgm id="{ED904E30-7E9B-43A5-99A5-9F1C11C4DE6A}"/>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ED904E30-7E9B-43A5-99A5-9F1C11C4DE6A}"/>
                                            </p:graphic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250"/>
                                  </p:stCondLst>
                                  <p:childTnLst>
                                    <p:set>
                                      <p:cBhvr>
                                        <p:cTn id="26" dur="1" fill="hold">
                                          <p:stCondLst>
                                            <p:cond delay="0"/>
                                          </p:stCondLst>
                                        </p:cTn>
                                        <p:tgtEl>
                                          <p:spTgt spid="2">
                                            <p:graphicEl>
                                              <a:dgm id="{25EA34A3-C76A-463B-921B-F090B1B8BFFE}"/>
                                            </p:graphicEl>
                                          </p:spTgt>
                                        </p:tgtEl>
                                        <p:attrNameLst>
                                          <p:attrName>style.visibility</p:attrName>
                                        </p:attrNameLst>
                                      </p:cBhvr>
                                      <p:to>
                                        <p:strVal val="visible"/>
                                      </p:to>
                                    </p:set>
                                    <p:anim calcmode="lin" valueType="num">
                                      <p:cBhvr additive="base">
                                        <p:cTn id="27" dur="500" fill="hold"/>
                                        <p:tgtEl>
                                          <p:spTgt spid="2">
                                            <p:graphicEl>
                                              <a:dgm id="{25EA34A3-C76A-463B-921B-F090B1B8BFF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25EA34A3-C76A-463B-921B-F090B1B8BFFE}"/>
                                            </p:graphic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250"/>
                                  </p:stCondLst>
                                  <p:childTnLst>
                                    <p:set>
                                      <p:cBhvr>
                                        <p:cTn id="30" dur="1" fill="hold">
                                          <p:stCondLst>
                                            <p:cond delay="0"/>
                                          </p:stCondLst>
                                        </p:cTn>
                                        <p:tgtEl>
                                          <p:spTgt spid="2">
                                            <p:graphicEl>
                                              <a:dgm id="{C749BEAB-9C03-4495-B0B7-1F1F9A664FC8}"/>
                                            </p:graphicEl>
                                          </p:spTgt>
                                        </p:tgtEl>
                                        <p:attrNameLst>
                                          <p:attrName>style.visibility</p:attrName>
                                        </p:attrNameLst>
                                      </p:cBhvr>
                                      <p:to>
                                        <p:strVal val="visible"/>
                                      </p:to>
                                    </p:set>
                                    <p:anim calcmode="lin" valueType="num">
                                      <p:cBhvr additive="base">
                                        <p:cTn id="31" dur="500" fill="hold"/>
                                        <p:tgtEl>
                                          <p:spTgt spid="2">
                                            <p:graphicEl>
                                              <a:dgm id="{C749BEAB-9C03-4495-B0B7-1F1F9A664FC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C749BEAB-9C03-4495-B0B7-1F1F9A664FC8}"/>
                                            </p:graphic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250"/>
                                  </p:stCondLst>
                                  <p:childTnLst>
                                    <p:set>
                                      <p:cBhvr>
                                        <p:cTn id="34" dur="1" fill="hold">
                                          <p:stCondLst>
                                            <p:cond delay="0"/>
                                          </p:stCondLst>
                                        </p:cTn>
                                        <p:tgtEl>
                                          <p:spTgt spid="2">
                                            <p:graphicEl>
                                              <a:dgm id="{65195C74-0840-4A96-9C5C-04A5E01E4C67}"/>
                                            </p:graphicEl>
                                          </p:spTgt>
                                        </p:tgtEl>
                                        <p:attrNameLst>
                                          <p:attrName>style.visibility</p:attrName>
                                        </p:attrNameLst>
                                      </p:cBhvr>
                                      <p:to>
                                        <p:strVal val="visible"/>
                                      </p:to>
                                    </p:set>
                                    <p:anim calcmode="lin" valueType="num">
                                      <p:cBhvr additive="base">
                                        <p:cTn id="35" dur="500" fill="hold"/>
                                        <p:tgtEl>
                                          <p:spTgt spid="2">
                                            <p:graphicEl>
                                              <a:dgm id="{65195C74-0840-4A96-9C5C-04A5E01E4C67}"/>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graphicEl>
                                              <a:dgm id="{65195C74-0840-4A96-9C5C-04A5E01E4C67}"/>
                                            </p:graphic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
                                            <p:graphicEl>
                                              <a:dgm id="{49088164-CB72-41AA-868E-5F9AD35068B2}"/>
                                            </p:graphicEl>
                                          </p:spTgt>
                                        </p:tgtEl>
                                        <p:attrNameLst>
                                          <p:attrName>style.visibility</p:attrName>
                                        </p:attrNameLst>
                                      </p:cBhvr>
                                      <p:to>
                                        <p:strVal val="visible"/>
                                      </p:to>
                                    </p:set>
                                    <p:anim calcmode="lin" valueType="num">
                                      <p:cBhvr additive="base">
                                        <p:cTn id="39" dur="500" fill="hold"/>
                                        <p:tgtEl>
                                          <p:spTgt spid="2">
                                            <p:graphicEl>
                                              <a:dgm id="{49088164-CB72-41AA-868E-5F9AD35068B2}"/>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graphicEl>
                                              <a:dgm id="{49088164-CB72-41AA-868E-5F9AD35068B2}"/>
                                            </p:graphicEl>
                                          </p:spTgt>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250"/>
                                  </p:stCondLst>
                                  <p:childTnLst>
                                    <p:set>
                                      <p:cBhvr>
                                        <p:cTn id="42" dur="1" fill="hold">
                                          <p:stCondLst>
                                            <p:cond delay="0"/>
                                          </p:stCondLst>
                                        </p:cTn>
                                        <p:tgtEl>
                                          <p:spTgt spid="2">
                                            <p:graphicEl>
                                              <a:dgm id="{AB0A3B8E-CB88-4550-9D00-EA2B359D5184}"/>
                                            </p:graphicEl>
                                          </p:spTgt>
                                        </p:tgtEl>
                                        <p:attrNameLst>
                                          <p:attrName>style.visibility</p:attrName>
                                        </p:attrNameLst>
                                      </p:cBhvr>
                                      <p:to>
                                        <p:strVal val="visible"/>
                                      </p:to>
                                    </p:set>
                                    <p:anim calcmode="lin" valueType="num">
                                      <p:cBhvr additive="base">
                                        <p:cTn id="43" dur="500" fill="hold"/>
                                        <p:tgtEl>
                                          <p:spTgt spid="2">
                                            <p:graphicEl>
                                              <a:dgm id="{AB0A3B8E-CB88-4550-9D00-EA2B359D5184}"/>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AB0A3B8E-CB88-4550-9D00-EA2B359D5184}"/>
                                            </p:graphicEl>
                                          </p:spTgt>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
                                            <p:graphicEl>
                                              <a:dgm id="{C0A991C1-C285-4E6E-889E-BBD8534BDEB7}"/>
                                            </p:graphicEl>
                                          </p:spTgt>
                                        </p:tgtEl>
                                        <p:attrNameLst>
                                          <p:attrName>style.visibility</p:attrName>
                                        </p:attrNameLst>
                                      </p:cBhvr>
                                      <p:to>
                                        <p:strVal val="visible"/>
                                      </p:to>
                                    </p:set>
                                    <p:anim calcmode="lin" valueType="num">
                                      <p:cBhvr additive="base">
                                        <p:cTn id="47" dur="500" fill="hold"/>
                                        <p:tgtEl>
                                          <p:spTgt spid="2">
                                            <p:graphicEl>
                                              <a:dgm id="{C0A991C1-C285-4E6E-889E-BBD8534BDEB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C0A991C1-C285-4E6E-889E-BBD8534BDEB7}"/>
                                            </p:graphicEl>
                                          </p:spTgt>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250"/>
                                  </p:stCondLst>
                                  <p:childTnLst>
                                    <p:set>
                                      <p:cBhvr>
                                        <p:cTn id="50" dur="1" fill="hold">
                                          <p:stCondLst>
                                            <p:cond delay="0"/>
                                          </p:stCondLst>
                                        </p:cTn>
                                        <p:tgtEl>
                                          <p:spTgt spid="2">
                                            <p:graphicEl>
                                              <a:dgm id="{3E8100FF-7900-4357-AAEF-0658CF9E2C51}"/>
                                            </p:graphicEl>
                                          </p:spTgt>
                                        </p:tgtEl>
                                        <p:attrNameLst>
                                          <p:attrName>style.visibility</p:attrName>
                                        </p:attrNameLst>
                                      </p:cBhvr>
                                      <p:to>
                                        <p:strVal val="visible"/>
                                      </p:to>
                                    </p:set>
                                    <p:anim calcmode="lin" valueType="num">
                                      <p:cBhvr additive="base">
                                        <p:cTn id="51" dur="500" fill="hold"/>
                                        <p:tgtEl>
                                          <p:spTgt spid="2">
                                            <p:graphicEl>
                                              <a:dgm id="{3E8100FF-7900-4357-AAEF-0658CF9E2C51}"/>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graphicEl>
                                              <a:dgm id="{3E8100FF-7900-4357-AAEF-0658CF9E2C51}"/>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2" grpId="0">
        <p:bldSub>
          <a:bldDgm bld="lvlAtOnc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2" name="TextBox 1"/>
          <p:cNvSpPr txBox="1"/>
          <p:nvPr/>
        </p:nvSpPr>
        <p:spPr>
          <a:xfrm>
            <a:off x="1644160" y="1644165"/>
            <a:ext cx="8915401" cy="3763108"/>
          </a:xfrm>
          <a:prstGeom prst="rect">
            <a:avLst/>
          </a:prstGeom>
          <a:solidFill>
            <a:schemeClr val="accent6">
              <a:lumMod val="20000"/>
              <a:lumOff val="80000"/>
            </a:schemeClr>
          </a:solidFill>
        </p:spPr>
        <p:txBody>
          <a:bodyPr wrap="square" rtlCol="0">
            <a:spAutoFit/>
          </a:bodyPr>
          <a:lstStyle/>
          <a:p>
            <a:pPr marL="285750" indent="-285750">
              <a:buFont typeface="Wingdings" panose="05000000000000000000" pitchFamily="2" charset="2"/>
              <a:buChar char="q"/>
            </a:pPr>
            <a:r>
              <a:rPr lang="en-US" sz="4000" dirty="0" err="1" smtClean="0">
                <a:latin typeface="NikoshBAN" panose="02000000000000000000" pitchFamily="2" charset="0"/>
                <a:cs typeface="NikoshBAN" panose="02000000000000000000" pitchFamily="2" charset="0"/>
              </a:rPr>
              <a:t>সম্রাট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হুমায়ুন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সিংহাসনে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আরোহণ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ভাইদের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নিকট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থেকে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কেমন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আচরণ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পেয়েছিলেন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ব্যাখ্যা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a:t>
            </a:r>
            <a:endParaRPr lang="bn-BD" sz="4000" dirty="0" smtClean="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q"/>
            </a:pPr>
            <a:r>
              <a:rPr lang="en-US" sz="4000" dirty="0" err="1">
                <a:latin typeface="NikoshBAN" panose="02000000000000000000" pitchFamily="2" charset="0"/>
                <a:cs typeface="NikoshBAN" panose="02000000000000000000" pitchFamily="2" charset="0"/>
              </a:rPr>
              <a:t>সম্রাট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হুমায়ুন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সিংহাসনে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আরোহণ</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করার</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a:t>
            </a:r>
            <a:r>
              <a:rPr lang="bn-BD" sz="4000" dirty="0" smtClean="0">
                <a:latin typeface="NikoshBAN" panose="02000000000000000000" pitchFamily="2" charset="0"/>
                <a:cs typeface="NikoshBAN" panose="02000000000000000000" pitchFamily="2" charset="0"/>
              </a:rPr>
              <a:t> অন্যান্য রাজশক্তির কী প্রতিক্রিয়া ছিল? তা স্ব-বিস্তারে আলোকপাত কর।  </a:t>
            </a:r>
          </a:p>
        </p:txBody>
      </p:sp>
    </p:spTree>
    <p:extLst>
      <p:ext uri="{BB962C8B-B14F-4D97-AF65-F5344CB8AC3E}">
        <p14:creationId xmlns:p14="http://schemas.microsoft.com/office/powerpoint/2010/main" val="11198379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2" name="TextBox 1"/>
          <p:cNvSpPr txBox="1"/>
          <p:nvPr/>
        </p:nvSpPr>
        <p:spPr>
          <a:xfrm>
            <a:off x="1925515" y="2048597"/>
            <a:ext cx="8458206" cy="3991698"/>
          </a:xfrm>
          <a:prstGeom prst="rect">
            <a:avLst/>
          </a:prstGeom>
          <a:solidFill>
            <a:schemeClr val="accent6">
              <a:lumMod val="20000"/>
              <a:lumOff val="80000"/>
            </a:schemeClr>
          </a:solidFill>
        </p:spPr>
        <p:txBody>
          <a:bodyPr wrap="square" rtlCol="0">
            <a:spAutoFit/>
          </a:bodyPr>
          <a:lstStyle/>
          <a:p>
            <a:pPr algn="just"/>
            <a:r>
              <a:rPr lang="bn-BD" sz="2800" dirty="0" smtClean="0">
                <a:latin typeface="NikoshBAN" panose="02000000000000000000" pitchFamily="2" charset="0"/>
                <a:cs typeface="NikoshBAN" panose="02000000000000000000" pitchFamily="2" charset="0"/>
              </a:rPr>
              <a:t>আফগান নেতা শের খানের সাথে সম্রাট হুমায়ুনের চৌসা নামক স্থানে যে যুদ্ধ হয় ইতিহাসে তাই চৌসার যুদ্ধ নামে পরিচিত।</a:t>
            </a:r>
            <a:r>
              <a:rPr lang="bn-BD" sz="2800" dirty="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শের খান সম্রাট হুমায়ুনের সাম্রাজ্যের অংশ বিহার থেকে কনৌজ পর্যন্ত  দখল করে নেয়। এ সংবাদ পেয়ে বাংলা অভিযানকালে </a:t>
            </a:r>
            <a:r>
              <a:rPr lang="bn-BD" sz="2800" dirty="0">
                <a:latin typeface="NikoshBAN" panose="02000000000000000000" pitchFamily="2" charset="0"/>
                <a:cs typeface="NikoshBAN" panose="02000000000000000000" pitchFamily="2" charset="0"/>
              </a:rPr>
              <a:t>সম্রাট </a:t>
            </a:r>
            <a:r>
              <a:rPr lang="bn-BD" sz="2800" dirty="0" smtClean="0">
                <a:latin typeface="NikoshBAN" panose="02000000000000000000" pitchFamily="2" charset="0"/>
                <a:cs typeface="NikoshBAN" panose="02000000000000000000" pitchFamily="2" charset="0"/>
              </a:rPr>
              <a:t>হুমায়ুন শঙ্কিত হয়ে পড়ে। তিনি বাংলা থেকে আগ্রা অভিমুখে রওয়ানা হলে চৌসা নামক স্থানে শের খানের সৈন্য বাহিনী কর্তৃক বাধাপ্রাপ্ত হন এবং যুদ্ধ সংঘঠিত হয় তাই ইতিহাসে চৌসার যুদ্ধ নামে পরিচিত। </a:t>
            </a:r>
            <a:r>
              <a:rPr lang="bn-BD" sz="2800" dirty="0">
                <a:latin typeface="NikoshBAN" panose="02000000000000000000" pitchFamily="2" charset="0"/>
                <a:cs typeface="NikoshBAN" panose="02000000000000000000" pitchFamily="2" charset="0"/>
              </a:rPr>
              <a:t>সম্রাট হুমায়ুনের </a:t>
            </a:r>
            <a:r>
              <a:rPr lang="bn-BD" sz="2800" dirty="0" smtClean="0">
                <a:latin typeface="NikoshBAN" panose="02000000000000000000" pitchFamily="2" charset="0"/>
                <a:cs typeface="NikoshBAN" panose="02000000000000000000" pitchFamily="2" charset="0"/>
              </a:rPr>
              <a:t>সৈন্য বাহিনী যুদ্ধে জয় লাভ না করতে পেরে গঙ্গা নদীতে ঝাঁপ দিয়ে সলিল সমাধি হয়। </a:t>
            </a:r>
            <a:r>
              <a:rPr lang="bn-BD" sz="2800" dirty="0">
                <a:latin typeface="NikoshBAN" panose="02000000000000000000" pitchFamily="2" charset="0"/>
                <a:cs typeface="NikoshBAN" panose="02000000000000000000" pitchFamily="2" charset="0"/>
              </a:rPr>
              <a:t>সম্রাট </a:t>
            </a:r>
            <a:r>
              <a:rPr lang="bn-BD" sz="2800" dirty="0" smtClean="0">
                <a:latin typeface="NikoshBAN" panose="02000000000000000000" pitchFamily="2" charset="0"/>
                <a:cs typeface="NikoshBAN" panose="02000000000000000000" pitchFamily="2" charset="0"/>
              </a:rPr>
              <a:t>হুমায়ুন নিজে ও </a:t>
            </a:r>
            <a:r>
              <a:rPr lang="bn-BD" sz="2800" dirty="0">
                <a:latin typeface="NikoshBAN" panose="02000000000000000000" pitchFamily="2" charset="0"/>
                <a:cs typeface="NikoshBAN" panose="02000000000000000000" pitchFamily="2" charset="0"/>
              </a:rPr>
              <a:t>গঙ্গা নদীতে ঝাঁপ দিয়ে</a:t>
            </a:r>
            <a:r>
              <a:rPr lang="bn-BD" sz="2800" dirty="0" smtClean="0">
                <a:latin typeface="NikoshBAN" panose="02000000000000000000" pitchFamily="2" charset="0"/>
                <a:cs typeface="NikoshBAN" panose="02000000000000000000" pitchFamily="2" charset="0"/>
              </a:rPr>
              <a:t> মৃত্যুর উপক্রম হয়েছিলেন।কোন রকমে প্রাণে বেঁচে গিয়েছিলেন।</a:t>
            </a:r>
            <a:endParaRPr lang="en-GB" sz="2800" dirty="0">
              <a:latin typeface="NikoshBAN" panose="02000000000000000000" pitchFamily="2" charset="0"/>
              <a:cs typeface="NikoshBAN" panose="02000000000000000000" pitchFamily="2" charset="0"/>
            </a:endParaRPr>
          </a:p>
        </p:txBody>
      </p:sp>
      <p:sp>
        <p:nvSpPr>
          <p:cNvPr id="5" name="Oval Callout 4"/>
          <p:cNvSpPr/>
          <p:nvPr/>
        </p:nvSpPr>
        <p:spPr>
          <a:xfrm>
            <a:off x="4035669" y="677008"/>
            <a:ext cx="3701562" cy="1186961"/>
          </a:xfrm>
          <a:prstGeom prst="wedgeEllipseCallout">
            <a:avLst>
              <a:gd name="adj1" fmla="val -35560"/>
              <a:gd name="adj2" fmla="val 64722"/>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chemeClr val="tx1"/>
                </a:solidFill>
                <a:latin typeface="NikoshBAN" panose="02000000000000000000" pitchFamily="2" charset="0"/>
                <a:cs typeface="NikoshBAN" panose="02000000000000000000" pitchFamily="2" charset="0"/>
              </a:rPr>
              <a:t>চৌসার যুদ্ধ</a:t>
            </a:r>
            <a:endParaRPr lang="en-GB" sz="5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667506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41" presetClass="entr" presetSubtype="0" fill="hold" grpId="0" nodeType="withEffect">
                                  <p:stCondLst>
                                    <p:cond delay="25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93277" y="1302892"/>
            <a:ext cx="4415559" cy="3311669"/>
          </a:xfrm>
          <a:prstGeom prst="ellipse">
            <a:avLst/>
          </a:prstGeom>
          <a:ln>
            <a:noFill/>
          </a:ln>
          <a:effectLst>
            <a:softEdge rad="112500"/>
          </a:effectLst>
        </p:spPr>
      </p:pic>
      <p:sp>
        <p:nvSpPr>
          <p:cNvPr id="6" name="TextBox 5"/>
          <p:cNvSpPr txBox="1"/>
          <p:nvPr/>
        </p:nvSpPr>
        <p:spPr>
          <a:xfrm>
            <a:off x="4545623" y="1178174"/>
            <a:ext cx="6427178" cy="3785652"/>
          </a:xfrm>
          <a:prstGeom prst="rect">
            <a:avLst/>
          </a:prstGeom>
          <a:solidFill>
            <a:schemeClr val="accent6">
              <a:lumMod val="20000"/>
              <a:lumOff val="80000"/>
            </a:schemeClr>
          </a:solidFill>
        </p:spPr>
        <p:txBody>
          <a:bodyPr wrap="square" rtlCol="0">
            <a:spAutoFit/>
          </a:bodyPr>
          <a:lstStyle/>
          <a:p>
            <a:pPr marL="285750" indent="-285750">
              <a:buFont typeface="Wingdings" panose="05000000000000000000" pitchFamily="2" charset="2"/>
              <a:buChar char="q"/>
            </a:pPr>
            <a:r>
              <a:rPr lang="bn-BD" sz="4800" dirty="0" smtClean="0">
                <a:latin typeface="NikoshBAN" panose="02000000000000000000" pitchFamily="2" charset="0"/>
                <a:cs typeface="NikoshBAN" panose="02000000000000000000" pitchFamily="2" charset="0"/>
              </a:rPr>
              <a:t>চৌসার যুদ্ধ কেন সংগঠিত হয়েছিল তার বর্ণনা দাও।</a:t>
            </a:r>
          </a:p>
          <a:p>
            <a:pPr marL="285750" indent="-285750">
              <a:buFont typeface="Wingdings" panose="05000000000000000000" pitchFamily="2" charset="2"/>
              <a:buChar char="q"/>
            </a:pPr>
            <a:r>
              <a:rPr lang="bn-BD" sz="4800" dirty="0" smtClean="0">
                <a:latin typeface="NikoshBAN" panose="02000000000000000000" pitchFamily="2" charset="0"/>
                <a:cs typeface="NikoshBAN" panose="02000000000000000000" pitchFamily="2" charset="0"/>
              </a:rPr>
              <a:t>হুমায়ুনের সাময়িকভাবে রাজত্ব হারানোর পেছনে চৌসার যুদ্ধের গুরুত্ব কতটুকু দায়ি? </a:t>
            </a:r>
            <a:endParaRPr lang="en-GB"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868868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3000" fill="hold"/>
                                        <p:tgtEl>
                                          <p:spTgt spid="5"/>
                                        </p:tgtEl>
                                        <p:attrNameLst>
                                          <p:attrName>ppt_w</p:attrName>
                                        </p:attrNameLst>
                                      </p:cBhvr>
                                      <p:tavLst>
                                        <p:tav tm="0">
                                          <p:val>
                                            <p:fltVal val="0"/>
                                          </p:val>
                                        </p:tav>
                                        <p:tav tm="100000">
                                          <p:val>
                                            <p:strVal val="#ppt_w"/>
                                          </p:val>
                                        </p:tav>
                                      </p:tavLst>
                                    </p:anim>
                                    <p:anim calcmode="lin" valueType="num">
                                      <p:cBhvr>
                                        <p:cTn id="14" dur="3000" fill="hold"/>
                                        <p:tgtEl>
                                          <p:spTgt spid="5"/>
                                        </p:tgtEl>
                                        <p:attrNameLst>
                                          <p:attrName>ppt_h</p:attrName>
                                        </p:attrNameLst>
                                      </p:cBhvr>
                                      <p:tavLst>
                                        <p:tav tm="0">
                                          <p:val>
                                            <p:fltVal val="0"/>
                                          </p:val>
                                        </p:tav>
                                        <p:tav tm="100000">
                                          <p:val>
                                            <p:strVal val="#ppt_h"/>
                                          </p:val>
                                        </p:tav>
                                      </p:tavLst>
                                    </p:anim>
                                    <p:animEffect transition="in" filter="fade">
                                      <p:cBhvr>
                                        <p:cTn id="15" dur="3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72400" y="6483096"/>
            <a:ext cx="7332785"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667457"/>
            <a:ext cx="6086475" cy="4742379"/>
          </a:xfrm>
          <a:prstGeom prst="rect">
            <a:avLst/>
          </a:prstGeom>
        </p:spPr>
      </p:pic>
    </p:spTree>
    <p:extLst>
      <p:ext uri="{BB962C8B-B14F-4D97-AF65-F5344CB8AC3E}">
        <p14:creationId xmlns:p14="http://schemas.microsoft.com/office/powerpoint/2010/main" val="4097528066"/>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p:cTn id="11" dur="13000" fill="hold"/>
                                        <p:tgtEl>
                                          <p:spTgt spid="2"/>
                                        </p:tgtEl>
                                        <p:attrNameLst>
                                          <p:attrName>ppt_w</p:attrName>
                                        </p:attrNameLst>
                                      </p:cBhvr>
                                      <p:tavLst>
                                        <p:tav tm="0">
                                          <p:val>
                                            <p:fltVal val="0"/>
                                          </p:val>
                                        </p:tav>
                                        <p:tav tm="100000">
                                          <p:val>
                                            <p:strVal val="#ppt_w"/>
                                          </p:val>
                                        </p:tav>
                                      </p:tavLst>
                                    </p:anim>
                                    <p:anim calcmode="lin" valueType="num">
                                      <p:cBhvr>
                                        <p:cTn id="12" dur="13000" fill="hold"/>
                                        <p:tgtEl>
                                          <p:spTgt spid="2"/>
                                        </p:tgtEl>
                                        <p:attrNameLst>
                                          <p:attrName>ppt_h</p:attrName>
                                        </p:attrNameLst>
                                      </p:cBhvr>
                                      <p:tavLst>
                                        <p:tav tm="0">
                                          <p:val>
                                            <p:fltVal val="0"/>
                                          </p:val>
                                        </p:tav>
                                        <p:tav tm="100000">
                                          <p:val>
                                            <p:strVal val="#ppt_h"/>
                                          </p:val>
                                        </p:tav>
                                      </p:tavLst>
                                    </p:anim>
                                    <p:animEffect transition="in" filter="fade">
                                      <p:cBhvr>
                                        <p:cTn id="13" dur="1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81544" y="6473952"/>
            <a:ext cx="7341929" cy="33574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r>
              <a:rPr lang="en-US" sz="1600" dirty="0" smtClean="0">
                <a:latin typeface="NikoshBAN" panose="02000000000000000000" pitchFamily="2" charset="0"/>
                <a:cs typeface="NikoshBAN" panose="02000000000000000000" pitchFamily="2" charset="0"/>
              </a:rPr>
              <a:t> </a:t>
            </a:r>
            <a:endParaRPr lang="en-GB" sz="1600" dirty="0">
              <a:latin typeface="NikoshBAN" panose="02000000000000000000" pitchFamily="2" charset="0"/>
              <a:cs typeface="NikoshBAN" panose="02000000000000000000" pitchFamily="2" charset="0"/>
            </a:endParaRPr>
          </a:p>
        </p:txBody>
      </p:sp>
      <p:sp>
        <p:nvSpPr>
          <p:cNvPr id="5" name="TextBox 4"/>
          <p:cNvSpPr txBox="1"/>
          <p:nvPr/>
        </p:nvSpPr>
        <p:spPr>
          <a:xfrm>
            <a:off x="1956987" y="683663"/>
            <a:ext cx="8222183" cy="52104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8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সারণীর কোনটি সঠিক</a:t>
            </a:r>
            <a:r>
              <a:rPr lang="en-US" sz="28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a:t>
            </a:r>
            <a:r>
              <a:rPr lang="en-US" sz="28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28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24519215"/>
              </p:ext>
            </p:extLst>
          </p:nvPr>
        </p:nvGraphicFramePr>
        <p:xfrm>
          <a:off x="2031999" y="1470128"/>
          <a:ext cx="8175870" cy="2072640"/>
        </p:xfrm>
        <a:graphic>
          <a:graphicData uri="http://schemas.openxmlformats.org/drawingml/2006/table">
            <a:tbl>
              <a:tblPr firstRow="1" bandRow="1">
                <a:tableStyleId>{5C22544A-7EE6-4342-B048-85BDC9FD1C3A}</a:tableStyleId>
              </a:tblPr>
              <a:tblGrid>
                <a:gridCol w="975705"/>
                <a:gridCol w="2429623"/>
                <a:gridCol w="2455653"/>
                <a:gridCol w="2314889"/>
              </a:tblGrid>
              <a:tr h="517281">
                <a:tc>
                  <a:txBody>
                    <a:bodyPr/>
                    <a:lstStyle/>
                    <a:p>
                      <a:r>
                        <a:rPr lang="bn-BD" sz="2800" b="0" dirty="0" smtClean="0">
                          <a:solidFill>
                            <a:schemeClr val="tx1"/>
                          </a:solidFill>
                          <a:latin typeface="NikoshBAN" panose="02000000000000000000" pitchFamily="2" charset="0"/>
                          <a:cs typeface="NikoshBAN" panose="02000000000000000000" pitchFamily="2" charset="0"/>
                        </a:rPr>
                        <a:t>ক  </a:t>
                      </a:r>
                      <a:endParaRPr lang="en-US" sz="2800" b="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0" dirty="0" err="1" smtClean="0">
                          <a:solidFill>
                            <a:schemeClr val="tx1"/>
                          </a:solidFill>
                          <a:latin typeface="NikoshBAN" panose="02000000000000000000" pitchFamily="2" charset="0"/>
                          <a:cs typeface="NikoshBAN" panose="02000000000000000000" pitchFamily="2" charset="0"/>
                        </a:rPr>
                        <a:t>হুমায়ুন</a:t>
                      </a:r>
                      <a:endParaRPr lang="en-US" sz="2800" b="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b="0" dirty="0" smtClean="0">
                          <a:solidFill>
                            <a:schemeClr val="tx1"/>
                          </a:solidFill>
                          <a:latin typeface="NikoshBAN" panose="02000000000000000000" pitchFamily="2" charset="0"/>
                          <a:cs typeface="NikoshBAN" panose="02000000000000000000" pitchFamily="2" charset="0"/>
                        </a:rPr>
                        <a:t>মু</a:t>
                      </a:r>
                      <a:r>
                        <a:rPr lang="en-US" sz="2800" b="0" dirty="0" err="1" smtClean="0">
                          <a:solidFill>
                            <a:schemeClr val="tx1"/>
                          </a:solidFill>
                          <a:latin typeface="NikoshBAN" panose="02000000000000000000" pitchFamily="2" charset="0"/>
                          <a:cs typeface="NikoshBAN" panose="02000000000000000000" pitchFamily="2" charset="0"/>
                        </a:rPr>
                        <a:t>ঘল</a:t>
                      </a:r>
                      <a:r>
                        <a:rPr lang="en-US" sz="2800" b="0" baseline="0" dirty="0" smtClean="0">
                          <a:solidFill>
                            <a:schemeClr val="tx1"/>
                          </a:solidFill>
                          <a:latin typeface="NikoshBAN" panose="02000000000000000000" pitchFamily="2" charset="0"/>
                          <a:cs typeface="NikoshBAN" panose="02000000000000000000" pitchFamily="2" charset="0"/>
                        </a:rPr>
                        <a:t> </a:t>
                      </a:r>
                      <a:r>
                        <a:rPr lang="en-US" sz="2800" b="0" baseline="0" dirty="0" err="1" smtClean="0">
                          <a:solidFill>
                            <a:schemeClr val="tx1"/>
                          </a:solidFill>
                          <a:latin typeface="NikoshBAN" panose="02000000000000000000" pitchFamily="2" charset="0"/>
                          <a:cs typeface="NikoshBAN" panose="02000000000000000000" pitchFamily="2" charset="0"/>
                        </a:rPr>
                        <a:t>রাজবংশ</a:t>
                      </a:r>
                      <a:endParaRPr lang="en-US" sz="2800" b="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0" dirty="0" err="1" smtClean="0">
                          <a:solidFill>
                            <a:schemeClr val="tx1"/>
                          </a:solidFill>
                          <a:latin typeface="NikoshBAN" panose="02000000000000000000" pitchFamily="2" charset="0"/>
                          <a:cs typeface="NikoshBAN" panose="02000000000000000000" pitchFamily="2" charset="0"/>
                        </a:rPr>
                        <a:t>বংশের</a:t>
                      </a:r>
                      <a:r>
                        <a:rPr lang="en-US" sz="2800" b="0" dirty="0" smtClean="0">
                          <a:solidFill>
                            <a:schemeClr val="tx1"/>
                          </a:solidFill>
                          <a:latin typeface="NikoshBAN" panose="02000000000000000000" pitchFamily="2" charset="0"/>
                          <a:cs typeface="NikoshBAN" panose="02000000000000000000" pitchFamily="2" charset="0"/>
                        </a:rPr>
                        <a:t> </a:t>
                      </a:r>
                      <a:r>
                        <a:rPr lang="en-US" sz="2800" b="0" dirty="0" err="1" smtClean="0">
                          <a:solidFill>
                            <a:schemeClr val="tx1"/>
                          </a:solidFill>
                          <a:latin typeface="NikoshBAN" panose="02000000000000000000" pitchFamily="2" charset="0"/>
                          <a:cs typeface="NikoshBAN" panose="02000000000000000000" pitchFamily="2" charset="0"/>
                        </a:rPr>
                        <a:t>প্রতিষ্ঠাতা</a:t>
                      </a:r>
                      <a:endParaRPr lang="en-US" sz="2800" b="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17281">
                <a:tc>
                  <a:txBody>
                    <a:bodyPr/>
                    <a:lstStyle/>
                    <a:p>
                      <a:r>
                        <a:rPr lang="bn-BD" sz="2800" b="0" strike="noStrike" dirty="0" smtClean="0">
                          <a:effectLst/>
                          <a:latin typeface="NikoshBAN" panose="02000000000000000000" pitchFamily="2" charset="0"/>
                          <a:cs typeface="NikoshBAN" panose="02000000000000000000" pitchFamily="2" charset="0"/>
                        </a:rPr>
                        <a:t>খ</a:t>
                      </a:r>
                      <a:r>
                        <a:rPr lang="bn-BD" sz="2800" b="1" baseline="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dirty="0" smtClean="0">
                          <a:latin typeface="NikoshBAN" panose="02000000000000000000" pitchFamily="2" charset="0"/>
                          <a:cs typeface="NikoshBAN" panose="02000000000000000000" pitchFamily="2" charset="0"/>
                        </a:rPr>
                        <a:t>ইব্রাহীম লোদী</a:t>
                      </a:r>
                      <a:endParaRPr lang="en-US"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dirty="0" smtClean="0">
                          <a:solidFill>
                            <a:schemeClr val="tx1"/>
                          </a:solidFill>
                          <a:latin typeface="NikoshBAN" panose="02000000000000000000" pitchFamily="2" charset="0"/>
                          <a:cs typeface="NikoshBAN" panose="02000000000000000000" pitchFamily="2" charset="0"/>
                        </a:rPr>
                        <a:t>লোদী বংশ</a:t>
                      </a:r>
                      <a:r>
                        <a:rPr lang="bn-BD" sz="2800" baseline="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dirty="0" err="1" smtClean="0">
                          <a:latin typeface="NikoshBAN" panose="02000000000000000000" pitchFamily="2" charset="0"/>
                          <a:cs typeface="NikoshBAN" panose="02000000000000000000" pitchFamily="2" charset="0"/>
                        </a:rPr>
                        <a:t>শেষ</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শাসক</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00521">
                <a:tc>
                  <a:txBody>
                    <a:bodyPr/>
                    <a:lstStyle/>
                    <a:p>
                      <a:r>
                        <a:rPr lang="bn-BD" sz="2800" dirty="0" smtClean="0">
                          <a:latin typeface="NikoshBAN" panose="02000000000000000000" pitchFamily="2" charset="0"/>
                          <a:cs typeface="NikoshBAN" panose="02000000000000000000" pitchFamily="2" charset="0"/>
                        </a:rPr>
                        <a:t>গ</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dirty="0" smtClean="0">
                          <a:latin typeface="NikoshBAN" panose="02000000000000000000" pitchFamily="2" charset="0"/>
                          <a:cs typeface="NikoshBAN" panose="02000000000000000000" pitchFamily="2" charset="0"/>
                        </a:rPr>
                        <a:t>বাবর</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2800" b="0" dirty="0" smtClean="0">
                          <a:solidFill>
                            <a:schemeClr val="tx1"/>
                          </a:solidFill>
                          <a:latin typeface="NikoshBAN" panose="02000000000000000000" pitchFamily="2" charset="0"/>
                          <a:cs typeface="NikoshBAN" panose="02000000000000000000" pitchFamily="2" charset="0"/>
                        </a:rPr>
                        <a:t>মু</a:t>
                      </a:r>
                      <a:r>
                        <a:rPr lang="en-US" sz="2800" b="0" dirty="0" err="1" smtClean="0">
                          <a:solidFill>
                            <a:schemeClr val="tx1"/>
                          </a:solidFill>
                          <a:latin typeface="NikoshBAN" panose="02000000000000000000" pitchFamily="2" charset="0"/>
                          <a:cs typeface="NikoshBAN" panose="02000000000000000000" pitchFamily="2" charset="0"/>
                        </a:rPr>
                        <a:t>ঘল</a:t>
                      </a:r>
                      <a:r>
                        <a:rPr lang="en-US" sz="2800" b="0" baseline="0" dirty="0" smtClean="0">
                          <a:solidFill>
                            <a:schemeClr val="tx1"/>
                          </a:solidFill>
                          <a:latin typeface="NikoshBAN" panose="02000000000000000000" pitchFamily="2" charset="0"/>
                          <a:cs typeface="NikoshBAN" panose="02000000000000000000" pitchFamily="2" charset="0"/>
                        </a:rPr>
                        <a:t> </a:t>
                      </a:r>
                      <a:r>
                        <a:rPr lang="en-US" sz="2800" b="0" baseline="0" dirty="0" err="1" smtClean="0">
                          <a:solidFill>
                            <a:schemeClr val="tx1"/>
                          </a:solidFill>
                          <a:latin typeface="NikoshBAN" panose="02000000000000000000" pitchFamily="2" charset="0"/>
                          <a:cs typeface="NikoshBAN" panose="02000000000000000000" pitchFamily="2" charset="0"/>
                        </a:rPr>
                        <a:t>রাজবংশ</a:t>
                      </a:r>
                      <a:endParaRPr lang="en-US" sz="2800" b="0" dirty="0" smtClean="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dirty="0" err="1" smtClean="0">
                          <a:latin typeface="NikoshBAN" panose="02000000000000000000" pitchFamily="2" charset="0"/>
                          <a:cs typeface="NikoshBAN" panose="02000000000000000000" pitchFamily="2" charset="0"/>
                        </a:rPr>
                        <a:t>বংশের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প্রতিষ্ঠাতা</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17281">
                <a:tc>
                  <a:txBody>
                    <a:bodyPr/>
                    <a:lstStyle/>
                    <a:p>
                      <a:r>
                        <a:rPr lang="bn-BD" sz="2800" dirty="0" smtClean="0">
                          <a:latin typeface="NikoshBAN" panose="02000000000000000000" pitchFamily="2" charset="0"/>
                          <a:cs typeface="NikoshBAN" panose="02000000000000000000" pitchFamily="2" charset="0"/>
                        </a:rPr>
                        <a:t>ঘ</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baseline="0" dirty="0" smtClean="0">
                          <a:latin typeface="NikoshBAN" panose="02000000000000000000" pitchFamily="2" charset="0"/>
                          <a:cs typeface="NikoshBAN" panose="02000000000000000000" pitchFamily="2" charset="0"/>
                        </a:rPr>
                        <a:t>আকবর </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b="0" dirty="0" smtClean="0">
                          <a:solidFill>
                            <a:schemeClr val="tx1"/>
                          </a:solidFill>
                          <a:latin typeface="NikoshBAN" panose="02000000000000000000" pitchFamily="2" charset="0"/>
                          <a:cs typeface="NikoshBAN" panose="02000000000000000000" pitchFamily="2" charset="0"/>
                        </a:rPr>
                        <a:t>মু</a:t>
                      </a:r>
                      <a:r>
                        <a:rPr lang="en-US" sz="2800" b="0" dirty="0" err="1" smtClean="0">
                          <a:solidFill>
                            <a:schemeClr val="tx1"/>
                          </a:solidFill>
                          <a:latin typeface="NikoshBAN" panose="02000000000000000000" pitchFamily="2" charset="0"/>
                          <a:cs typeface="NikoshBAN" panose="02000000000000000000" pitchFamily="2" charset="0"/>
                        </a:rPr>
                        <a:t>ঘল</a:t>
                      </a:r>
                      <a:r>
                        <a:rPr lang="bn-BD" sz="2800" baseline="0" dirty="0" smtClean="0">
                          <a:latin typeface="NikoshBAN" panose="02000000000000000000" pitchFamily="2" charset="0"/>
                          <a:cs typeface="NikoshBAN" panose="02000000000000000000" pitchFamily="2" charset="0"/>
                        </a:rPr>
                        <a:t> রাজবংশ</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err="1" smtClean="0">
                          <a:latin typeface="NikoshBAN" panose="02000000000000000000" pitchFamily="2" charset="0"/>
                          <a:cs typeface="NikoshBAN" panose="02000000000000000000" pitchFamily="2" charset="0"/>
                        </a:rPr>
                        <a:t>শ্রেষ্ঠ</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শাসক</a:t>
                      </a:r>
                      <a:r>
                        <a:rPr lang="bn-BD" sz="2800" baseline="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7" name="TextBox 6"/>
          <p:cNvSpPr txBox="1"/>
          <p:nvPr/>
        </p:nvSpPr>
        <p:spPr>
          <a:xfrm>
            <a:off x="1984075" y="4264182"/>
            <a:ext cx="8195095" cy="584775"/>
          </a:xfrm>
          <a:prstGeom prst="rect">
            <a:avLst/>
          </a:prstGeom>
          <a:solidFill>
            <a:schemeClr val="accent4">
              <a:lumMod val="40000"/>
              <a:lumOff val="60000"/>
            </a:schemeClr>
          </a:solidFill>
        </p:spPr>
        <p:txBody>
          <a:bodyPr wrap="square" rtlCol="0">
            <a:spAutoFit/>
          </a:bodyPr>
          <a:lstStyle/>
          <a:p>
            <a:pPr algn="ct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সঠিক</a:t>
            </a:r>
            <a:r>
              <a:rPr lang="en-US" sz="32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উত্তর</a:t>
            </a:r>
            <a:r>
              <a:rPr lang="en-US" sz="32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a:t>
            </a:r>
            <a:r>
              <a:rPr lang="en-US" sz="32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তুলে</a:t>
            </a:r>
            <a:r>
              <a:rPr lang="en-US" sz="32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ধরা</a:t>
            </a:r>
            <a:r>
              <a:rPr lang="en-US" sz="32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হলো</a:t>
            </a:r>
            <a:endPar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06138627"/>
              </p:ext>
            </p:extLst>
          </p:nvPr>
        </p:nvGraphicFramePr>
        <p:xfrm>
          <a:off x="1978267" y="5431536"/>
          <a:ext cx="8317876" cy="552805"/>
        </p:xfrm>
        <a:graphic>
          <a:graphicData uri="http://schemas.openxmlformats.org/drawingml/2006/table">
            <a:tbl>
              <a:tblPr firstRow="1" bandRow="1">
                <a:tableStyleId>{5C22544A-7EE6-4342-B048-85BDC9FD1C3A}</a:tableStyleId>
              </a:tblPr>
              <a:tblGrid>
                <a:gridCol w="992651"/>
                <a:gridCol w="2471823"/>
                <a:gridCol w="2498305"/>
                <a:gridCol w="2355097"/>
              </a:tblGrid>
              <a:tr h="552805">
                <a:tc>
                  <a:txBody>
                    <a:bodyPr/>
                    <a:lstStyle/>
                    <a:p>
                      <a:r>
                        <a:rPr lang="en-US" sz="28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BD" sz="28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হুমায়ুন</a:t>
                      </a:r>
                      <a:endParaRPr lang="en-US"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2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ঘল</a:t>
                      </a:r>
                      <a:r>
                        <a:rPr lang="en-US" sz="28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baseline="0"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রাজবংশ</a:t>
                      </a:r>
                      <a:r>
                        <a:rPr lang="en-US" sz="28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বংশের</a:t>
                      </a:r>
                      <a:r>
                        <a:rPr lang="en-US"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প্রতিষ্ঠাতা</a:t>
                      </a:r>
                      <a:endParaRPr lang="en-US"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1928401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15" presetClass="entr" presetSubtype="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1250" fill="hold"/>
                                        <p:tgtEl>
                                          <p:spTgt spid="6"/>
                                        </p:tgtEl>
                                        <p:attrNameLst>
                                          <p:attrName>ppt_w</p:attrName>
                                        </p:attrNameLst>
                                      </p:cBhvr>
                                      <p:tavLst>
                                        <p:tav tm="0">
                                          <p:val>
                                            <p:fltVal val="0"/>
                                          </p:val>
                                        </p:tav>
                                        <p:tav tm="100000">
                                          <p:val>
                                            <p:strVal val="#ppt_w"/>
                                          </p:val>
                                        </p:tav>
                                      </p:tavLst>
                                    </p:anim>
                                    <p:anim calcmode="lin" valueType="num">
                                      <p:cBhvr>
                                        <p:cTn id="18" dur="1250" fill="hold"/>
                                        <p:tgtEl>
                                          <p:spTgt spid="6"/>
                                        </p:tgtEl>
                                        <p:attrNameLst>
                                          <p:attrName>ppt_h</p:attrName>
                                        </p:attrNameLst>
                                      </p:cBhvr>
                                      <p:tavLst>
                                        <p:tav tm="0">
                                          <p:val>
                                            <p:fltVal val="0"/>
                                          </p:val>
                                        </p:tav>
                                        <p:tav tm="100000">
                                          <p:val>
                                            <p:strVal val="#ppt_h"/>
                                          </p:val>
                                        </p:tav>
                                      </p:tavLst>
                                    </p:anim>
                                    <p:anim calcmode="lin" valueType="num">
                                      <p:cBhvr>
                                        <p:cTn id="19" dur="125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250" fill="hold"/>
                                        <p:tgtEl>
                                          <p:spTgt spid="6"/>
                                        </p:tgtEl>
                                        <p:attrNameLst>
                                          <p:attrName>ppt_y</p:attrName>
                                        </p:attrNameLst>
                                      </p:cBhvr>
                                      <p:tavLst>
                                        <p:tav tm="0" fmla="#ppt_y+(sin(-2*pi*(1-$))*-#ppt_x+cos(-2*pi*(1-$))*(1-#ppt_y))*(1-$)">
                                          <p:val>
                                            <p:fltVal val="0"/>
                                          </p:val>
                                        </p:tav>
                                        <p:tav tm="100000">
                                          <p:val>
                                            <p:fltVal val="1"/>
                                          </p:val>
                                        </p:tav>
                                      </p:tavLst>
                                    </p:anim>
                                  </p:childTnLst>
                                </p:cTn>
                              </p:par>
                              <p:par>
                                <p:cTn id="21" presetID="6" presetClass="entr" presetSubtype="16"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500"/>
                                        <p:tgtEl>
                                          <p:spTgt spid="7"/>
                                        </p:tgtEl>
                                      </p:cBhvr>
                                    </p:animEffect>
                                  </p:childTnLst>
                                </p:cTn>
                              </p:par>
                              <p:par>
                                <p:cTn id="24" presetID="2" presetClass="entr" presetSubtype="4" fill="hold" nodeType="withEffect">
                                  <p:stCondLst>
                                    <p:cond delay="25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3000" fill="hold"/>
                                        <p:tgtEl>
                                          <p:spTgt spid="8"/>
                                        </p:tgtEl>
                                        <p:attrNameLst>
                                          <p:attrName>ppt_x</p:attrName>
                                        </p:attrNameLst>
                                      </p:cBhvr>
                                      <p:tavLst>
                                        <p:tav tm="0">
                                          <p:val>
                                            <p:strVal val="#ppt_x"/>
                                          </p:val>
                                        </p:tav>
                                        <p:tav tm="100000">
                                          <p:val>
                                            <p:strVal val="#ppt_x"/>
                                          </p:val>
                                        </p:tav>
                                      </p:tavLst>
                                    </p:anim>
                                    <p:anim calcmode="lin" valueType="num">
                                      <p:cBhvr additive="base">
                                        <p:cTn id="27"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72400" y="6455664"/>
            <a:ext cx="7332785"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140" y="714464"/>
            <a:ext cx="3675184" cy="4630732"/>
          </a:xfrm>
          <a:prstGeom prst="rect">
            <a:avLst/>
          </a:prstGeom>
        </p:spPr>
      </p:pic>
      <p:sp>
        <p:nvSpPr>
          <p:cNvPr id="5" name="Flowchart: Terminator 4"/>
          <p:cNvSpPr/>
          <p:nvPr/>
        </p:nvSpPr>
        <p:spPr>
          <a:xfrm>
            <a:off x="4185140" y="5468815"/>
            <a:ext cx="3789483" cy="641839"/>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 হুমায়ুনের </a:t>
            </a:r>
            <a:r>
              <a:rPr lang="en-US" sz="32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a:t>
            </a:r>
            <a:r>
              <a:rPr lang="bn-BD"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মুকুট</a:t>
            </a:r>
            <a:endParaRPr lang="en-GB"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04561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15" presetClass="entr" presetSubtype="0"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63256" y="6446520"/>
            <a:ext cx="732364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796" y="1195754"/>
            <a:ext cx="6230424" cy="2971433"/>
          </a:xfrm>
          <a:prstGeom prst="rect">
            <a:avLst/>
          </a:prstGeom>
        </p:spPr>
      </p:pic>
      <p:sp>
        <p:nvSpPr>
          <p:cNvPr id="5" name="Flowchart: Alternate Process 4"/>
          <p:cNvSpPr/>
          <p:nvPr/>
        </p:nvSpPr>
        <p:spPr>
          <a:xfrm>
            <a:off x="3138854" y="4369777"/>
            <a:ext cx="6400800" cy="1345223"/>
          </a:xfrm>
          <a:prstGeom prst="flowChartAlternateProcess">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সম্রাট হুমায়ুনের রাজত্বের বহুল প্রচলিত মুদ্রা।</a:t>
            </a:r>
            <a:endParaRPr lang="en-GB"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16265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par>
                                <p:cTn id="12" presetID="53" presetClass="entr" presetSubtype="16" fill="hold" grpId="0" nodeType="withEffect">
                                  <p:stCondLst>
                                    <p:cond delay="25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2" name="Rectangle 1"/>
          <p:cNvSpPr/>
          <p:nvPr/>
        </p:nvSpPr>
        <p:spPr>
          <a:xfrm>
            <a:off x="2083777" y="518755"/>
            <a:ext cx="7825153" cy="6212687"/>
          </a:xfrm>
          <a:prstGeom prst="rect">
            <a:avLst/>
          </a:prstGeom>
        </p:spPr>
        <p:txBody>
          <a:bodyPr wrap="square">
            <a:spAutoFit/>
          </a:bodyPr>
          <a:lstStyle/>
          <a:p>
            <a:pPr algn="ctr"/>
            <a:r>
              <a:rPr lang="en-US" sz="4400" b="1" dirty="0" err="1">
                <a:latin typeface="NikoshBAN" panose="02000000000000000000" pitchFamily="2" charset="0"/>
                <a:cs typeface="NikoshBAN" panose="02000000000000000000" pitchFamily="2" charset="0"/>
              </a:rPr>
              <a:t>প্রশ্নোত্তরে</a:t>
            </a:r>
            <a:r>
              <a:rPr lang="bn-BD" sz="4400" b="1" dirty="0">
                <a:latin typeface="NikoshBAN" panose="02000000000000000000" pitchFamily="2" charset="0"/>
                <a:cs typeface="NikoshBAN" panose="02000000000000000000" pitchFamily="2" charset="0"/>
              </a:rPr>
              <a:t> সম্রাট </a:t>
            </a:r>
            <a:r>
              <a:rPr lang="en-US" sz="4400" b="1" dirty="0" err="1" smtClean="0">
                <a:latin typeface="NikoshBAN" panose="02000000000000000000" pitchFamily="2" charset="0"/>
                <a:cs typeface="NikoshBAN" panose="02000000000000000000" pitchFamily="2" charset="0"/>
              </a:rPr>
              <a:t>হুমায়ুন</a:t>
            </a:r>
            <a:r>
              <a:rPr lang="en-US" sz="4400" b="1" dirty="0" smtClean="0">
                <a:latin typeface="NikoshBAN" panose="02000000000000000000" pitchFamily="2" charset="0"/>
                <a:cs typeface="NikoshBAN" panose="02000000000000000000" pitchFamily="2" charset="0"/>
              </a:rPr>
              <a:t> </a:t>
            </a:r>
            <a:endParaRPr lang="bn-BD" sz="4400" b="1"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প্রঃ </a:t>
            </a:r>
            <a:r>
              <a:rPr lang="bn-BD" sz="3200" dirty="0" smtClean="0">
                <a:latin typeface="NikoshBAN" panose="02000000000000000000" pitchFamily="2" charset="0"/>
                <a:cs typeface="NikoshBAN" panose="02000000000000000000" pitchFamily="2" charset="0"/>
              </a:rPr>
              <a:t>হুমায়ুন </a:t>
            </a:r>
            <a:r>
              <a:rPr lang="bn-BD" sz="3200" dirty="0">
                <a:latin typeface="NikoshBAN" panose="02000000000000000000" pitchFamily="2" charset="0"/>
                <a:cs typeface="NikoshBAN" panose="02000000000000000000" pitchFamily="2" charset="0"/>
              </a:rPr>
              <a:t>কে ছিলেন?</a:t>
            </a:r>
          </a:p>
          <a:p>
            <a:r>
              <a:rPr lang="bn-BD" sz="3200" dirty="0">
                <a:solidFill>
                  <a:srgbClr val="FF0000"/>
                </a:solidFill>
                <a:latin typeface="NikoshBAN" panose="02000000000000000000" pitchFamily="2" charset="0"/>
                <a:cs typeface="NikoshBAN" panose="02000000000000000000" pitchFamily="2" charset="0"/>
              </a:rPr>
              <a:t>উঃ</a:t>
            </a:r>
            <a:r>
              <a:rPr lang="en-US" sz="3200" dirty="0">
                <a:solidFill>
                  <a:srgbClr val="FF0000"/>
                </a:solidFill>
                <a:latin typeface="NikoshBAN" panose="02000000000000000000" pitchFamily="2" charset="0"/>
                <a:cs typeface="NikoshBAN" panose="02000000000000000000" pitchFamily="2" charset="0"/>
              </a:rPr>
              <a:t> </a:t>
            </a:r>
            <a:r>
              <a:rPr lang="bn-BD" sz="3200" dirty="0" smtClean="0">
                <a:solidFill>
                  <a:srgbClr val="FF0000"/>
                </a:solidFill>
                <a:latin typeface="NikoshBAN" panose="02000000000000000000" pitchFamily="2" charset="0"/>
                <a:cs typeface="NikoshBAN" panose="02000000000000000000" pitchFamily="2" charset="0"/>
              </a:rPr>
              <a:t>বাবরের জৈষ্ঠ্য পুত্র।</a:t>
            </a:r>
            <a:endParaRPr lang="bn-BD" sz="3200" dirty="0">
              <a:solidFill>
                <a:srgbClr val="FF0000"/>
              </a:solidFill>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প্রঃ </a:t>
            </a:r>
            <a:r>
              <a:rPr lang="bn-BD" sz="3200" dirty="0" smtClean="0">
                <a:latin typeface="NikoshBAN" panose="02000000000000000000" pitchFamily="2" charset="0"/>
                <a:cs typeface="NikoshBAN" panose="02000000000000000000" pitchFamily="2" charset="0"/>
              </a:rPr>
              <a:t>হুমায়ুন </a:t>
            </a:r>
            <a:r>
              <a:rPr lang="bn-BD" sz="3200" dirty="0">
                <a:latin typeface="NikoshBAN" panose="02000000000000000000" pitchFamily="2" charset="0"/>
                <a:cs typeface="NikoshBAN" panose="02000000000000000000" pitchFamily="2" charset="0"/>
              </a:rPr>
              <a:t>কোন যুদ্ধে </a:t>
            </a:r>
            <a:r>
              <a:rPr lang="bn-BD" sz="3200" dirty="0" smtClean="0">
                <a:latin typeface="NikoshBAN" panose="02000000000000000000" pitchFamily="2" charset="0"/>
                <a:cs typeface="NikoshBAN" panose="02000000000000000000" pitchFamily="2" charset="0"/>
              </a:rPr>
              <a:t>পরাজিত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bn-BD" sz="3200" dirty="0" smtClean="0">
                <a:latin typeface="NikoshBAN" panose="02000000000000000000" pitchFamily="2" charset="0"/>
                <a:cs typeface="NikoshBAN" panose="02000000000000000000" pitchFamily="2" charset="0"/>
              </a:rPr>
              <a:t>ছিলেন?</a:t>
            </a:r>
            <a:endParaRPr lang="bn-BD" sz="3200" dirty="0">
              <a:latin typeface="NikoshBAN" panose="02000000000000000000" pitchFamily="2" charset="0"/>
              <a:cs typeface="NikoshBAN" panose="02000000000000000000" pitchFamily="2" charset="0"/>
            </a:endParaRPr>
          </a:p>
          <a:p>
            <a:r>
              <a:rPr lang="bn-BD" sz="3200" dirty="0">
                <a:solidFill>
                  <a:srgbClr val="FF0000"/>
                </a:solidFill>
                <a:latin typeface="NikoshBAN" panose="02000000000000000000" pitchFamily="2" charset="0"/>
                <a:cs typeface="NikoshBAN" panose="02000000000000000000" pitchFamily="2" charset="0"/>
              </a:rPr>
              <a:t>উঃ ঐতিহাসিক</a:t>
            </a:r>
            <a:r>
              <a:rPr lang="bn-BD" sz="3200" dirty="0">
                <a:latin typeface="NikoshBAN" panose="02000000000000000000" pitchFamily="2" charset="0"/>
                <a:cs typeface="NikoshBAN" panose="02000000000000000000" pitchFamily="2" charset="0"/>
              </a:rPr>
              <a:t> </a:t>
            </a:r>
            <a:r>
              <a:rPr lang="bn-BD" sz="3200" dirty="0" smtClean="0">
                <a:solidFill>
                  <a:srgbClr val="FF0000"/>
                </a:solidFill>
                <a:latin typeface="NikoshBAN" panose="02000000000000000000" pitchFamily="2" charset="0"/>
                <a:cs typeface="NikoshBAN" panose="02000000000000000000" pitchFamily="2" charset="0"/>
              </a:rPr>
              <a:t>চৌসার </a:t>
            </a:r>
            <a:r>
              <a:rPr lang="bn-BD" sz="3200" dirty="0">
                <a:solidFill>
                  <a:srgbClr val="FF0000"/>
                </a:solidFill>
                <a:latin typeface="NikoshBAN" panose="02000000000000000000" pitchFamily="2" charset="0"/>
                <a:cs typeface="NikoshBAN" panose="02000000000000000000" pitchFamily="2" charset="0"/>
              </a:rPr>
              <a:t>যুদ্ধে।</a:t>
            </a:r>
          </a:p>
          <a:p>
            <a:r>
              <a:rPr lang="bn-BD" sz="3200" dirty="0">
                <a:latin typeface="NikoshBAN" panose="02000000000000000000" pitchFamily="2" charset="0"/>
                <a:cs typeface="NikoshBAN" panose="02000000000000000000" pitchFamily="2" charset="0"/>
              </a:rPr>
              <a:t>প্রঃ ঐতিহাসিক </a:t>
            </a:r>
            <a:r>
              <a:rPr lang="bn-BD" sz="3200" dirty="0" smtClean="0">
                <a:latin typeface="NikoshBAN" panose="02000000000000000000" pitchFamily="2" charset="0"/>
                <a:cs typeface="NikoshBAN" panose="02000000000000000000" pitchFamily="2" charset="0"/>
              </a:rPr>
              <a:t>চৌসা </a:t>
            </a:r>
            <a:r>
              <a:rPr lang="bn-BD" sz="3200" dirty="0">
                <a:latin typeface="NikoshBAN" panose="02000000000000000000" pitchFamily="2" charset="0"/>
                <a:cs typeface="NikoshBAN" panose="02000000000000000000" pitchFamily="2" charset="0"/>
              </a:rPr>
              <a:t>কোথায় অবস্থিত?</a:t>
            </a:r>
          </a:p>
          <a:p>
            <a:r>
              <a:rPr lang="bn-BD" sz="3200" dirty="0" smtClean="0">
                <a:solidFill>
                  <a:srgbClr val="FF0000"/>
                </a:solidFill>
                <a:latin typeface="NikoshBAN" panose="02000000000000000000" pitchFamily="2" charset="0"/>
                <a:cs typeface="NikoshBAN" panose="02000000000000000000" pitchFamily="2" charset="0"/>
              </a:rPr>
              <a:t>উঃ আগ্রা </a:t>
            </a:r>
            <a:r>
              <a:rPr lang="bn-BD" sz="3200" dirty="0">
                <a:solidFill>
                  <a:srgbClr val="FF0000"/>
                </a:solidFill>
                <a:latin typeface="NikoshBAN" panose="02000000000000000000" pitchFamily="2" charset="0"/>
                <a:cs typeface="NikoshBAN" panose="02000000000000000000" pitchFamily="2" charset="0"/>
              </a:rPr>
              <a:t>, ভারত।</a:t>
            </a:r>
          </a:p>
          <a:p>
            <a:r>
              <a:rPr lang="bn-BD" sz="3200" dirty="0">
                <a:latin typeface="NikoshBAN" panose="02000000000000000000" pitchFamily="2" charset="0"/>
                <a:cs typeface="NikoshBAN" panose="02000000000000000000" pitchFamily="2" charset="0"/>
              </a:rPr>
              <a:t>প্রঃ </a:t>
            </a:r>
            <a:r>
              <a:rPr lang="bn-BD" sz="3200" dirty="0" smtClean="0">
                <a:latin typeface="NikoshBAN" panose="02000000000000000000" pitchFamily="2" charset="0"/>
                <a:cs typeface="NikoshBAN" panose="02000000000000000000" pitchFamily="2" charset="0"/>
              </a:rPr>
              <a:t>ঐতিহাসিক চৌসার যুদ্ধে হুমায়ুনের সৈন্যসংখ্যা কত ছিল?</a:t>
            </a:r>
            <a:endParaRPr lang="bn-BD" sz="3200" dirty="0">
              <a:latin typeface="NikoshBAN" panose="02000000000000000000" pitchFamily="2" charset="0"/>
              <a:cs typeface="NikoshBAN" panose="02000000000000000000" pitchFamily="2" charset="0"/>
            </a:endParaRPr>
          </a:p>
          <a:p>
            <a:r>
              <a:rPr lang="bn-BD" sz="3200" dirty="0" smtClean="0">
                <a:solidFill>
                  <a:srgbClr val="FF0000"/>
                </a:solidFill>
                <a:latin typeface="NikoshBAN" panose="02000000000000000000" pitchFamily="2" charset="0"/>
                <a:cs typeface="NikoshBAN" panose="02000000000000000000" pitchFamily="2" charset="0"/>
              </a:rPr>
              <a:t>উঃ ৪০০০০ হাজার ছিল</a:t>
            </a:r>
            <a:r>
              <a:rPr lang="bn-BD" sz="3200" dirty="0">
                <a:solidFill>
                  <a:srgbClr val="FF0000"/>
                </a:solidFill>
                <a:latin typeface="NikoshBAN" panose="02000000000000000000" pitchFamily="2" charset="0"/>
                <a:cs typeface="NikoshBAN" panose="02000000000000000000" pitchFamily="2" charset="0"/>
              </a:rPr>
              <a:t>। </a:t>
            </a:r>
            <a:endParaRPr lang="bn-BD" sz="3200" dirty="0" smtClean="0">
              <a:solidFill>
                <a:srgbClr val="FF0000"/>
              </a:solidFill>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প্রঃ </a:t>
            </a:r>
            <a:r>
              <a:rPr lang="bn-BD" sz="3200" dirty="0" smtClean="0">
                <a:latin typeface="NikoshBAN" panose="02000000000000000000" pitchFamily="2" charset="0"/>
                <a:cs typeface="NikoshBAN" panose="02000000000000000000" pitchFamily="2" charset="0"/>
              </a:rPr>
              <a:t>হামিদা বানু </a:t>
            </a:r>
            <a:r>
              <a:rPr lang="bn-BD" sz="3200" dirty="0">
                <a:latin typeface="NikoshBAN" panose="02000000000000000000" pitchFamily="2" charset="0"/>
                <a:cs typeface="NikoshBAN" panose="02000000000000000000" pitchFamily="2" charset="0"/>
              </a:rPr>
              <a:t>কে ছিলেন</a:t>
            </a:r>
            <a:r>
              <a:rPr lang="bn-BD" sz="3200" dirty="0" smtClean="0">
                <a:latin typeface="NikoshBAN" panose="02000000000000000000" pitchFamily="2" charset="0"/>
                <a:cs typeface="NikoshBAN" panose="02000000000000000000" pitchFamily="2" charset="0"/>
              </a:rPr>
              <a:t>?</a:t>
            </a:r>
          </a:p>
          <a:p>
            <a:r>
              <a:rPr lang="bn-BD" sz="3200" dirty="0" smtClean="0">
                <a:solidFill>
                  <a:srgbClr val="FF0000"/>
                </a:solidFill>
                <a:latin typeface="NikoshBAN" panose="02000000000000000000" pitchFamily="2" charset="0"/>
                <a:cs typeface="NikoshBAN" panose="02000000000000000000" pitchFamily="2" charset="0"/>
              </a:rPr>
              <a:t>উঃ হুমায়ুনের স্ত্রী ছিলেন</a:t>
            </a:r>
            <a:endParaRPr lang="bn-BD" sz="3200" dirty="0">
              <a:solidFill>
                <a:srgbClr val="FF0000"/>
              </a:solidFill>
              <a:latin typeface="NikoshBAN" panose="02000000000000000000" pitchFamily="2" charset="0"/>
              <a:cs typeface="NikoshBAN" panose="02000000000000000000" pitchFamily="2" charset="0"/>
            </a:endParaRPr>
          </a:p>
          <a:p>
            <a:r>
              <a:rPr lang="bn-BD" sz="3200" dirty="0" smtClean="0">
                <a:solidFill>
                  <a:srgbClr val="FF0000"/>
                </a:solidFill>
                <a:latin typeface="NikoshBAN" panose="02000000000000000000" pitchFamily="2" charset="0"/>
                <a:cs typeface="NikoshBAN" panose="02000000000000000000" pitchFamily="2" charset="0"/>
              </a:rPr>
              <a:t> </a:t>
            </a:r>
            <a:endParaRPr lang="bn-BD" sz="3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031969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72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100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300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500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700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900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100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1300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1500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1700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19000"/>
                                  </p:stCondLst>
                                  <p:childTnLst>
                                    <p:set>
                                      <p:cBhvr>
                                        <p:cTn id="50" dur="1" fill="hold">
                                          <p:stCondLst>
                                            <p:cond delay="0"/>
                                          </p:stCondLst>
                                        </p:cTn>
                                        <p:tgtEl>
                                          <p:spTgt spid="2">
                                            <p:txEl>
                                              <p:pRg st="10" end="10"/>
                                            </p:txEl>
                                          </p:spTgt>
                                        </p:tgtEl>
                                        <p:attrNameLst>
                                          <p:attrName>style.visibility</p:attrName>
                                        </p:attrNameLst>
                                      </p:cBhvr>
                                      <p:to>
                                        <p:strVal val="visible"/>
                                      </p:to>
                                    </p:set>
                                    <p:anim calcmode="lin" valueType="num">
                                      <p:cBhvr additive="base">
                                        <p:cTn id="51"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2" name="Rectangle 1"/>
          <p:cNvSpPr/>
          <p:nvPr/>
        </p:nvSpPr>
        <p:spPr>
          <a:xfrm>
            <a:off x="2444260" y="1204546"/>
            <a:ext cx="7236069" cy="4462760"/>
          </a:xfrm>
          <a:prstGeom prst="rect">
            <a:avLst/>
          </a:prstGeom>
        </p:spPr>
        <p:txBody>
          <a:bodyPr wrap="square">
            <a:spAutoFit/>
          </a:bodyPr>
          <a:lstStyle/>
          <a:p>
            <a:pPr algn="ctr"/>
            <a:r>
              <a:rPr lang="en-US" sz="4000" b="1" dirty="0" err="1">
                <a:latin typeface="NikoshBAN" panose="02000000000000000000" pitchFamily="2" charset="0"/>
                <a:cs typeface="NikoshBAN" panose="02000000000000000000" pitchFamily="2" charset="0"/>
              </a:rPr>
              <a:t>প্রশ্ন</a:t>
            </a:r>
            <a:r>
              <a:rPr lang="bn-BD" sz="4000" b="1" dirty="0">
                <a:latin typeface="NikoshBAN" panose="02000000000000000000" pitchFamily="2" charset="0"/>
                <a:cs typeface="NikoshBAN" panose="02000000000000000000" pitchFamily="2" charset="0"/>
              </a:rPr>
              <a:t>ত্তোরে সম্রাট </a:t>
            </a:r>
            <a:r>
              <a:rPr lang="en-US" sz="4000" b="1" dirty="0" err="1">
                <a:latin typeface="NikoshBAN" panose="02000000000000000000" pitchFamily="2" charset="0"/>
                <a:cs typeface="NikoshBAN" panose="02000000000000000000" pitchFamily="2" charset="0"/>
              </a:rPr>
              <a:t>হুমায়ুন</a:t>
            </a:r>
            <a:r>
              <a:rPr lang="bn-BD" sz="4000" b="1" dirty="0" smtClean="0">
                <a:latin typeface="NikoshBAN" panose="02000000000000000000" pitchFamily="2" charset="0"/>
                <a:cs typeface="NikoshBAN" panose="02000000000000000000" pitchFamily="2" charset="0"/>
              </a:rPr>
              <a:t> </a:t>
            </a:r>
            <a:endParaRPr lang="bn-BD" sz="4000" b="1" dirty="0">
              <a:latin typeface="NikoshBAN" panose="02000000000000000000" pitchFamily="2" charset="0"/>
              <a:cs typeface="NikoshBAN" panose="02000000000000000000" pitchFamily="2" charset="0"/>
            </a:endParaRPr>
          </a:p>
          <a:p>
            <a:r>
              <a:rPr lang="bn-BD" sz="2000" b="1" dirty="0">
                <a:latin typeface="NikoshBAN" panose="02000000000000000000" pitchFamily="2" charset="0"/>
                <a:cs typeface="NikoshBAN" panose="02000000000000000000" pitchFamily="2" charset="0"/>
              </a:rPr>
              <a:t>প্রঃ </a:t>
            </a:r>
            <a:r>
              <a:rPr lang="bn-BD" sz="2000" b="1" dirty="0" smtClean="0">
                <a:latin typeface="NikoshBAN" panose="02000000000000000000" pitchFamily="2" charset="0"/>
                <a:cs typeface="NikoshBAN" panose="02000000000000000000" pitchFamily="2" charset="0"/>
              </a:rPr>
              <a:t>হুমায়ুন </a:t>
            </a:r>
            <a:r>
              <a:rPr lang="bn-BD" sz="2000" b="1" dirty="0">
                <a:latin typeface="NikoshBAN" panose="02000000000000000000" pitchFamily="2" charset="0"/>
                <a:cs typeface="NikoshBAN" panose="02000000000000000000" pitchFamily="2" charset="0"/>
              </a:rPr>
              <a:t>কোন বংশের শাসক ছিলেন?</a:t>
            </a:r>
          </a:p>
          <a:p>
            <a:r>
              <a:rPr lang="bn-BD" sz="2000" b="1" dirty="0">
                <a:latin typeface="NikoshBAN" panose="02000000000000000000" pitchFamily="2" charset="0"/>
                <a:cs typeface="NikoshBAN" panose="02000000000000000000" pitchFamily="2" charset="0"/>
              </a:rPr>
              <a:t>ক।  সৈয়দ বংশ	খ। খিলজী বংশ	গ।  মুঘল বংশ	ঘ।  তুঘলক বংশ </a:t>
            </a:r>
          </a:p>
          <a:p>
            <a:r>
              <a:rPr lang="bn-BD" sz="2000" b="1" dirty="0">
                <a:solidFill>
                  <a:srgbClr val="FF0000"/>
                </a:solidFill>
                <a:latin typeface="NikoshBAN" panose="02000000000000000000" pitchFamily="2" charset="0"/>
                <a:cs typeface="NikoshBAN" panose="02000000000000000000" pitchFamily="2" charset="0"/>
              </a:rPr>
              <a:t>উঃ গ।  মুঘল বংশ</a:t>
            </a:r>
          </a:p>
          <a:p>
            <a:r>
              <a:rPr lang="bn-BD" sz="2000" b="1" dirty="0">
                <a:latin typeface="NikoshBAN" panose="02000000000000000000" pitchFamily="2" charset="0"/>
                <a:cs typeface="NikoshBAN" panose="02000000000000000000" pitchFamily="2" charset="0"/>
              </a:rPr>
              <a:t>প্রঃ কত </a:t>
            </a:r>
            <a:r>
              <a:rPr lang="bn-BD" sz="2000" b="1" dirty="0" smtClean="0">
                <a:latin typeface="NikoshBAN" panose="02000000000000000000" pitchFamily="2" charset="0"/>
                <a:cs typeface="NikoshBAN" panose="02000000000000000000" pitchFamily="2" charset="0"/>
              </a:rPr>
              <a:t>বছর বয়সে হুমায়ুন সিংহাসনে আরোহণ করেন?</a:t>
            </a:r>
            <a:endParaRPr lang="bn-BD" sz="2000" b="1" dirty="0">
              <a:latin typeface="NikoshBAN" panose="02000000000000000000" pitchFamily="2" charset="0"/>
              <a:cs typeface="NikoshBAN" panose="02000000000000000000" pitchFamily="2" charset="0"/>
            </a:endParaRPr>
          </a:p>
          <a:p>
            <a:r>
              <a:rPr lang="bn-BD" sz="2000" b="1" dirty="0">
                <a:latin typeface="NikoshBAN" panose="02000000000000000000" pitchFamily="2" charset="0"/>
                <a:cs typeface="NikoshBAN" panose="02000000000000000000" pitchFamily="2" charset="0"/>
              </a:rPr>
              <a:t>ক।  </a:t>
            </a:r>
            <a:r>
              <a:rPr lang="bn-BD" sz="2000" b="1" dirty="0" smtClean="0">
                <a:latin typeface="NikoshBAN" panose="02000000000000000000" pitchFamily="2" charset="0"/>
                <a:cs typeface="NikoshBAN" panose="02000000000000000000" pitchFamily="2" charset="0"/>
              </a:rPr>
              <a:t>২০</a:t>
            </a:r>
            <a:r>
              <a:rPr lang="bn-BD" sz="2000" b="1" dirty="0">
                <a:latin typeface="NikoshBAN" panose="02000000000000000000" pitchFamily="2" charset="0"/>
                <a:cs typeface="NikoshBAN" panose="02000000000000000000" pitchFamily="2" charset="0"/>
              </a:rPr>
              <a:t>		খ। </a:t>
            </a:r>
            <a:r>
              <a:rPr lang="bn-BD" sz="2000" b="1" dirty="0" smtClean="0">
                <a:latin typeface="NikoshBAN" panose="02000000000000000000" pitchFamily="2" charset="0"/>
                <a:cs typeface="NikoshBAN" panose="02000000000000000000" pitchFamily="2" charset="0"/>
              </a:rPr>
              <a:t>২৩</a:t>
            </a:r>
            <a:r>
              <a:rPr lang="bn-BD" sz="2000" b="1" dirty="0">
                <a:latin typeface="NikoshBAN" panose="02000000000000000000" pitchFamily="2" charset="0"/>
                <a:cs typeface="NikoshBAN" panose="02000000000000000000" pitchFamily="2" charset="0"/>
              </a:rPr>
              <a:t>		গ। </a:t>
            </a:r>
            <a:r>
              <a:rPr lang="bn-BD" sz="2000" b="1" dirty="0" smtClean="0">
                <a:latin typeface="NikoshBAN" panose="02000000000000000000" pitchFamily="2" charset="0"/>
                <a:cs typeface="NikoshBAN" panose="02000000000000000000" pitchFamily="2" charset="0"/>
              </a:rPr>
              <a:t>২৫</a:t>
            </a:r>
            <a:r>
              <a:rPr lang="bn-BD" sz="2000" b="1" dirty="0">
                <a:latin typeface="NikoshBAN" panose="02000000000000000000" pitchFamily="2" charset="0"/>
                <a:cs typeface="NikoshBAN" panose="02000000000000000000" pitchFamily="2" charset="0"/>
              </a:rPr>
              <a:t>		ঘ। </a:t>
            </a:r>
            <a:r>
              <a:rPr lang="bn-BD" sz="2000" b="1" dirty="0" smtClean="0">
                <a:latin typeface="NikoshBAN" panose="02000000000000000000" pitchFamily="2" charset="0"/>
                <a:cs typeface="NikoshBAN" panose="02000000000000000000" pitchFamily="2" charset="0"/>
              </a:rPr>
              <a:t>২৬</a:t>
            </a:r>
            <a:endParaRPr lang="bn-BD" sz="2000" b="1" dirty="0">
              <a:latin typeface="NikoshBAN" panose="02000000000000000000" pitchFamily="2" charset="0"/>
              <a:cs typeface="NikoshBAN" panose="02000000000000000000" pitchFamily="2" charset="0"/>
            </a:endParaRPr>
          </a:p>
          <a:p>
            <a:r>
              <a:rPr lang="bn-BD" sz="2000" b="1" dirty="0">
                <a:solidFill>
                  <a:srgbClr val="FF0000"/>
                </a:solidFill>
                <a:latin typeface="NikoshBAN" panose="02000000000000000000" pitchFamily="2" charset="0"/>
                <a:cs typeface="NikoshBAN" panose="02000000000000000000" pitchFamily="2" charset="0"/>
              </a:rPr>
              <a:t>উঃ খ</a:t>
            </a:r>
            <a:r>
              <a:rPr lang="bn-BD" sz="2000" b="1" dirty="0" smtClean="0">
                <a:solidFill>
                  <a:srgbClr val="FF0000"/>
                </a:solidFill>
                <a:latin typeface="NikoshBAN" panose="02000000000000000000" pitchFamily="2" charset="0"/>
                <a:cs typeface="NikoshBAN" panose="02000000000000000000" pitchFamily="2" charset="0"/>
              </a:rPr>
              <a:t>।  ২৩</a:t>
            </a:r>
            <a:endParaRPr lang="bn-BD" sz="2000" b="1" dirty="0">
              <a:solidFill>
                <a:srgbClr val="FF0000"/>
              </a:solidFill>
              <a:latin typeface="NikoshBAN" panose="02000000000000000000" pitchFamily="2" charset="0"/>
              <a:cs typeface="NikoshBAN" panose="02000000000000000000" pitchFamily="2" charset="0"/>
            </a:endParaRPr>
          </a:p>
          <a:p>
            <a:r>
              <a:rPr lang="bn-BD" sz="2000" b="1" dirty="0">
                <a:latin typeface="NikoshBAN" panose="02000000000000000000" pitchFamily="2" charset="0"/>
                <a:cs typeface="NikoshBAN" panose="02000000000000000000" pitchFamily="2" charset="0"/>
              </a:rPr>
              <a:t>প্রঃ </a:t>
            </a:r>
            <a:r>
              <a:rPr lang="bn-BD" sz="2000" b="1" dirty="0" smtClean="0">
                <a:latin typeface="NikoshBAN" panose="02000000000000000000" pitchFamily="2" charset="0"/>
                <a:cs typeface="NikoshBAN" panose="02000000000000000000" pitchFamily="2" charset="0"/>
              </a:rPr>
              <a:t>শের শাহের বাল্য নাম কী ছিল?</a:t>
            </a:r>
            <a:endParaRPr lang="bn-BD" sz="2000" b="1" dirty="0">
              <a:latin typeface="NikoshBAN" panose="02000000000000000000" pitchFamily="2" charset="0"/>
              <a:cs typeface="NikoshBAN" panose="02000000000000000000" pitchFamily="2" charset="0"/>
            </a:endParaRPr>
          </a:p>
          <a:p>
            <a:r>
              <a:rPr lang="bn-BD" sz="2000" b="1" dirty="0">
                <a:latin typeface="NikoshBAN" panose="02000000000000000000" pitchFamily="2" charset="0"/>
                <a:cs typeface="NikoshBAN" panose="02000000000000000000" pitchFamily="2" charset="0"/>
              </a:rPr>
              <a:t>ক। </a:t>
            </a:r>
            <a:r>
              <a:rPr lang="bn-BD" sz="2000" b="1" dirty="0" smtClean="0">
                <a:latin typeface="NikoshBAN" panose="02000000000000000000" pitchFamily="2" charset="0"/>
                <a:cs typeface="NikoshBAN" panose="02000000000000000000" pitchFamily="2" charset="0"/>
              </a:rPr>
              <a:t>কায়সার       </a:t>
            </a:r>
            <a:r>
              <a:rPr lang="bn-BD" sz="2000" b="1" dirty="0">
                <a:latin typeface="NikoshBAN" panose="02000000000000000000" pitchFamily="2" charset="0"/>
                <a:cs typeface="NikoshBAN" panose="02000000000000000000" pitchFamily="2" charset="0"/>
              </a:rPr>
              <a:t>খ। </a:t>
            </a:r>
            <a:r>
              <a:rPr lang="bn-BD" sz="2000" b="1" dirty="0" smtClean="0">
                <a:latin typeface="NikoshBAN" panose="02000000000000000000" pitchFamily="2" charset="0"/>
                <a:cs typeface="NikoshBAN" panose="02000000000000000000" pitchFamily="2" charset="0"/>
              </a:rPr>
              <a:t>হিন্দাল        </a:t>
            </a:r>
            <a:r>
              <a:rPr lang="bn-BD" sz="2000" b="1" dirty="0">
                <a:latin typeface="NikoshBAN" panose="02000000000000000000" pitchFamily="2" charset="0"/>
                <a:cs typeface="NikoshBAN" panose="02000000000000000000" pitchFamily="2" charset="0"/>
              </a:rPr>
              <a:t>গ। </a:t>
            </a:r>
            <a:r>
              <a:rPr lang="bn-BD" sz="2000" b="1" dirty="0" smtClean="0">
                <a:latin typeface="NikoshBAN" panose="02000000000000000000" pitchFamily="2" charset="0"/>
                <a:cs typeface="NikoshBAN" panose="02000000000000000000" pitchFamily="2" charset="0"/>
              </a:rPr>
              <a:t>ফরিদ        </a:t>
            </a:r>
            <a:r>
              <a:rPr lang="bn-BD" sz="2000" b="1" dirty="0">
                <a:latin typeface="NikoshBAN" panose="02000000000000000000" pitchFamily="2" charset="0"/>
                <a:cs typeface="NikoshBAN" panose="02000000000000000000" pitchFamily="2" charset="0"/>
              </a:rPr>
              <a:t>ঘ। </a:t>
            </a:r>
            <a:r>
              <a:rPr lang="bn-BD" sz="2000" b="1" dirty="0" smtClean="0">
                <a:latin typeface="NikoshBAN" panose="02000000000000000000" pitchFamily="2" charset="0"/>
                <a:cs typeface="NikoshBAN" panose="02000000000000000000" pitchFamily="2" charset="0"/>
              </a:rPr>
              <a:t>বাবর</a:t>
            </a:r>
            <a:endParaRPr lang="bn-BD" sz="2000" b="1" dirty="0">
              <a:latin typeface="NikoshBAN" panose="02000000000000000000" pitchFamily="2" charset="0"/>
              <a:cs typeface="NikoshBAN" panose="02000000000000000000" pitchFamily="2" charset="0"/>
            </a:endParaRPr>
          </a:p>
          <a:p>
            <a:r>
              <a:rPr lang="bn-BD" sz="2000" b="1" dirty="0">
                <a:solidFill>
                  <a:srgbClr val="FF0000"/>
                </a:solidFill>
                <a:latin typeface="NikoshBAN" panose="02000000000000000000" pitchFamily="2" charset="0"/>
                <a:cs typeface="NikoshBAN" panose="02000000000000000000" pitchFamily="2" charset="0"/>
              </a:rPr>
              <a:t>উঃ গ। </a:t>
            </a:r>
            <a:r>
              <a:rPr lang="bn-BD" sz="2000" b="1" dirty="0" smtClean="0">
                <a:solidFill>
                  <a:srgbClr val="FF0000"/>
                </a:solidFill>
                <a:latin typeface="NikoshBAN" panose="02000000000000000000" pitchFamily="2" charset="0"/>
                <a:cs typeface="NikoshBAN" panose="02000000000000000000" pitchFamily="2" charset="0"/>
              </a:rPr>
              <a:t>ফরিদ </a:t>
            </a:r>
            <a:endParaRPr lang="bn-BD" sz="2000" b="1" dirty="0">
              <a:solidFill>
                <a:srgbClr val="FF0000"/>
              </a:solidFill>
              <a:latin typeface="NikoshBAN" panose="02000000000000000000" pitchFamily="2" charset="0"/>
              <a:cs typeface="NikoshBAN" panose="02000000000000000000" pitchFamily="2" charset="0"/>
            </a:endParaRPr>
          </a:p>
          <a:p>
            <a:r>
              <a:rPr lang="bn-BD" sz="2000" b="1" dirty="0">
                <a:latin typeface="NikoshBAN" panose="02000000000000000000" pitchFamily="2" charset="0"/>
                <a:cs typeface="NikoshBAN" panose="02000000000000000000" pitchFamily="2" charset="0"/>
              </a:rPr>
              <a:t>প্রঃ কত খ্রিস্টাব্দে </a:t>
            </a:r>
            <a:r>
              <a:rPr lang="bn-BD" sz="2000" b="1" dirty="0" smtClean="0">
                <a:latin typeface="NikoshBAN" panose="02000000000000000000" pitchFamily="2" charset="0"/>
                <a:cs typeface="NikoshBAN" panose="02000000000000000000" pitchFamily="2" charset="0"/>
              </a:rPr>
              <a:t>হুমায়ুন </a:t>
            </a:r>
            <a:r>
              <a:rPr lang="bn-BD" sz="2000" b="1" dirty="0">
                <a:latin typeface="NikoshBAN" panose="02000000000000000000" pitchFamily="2" charset="0"/>
                <a:cs typeface="NikoshBAN" panose="02000000000000000000" pitchFamily="2" charset="0"/>
              </a:rPr>
              <a:t>ক্ষমতায় বসেন?</a:t>
            </a:r>
          </a:p>
          <a:p>
            <a:r>
              <a:rPr lang="bn-BD" sz="2000" b="1" dirty="0">
                <a:latin typeface="NikoshBAN" panose="02000000000000000000" pitchFamily="2" charset="0"/>
                <a:cs typeface="NikoshBAN" panose="02000000000000000000" pitchFamily="2" charset="0"/>
              </a:rPr>
              <a:t>ক। ১৫০০ খ্রিঃ            খ।  ১৫১০ খ্রিঃ              গ। ১৫১৫ খ্রিঃ             ঘ। </a:t>
            </a:r>
            <a:r>
              <a:rPr lang="bn-BD" sz="2000" b="1" dirty="0" smtClean="0">
                <a:latin typeface="NikoshBAN" panose="02000000000000000000" pitchFamily="2" charset="0"/>
                <a:cs typeface="NikoshBAN" panose="02000000000000000000" pitchFamily="2" charset="0"/>
              </a:rPr>
              <a:t>১৫৩০খ্রিঃ </a:t>
            </a:r>
            <a:endParaRPr lang="bn-BD" sz="2000" b="1" dirty="0">
              <a:latin typeface="NikoshBAN" panose="02000000000000000000" pitchFamily="2" charset="0"/>
              <a:cs typeface="NikoshBAN" panose="02000000000000000000" pitchFamily="2" charset="0"/>
            </a:endParaRPr>
          </a:p>
          <a:p>
            <a:r>
              <a:rPr lang="bn-BD" sz="2000" b="1" dirty="0">
                <a:solidFill>
                  <a:srgbClr val="FF0000"/>
                </a:solidFill>
                <a:latin typeface="NikoshBAN" panose="02000000000000000000" pitchFamily="2" charset="0"/>
                <a:cs typeface="NikoshBAN" panose="02000000000000000000" pitchFamily="2" charset="0"/>
              </a:rPr>
              <a:t>উঃ ঘ। </a:t>
            </a:r>
            <a:r>
              <a:rPr lang="bn-BD" sz="2000" b="1" dirty="0" smtClean="0">
                <a:solidFill>
                  <a:srgbClr val="FF0000"/>
                </a:solidFill>
                <a:latin typeface="NikoshBAN" panose="02000000000000000000" pitchFamily="2" charset="0"/>
                <a:cs typeface="NikoshBAN" panose="02000000000000000000" pitchFamily="2" charset="0"/>
              </a:rPr>
              <a:t>১৫৩০খ্রিঃ  </a:t>
            </a:r>
            <a:endParaRPr lang="bn-BD" sz="20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534173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
                                            <p:txEl>
                                              <p:pRg st="0" end="0"/>
                                            </p:txEl>
                                          </p:spTgt>
                                        </p:tgtEl>
                                      </p:cBhvr>
                                    </p:animEffect>
                                  </p:childTnLst>
                                </p:cTn>
                              </p:par>
                              <p:par>
                                <p:cTn id="14" presetID="2" presetClass="entr" presetSubtype="8" fill="hold" nodeType="withEffect">
                                  <p:stCondLst>
                                    <p:cond delay="100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3" fill="hold" nodeType="withEffect">
                                  <p:stCondLst>
                                    <p:cond delay="300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stCondLst>
                                    <p:cond delay="500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700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4" fill="hold" nodeType="withEffect">
                                  <p:stCondLst>
                                    <p:cond delay="900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3" fill="hold" nodeType="withEffect">
                                  <p:stCondLst>
                                    <p:cond delay="1100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additive="base">
                                        <p:cTn id="36"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
                                            <p:txEl>
                                              <p:pRg st="6" end="6"/>
                                            </p:txEl>
                                          </p:spTgt>
                                        </p:tgtEl>
                                        <p:attrNameLst>
                                          <p:attrName>ppt_y</p:attrName>
                                        </p:attrNameLst>
                                      </p:cBhvr>
                                      <p:tavLst>
                                        <p:tav tm="0">
                                          <p:val>
                                            <p:strVal val="0-#ppt_h/2"/>
                                          </p:val>
                                        </p:tav>
                                        <p:tav tm="100000">
                                          <p:val>
                                            <p:strVal val="#ppt_y"/>
                                          </p:val>
                                        </p:tav>
                                      </p:tavLst>
                                    </p:anim>
                                  </p:childTnLst>
                                </p:cTn>
                              </p:par>
                              <p:par>
                                <p:cTn id="38" presetID="2" presetClass="entr" presetSubtype="8" fill="hold" nodeType="withEffect">
                                  <p:stCondLst>
                                    <p:cond delay="13000"/>
                                  </p:stCondLst>
                                  <p:childTnLst>
                                    <p:set>
                                      <p:cBhvr>
                                        <p:cTn id="39" dur="1" fill="hold">
                                          <p:stCondLst>
                                            <p:cond delay="0"/>
                                          </p:stCondLst>
                                        </p:cTn>
                                        <p:tgtEl>
                                          <p:spTgt spid="2">
                                            <p:txEl>
                                              <p:pRg st="7" end="7"/>
                                            </p:txEl>
                                          </p:spTgt>
                                        </p:tgtEl>
                                        <p:attrNameLst>
                                          <p:attrName>style.visibility</p:attrName>
                                        </p:attrNameLst>
                                      </p:cBhvr>
                                      <p:to>
                                        <p:strVal val="visible"/>
                                      </p:to>
                                    </p:set>
                                    <p:anim calcmode="lin" valueType="num">
                                      <p:cBhvr additive="base">
                                        <p:cTn id="40"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
                                            <p:txEl>
                                              <p:pRg st="7" end="7"/>
                                            </p:txEl>
                                          </p:spTgt>
                                        </p:tgtEl>
                                        <p:attrNameLst>
                                          <p:attrName>ppt_y</p:attrName>
                                        </p:attrNameLst>
                                      </p:cBhvr>
                                      <p:tavLst>
                                        <p:tav tm="0">
                                          <p:val>
                                            <p:strVal val="#ppt_y"/>
                                          </p:val>
                                        </p:tav>
                                        <p:tav tm="100000">
                                          <p:val>
                                            <p:strVal val="#ppt_y"/>
                                          </p:val>
                                        </p:tav>
                                      </p:tavLst>
                                    </p:anim>
                                  </p:childTnLst>
                                </p:cTn>
                              </p:par>
                              <p:par>
                                <p:cTn id="42" presetID="2" presetClass="entr" presetSubtype="9" fill="hold" nodeType="withEffect">
                                  <p:stCondLst>
                                    <p:cond delay="15000"/>
                                  </p:stCondLst>
                                  <p:childTnLst>
                                    <p:set>
                                      <p:cBhvr>
                                        <p:cTn id="43" dur="1" fill="hold">
                                          <p:stCondLst>
                                            <p:cond delay="0"/>
                                          </p:stCondLst>
                                        </p:cTn>
                                        <p:tgtEl>
                                          <p:spTgt spid="2">
                                            <p:txEl>
                                              <p:pRg st="8" end="8"/>
                                            </p:txEl>
                                          </p:spTgt>
                                        </p:tgtEl>
                                        <p:attrNameLst>
                                          <p:attrName>style.visibility</p:attrName>
                                        </p:attrNameLst>
                                      </p:cBhvr>
                                      <p:to>
                                        <p:strVal val="visible"/>
                                      </p:to>
                                    </p:set>
                                    <p:anim calcmode="lin" valueType="num">
                                      <p:cBhvr additive="base">
                                        <p:cTn id="44"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2">
                                            <p:txEl>
                                              <p:pRg st="8" end="8"/>
                                            </p:txEl>
                                          </p:spTgt>
                                        </p:tgtEl>
                                        <p:attrNameLst>
                                          <p:attrName>ppt_y</p:attrName>
                                        </p:attrNameLst>
                                      </p:cBhvr>
                                      <p:tavLst>
                                        <p:tav tm="0">
                                          <p:val>
                                            <p:strVal val="0-#ppt_h/2"/>
                                          </p:val>
                                        </p:tav>
                                        <p:tav tm="100000">
                                          <p:val>
                                            <p:strVal val="#ppt_y"/>
                                          </p:val>
                                        </p:tav>
                                      </p:tavLst>
                                    </p:anim>
                                  </p:childTnLst>
                                </p:cTn>
                              </p:par>
                              <p:par>
                                <p:cTn id="46" presetID="2" presetClass="entr" presetSubtype="3" fill="hold" nodeType="withEffect">
                                  <p:stCondLst>
                                    <p:cond delay="17000"/>
                                  </p:stCondLst>
                                  <p:childTnLst>
                                    <p:set>
                                      <p:cBhvr>
                                        <p:cTn id="47" dur="1" fill="hold">
                                          <p:stCondLst>
                                            <p:cond delay="0"/>
                                          </p:stCondLst>
                                        </p:cTn>
                                        <p:tgtEl>
                                          <p:spTgt spid="2">
                                            <p:txEl>
                                              <p:pRg st="9" end="9"/>
                                            </p:txEl>
                                          </p:spTgt>
                                        </p:tgtEl>
                                        <p:attrNameLst>
                                          <p:attrName>style.visibility</p:attrName>
                                        </p:attrNameLst>
                                      </p:cBhvr>
                                      <p:to>
                                        <p:strVal val="visible"/>
                                      </p:to>
                                    </p:set>
                                    <p:anim calcmode="lin" valueType="num">
                                      <p:cBhvr additive="base">
                                        <p:cTn id="48"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
                                            <p:txEl>
                                              <p:pRg st="9" end="9"/>
                                            </p:txEl>
                                          </p:spTgt>
                                        </p:tgtEl>
                                        <p:attrNameLst>
                                          <p:attrName>ppt_y</p:attrName>
                                        </p:attrNameLst>
                                      </p:cBhvr>
                                      <p:tavLst>
                                        <p:tav tm="0">
                                          <p:val>
                                            <p:strVal val="0-#ppt_h/2"/>
                                          </p:val>
                                        </p:tav>
                                        <p:tav tm="100000">
                                          <p:val>
                                            <p:strVal val="#ppt_y"/>
                                          </p:val>
                                        </p:tav>
                                      </p:tavLst>
                                    </p:anim>
                                  </p:childTnLst>
                                </p:cTn>
                              </p:par>
                              <p:par>
                                <p:cTn id="50" presetID="2" presetClass="entr" presetSubtype="4" fill="hold" nodeType="withEffect">
                                  <p:stCondLst>
                                    <p:cond delay="19000"/>
                                  </p:stCondLst>
                                  <p:childTnLst>
                                    <p:set>
                                      <p:cBhvr>
                                        <p:cTn id="51" dur="1" fill="hold">
                                          <p:stCondLst>
                                            <p:cond delay="0"/>
                                          </p:stCondLst>
                                        </p:cTn>
                                        <p:tgtEl>
                                          <p:spTgt spid="2">
                                            <p:txEl>
                                              <p:pRg st="10" end="10"/>
                                            </p:txEl>
                                          </p:spTgt>
                                        </p:tgtEl>
                                        <p:attrNameLst>
                                          <p:attrName>style.visibility</p:attrName>
                                        </p:attrNameLst>
                                      </p:cBhvr>
                                      <p:to>
                                        <p:strVal val="visible"/>
                                      </p:to>
                                    </p:set>
                                    <p:anim calcmode="lin" valueType="num">
                                      <p:cBhvr additive="base">
                                        <p:cTn id="52"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4" presetID="2" presetClass="entr" presetSubtype="3" fill="hold" nodeType="withEffect">
                                  <p:stCondLst>
                                    <p:cond delay="21000"/>
                                  </p:stCondLst>
                                  <p:childTnLst>
                                    <p:set>
                                      <p:cBhvr>
                                        <p:cTn id="55" dur="1" fill="hold">
                                          <p:stCondLst>
                                            <p:cond delay="0"/>
                                          </p:stCondLst>
                                        </p:cTn>
                                        <p:tgtEl>
                                          <p:spTgt spid="2">
                                            <p:txEl>
                                              <p:pRg st="11" end="11"/>
                                            </p:txEl>
                                          </p:spTgt>
                                        </p:tgtEl>
                                        <p:attrNameLst>
                                          <p:attrName>style.visibility</p:attrName>
                                        </p:attrNameLst>
                                      </p:cBhvr>
                                      <p:to>
                                        <p:strVal val="visible"/>
                                      </p:to>
                                    </p:set>
                                    <p:anim calcmode="lin" valueType="num">
                                      <p:cBhvr additive="base">
                                        <p:cTn id="56" dur="500" fill="hold"/>
                                        <p:tgtEl>
                                          <p:spTgt spid="2">
                                            <p:txEl>
                                              <p:pRg st="11" end="11"/>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2">
                                            <p:txEl>
                                              <p:pRg st="11" end="11"/>
                                            </p:txEl>
                                          </p:spTgt>
                                        </p:tgtEl>
                                        <p:attrNameLst>
                                          <p:attrName>ppt_y</p:attrName>
                                        </p:attrNameLst>
                                      </p:cBhvr>
                                      <p:tavLst>
                                        <p:tav tm="0">
                                          <p:val>
                                            <p:strVal val="0-#ppt_h/2"/>
                                          </p:val>
                                        </p:tav>
                                        <p:tav tm="100000">
                                          <p:val>
                                            <p:strVal val="#ppt_y"/>
                                          </p:val>
                                        </p:tav>
                                      </p:tavLst>
                                    </p:anim>
                                  </p:childTnLst>
                                </p:cTn>
                              </p:par>
                              <p:par>
                                <p:cTn id="58" presetID="2" presetClass="entr" presetSubtype="3" fill="hold" nodeType="withEffect">
                                  <p:stCondLst>
                                    <p:cond delay="23000"/>
                                  </p:stCondLst>
                                  <p:childTnLst>
                                    <p:set>
                                      <p:cBhvr>
                                        <p:cTn id="59" dur="1" fill="hold">
                                          <p:stCondLst>
                                            <p:cond delay="0"/>
                                          </p:stCondLst>
                                        </p:cTn>
                                        <p:tgtEl>
                                          <p:spTgt spid="2">
                                            <p:txEl>
                                              <p:pRg st="12" end="12"/>
                                            </p:txEl>
                                          </p:spTgt>
                                        </p:tgtEl>
                                        <p:attrNameLst>
                                          <p:attrName>style.visibility</p:attrName>
                                        </p:attrNameLst>
                                      </p:cBhvr>
                                      <p:to>
                                        <p:strVal val="visible"/>
                                      </p:to>
                                    </p:set>
                                    <p:anim calcmode="lin" valueType="num">
                                      <p:cBhvr additive="base">
                                        <p:cTn id="60" dur="500" fill="hold"/>
                                        <p:tgtEl>
                                          <p:spTgt spid="2">
                                            <p:txEl>
                                              <p:pRg st="12" end="12"/>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
                                            <p:txEl>
                                              <p:pRg st="12" end="1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2" name="TextBox 1"/>
          <p:cNvSpPr txBox="1"/>
          <p:nvPr/>
        </p:nvSpPr>
        <p:spPr>
          <a:xfrm>
            <a:off x="1318847" y="1591408"/>
            <a:ext cx="9592408" cy="4440114"/>
          </a:xfrm>
          <a:prstGeom prst="rect">
            <a:avLst/>
          </a:prstGeom>
          <a:solidFill>
            <a:schemeClr val="accent6">
              <a:lumMod val="20000"/>
              <a:lumOff val="80000"/>
            </a:schemeClr>
          </a:solidFill>
        </p:spPr>
        <p:txBody>
          <a:bodyPr wrap="square" rtlCol="0">
            <a:spAutoFit/>
          </a:bodyPr>
          <a:lstStyle/>
          <a:p>
            <a:pPr algn="just"/>
            <a:r>
              <a:rPr lang="bn-BD" sz="2800" dirty="0" smtClean="0">
                <a:latin typeface="NikoshBAN" panose="02000000000000000000" pitchFamily="2" charset="0"/>
                <a:cs typeface="NikoshBAN" panose="02000000000000000000" pitchFamily="2" charset="0"/>
              </a:rPr>
              <a:t>ভাগ্যবিড়ম্বিত হলেও  সম্রাট নাসিরুদ্দিন মুহাম্মদ হুমায়ুন অতুলনীয় চারিত্রিক গুণাবলির অধিকারি ছিলেন। একজন আদর্শ পুত্র, আদর্শ পিতা, আদর্শ স্বামী ও ভাই হিসেবে তিনি যে দৃষ্টান্ত রেখে গেছেন, তা সমকালীন ইতিহাসে বিরল। তিনি রক্তপাতে অনীহা প্রকাশ করতেন ভাইদের বিশ্বাসঘাতকতা রাষ্ট্রদ্রোহিতা সত্বেও তাদের হত্যা করেননি। সমসাময়িক ও সকল আধূনিক ঐতিহাসিক একমত যে হুমায়ুন ছিলেন অমায়িক, দয়ালু, স্নেহশীল ও হৃদয়বান শাসক।ব্যাক্তিগত জীবনের সকল ক্ষেত্রে তিনি একজন অনুকরণীয় ব্যক্তিত্ব ছিলেন। পুত্র হিসেবে অনুগত, ভাই হিসেবে স্নেহশীল, স্বামী হিসেবে প্রেমময়। আত্নীয়-স্বজনদের জন্য তার গভীর মমত্ববোধ ছিল। ভাইবোন ও স্বজনদের প্রতিনিয়ত ষড়যন্ত্র এবং বিরোধিতা সত্বেও তিনি তাদের প্রতি কঠোর ও নিষ্ঠোর আচরণ না করে মহানুভবতার পরিচয় দিয়েছিলেন। </a:t>
            </a:r>
            <a:endParaRPr lang="en-GB" sz="2800" dirty="0">
              <a:latin typeface="NikoshBAN" panose="02000000000000000000" pitchFamily="2" charset="0"/>
              <a:cs typeface="NikoshBAN" panose="02000000000000000000" pitchFamily="2" charset="0"/>
            </a:endParaRPr>
          </a:p>
        </p:txBody>
      </p:sp>
      <p:sp>
        <p:nvSpPr>
          <p:cNvPr id="5" name="Flowchart: Alternate Process 4"/>
          <p:cNvSpPr/>
          <p:nvPr/>
        </p:nvSpPr>
        <p:spPr>
          <a:xfrm>
            <a:off x="3631223" y="703385"/>
            <a:ext cx="4413739" cy="870438"/>
          </a:xfrm>
          <a:prstGeom prst="flowChartAlternateProcess">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চরিত্র ও কৃতিত্ব</a:t>
            </a:r>
            <a:endParaRPr lang="en-GB" sz="6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100571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41" presetClass="entr" presetSubtype="0" fill="hold" grpId="0" nodeType="withEffect">
                                  <p:stCondLst>
                                    <p:cond delay="100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2" name="TextBox 1"/>
          <p:cNvSpPr txBox="1"/>
          <p:nvPr/>
        </p:nvSpPr>
        <p:spPr>
          <a:xfrm>
            <a:off x="1679331" y="1793611"/>
            <a:ext cx="8880231" cy="3785652"/>
          </a:xfrm>
          <a:prstGeom prst="rect">
            <a:avLst/>
          </a:prstGeom>
          <a:solidFill>
            <a:schemeClr val="accent6">
              <a:lumMod val="20000"/>
              <a:lumOff val="80000"/>
            </a:schemeClr>
          </a:solidFill>
        </p:spPr>
        <p:txBody>
          <a:bodyPr wrap="square" rtlCol="0">
            <a:spAutoFit/>
          </a:bodyPr>
          <a:lstStyle/>
          <a:p>
            <a:pPr marL="571500" indent="-571500" algn="just">
              <a:buBlip>
                <a:blip r:embed="rId4"/>
              </a:buBlip>
            </a:pPr>
            <a:r>
              <a:rPr lang="bn-BD" sz="4000" dirty="0">
                <a:latin typeface="NikoshBAN" panose="02000000000000000000" pitchFamily="2" charset="0"/>
                <a:cs typeface="NikoshBAN" panose="02000000000000000000" pitchFamily="2" charset="0"/>
              </a:rPr>
              <a:t>ভাইবোন ও স্বজনদের প্রতিনিয়ত ষড়যন্ত্র এবং বিরোধিতা সত্বেও তিনি তাদের প্রতি কঠোর ও নিষ্ঠোর আচরণ না করে মহানুভবতার পরিচয় </a:t>
            </a:r>
            <a:r>
              <a:rPr lang="bn-BD" sz="4000" dirty="0" smtClean="0">
                <a:latin typeface="NikoshBAN" panose="02000000000000000000" pitchFamily="2" charset="0"/>
                <a:cs typeface="NikoshBAN" panose="02000000000000000000" pitchFamily="2" charset="0"/>
              </a:rPr>
              <a:t>দিয়েছিলেন-একজন রাষ্ট্রনায়ক হিসেবে কী তিনি সঠিক কাজ করেছিলেন? তার স্ব-পক্ষে বা বিপক্ষে যুক্তি দাও।    </a:t>
            </a:r>
            <a:endParaRPr lang="en-GB"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42439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150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331" y="806965"/>
            <a:ext cx="3043211" cy="458271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5709" y="826479"/>
            <a:ext cx="5895404" cy="4563208"/>
          </a:xfrm>
          <a:prstGeom prst="rect">
            <a:avLst/>
          </a:prstGeom>
        </p:spPr>
      </p:pic>
      <p:sp>
        <p:nvSpPr>
          <p:cNvPr id="6" name="Flowchart: Terminator 5"/>
          <p:cNvSpPr/>
          <p:nvPr/>
        </p:nvSpPr>
        <p:spPr>
          <a:xfrm>
            <a:off x="1617785" y="5460023"/>
            <a:ext cx="9240715" cy="756139"/>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সম্রাট হুমায়ুনের সমাধিস্থল ও সমাধির প্রবেশপথ।</a:t>
            </a:r>
            <a:endParaRPr lang="en-GB"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827205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2"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738" y="986250"/>
            <a:ext cx="3077308" cy="4108365"/>
          </a:xfrm>
          <a:prstGeom prst="ellipse">
            <a:avLst/>
          </a:prstGeom>
          <a:ln>
            <a:noFill/>
          </a:ln>
          <a:effectLst>
            <a:softEdge rad="112500"/>
          </a:effectLst>
        </p:spPr>
      </p:pic>
    </p:spTree>
    <p:extLst>
      <p:ext uri="{BB962C8B-B14F-4D97-AF65-F5344CB8AC3E}">
        <p14:creationId xmlns:p14="http://schemas.microsoft.com/office/powerpoint/2010/main" val="32555208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p:cTn id="11" dur="13000" fill="hold"/>
                                        <p:tgtEl>
                                          <p:spTgt spid="2"/>
                                        </p:tgtEl>
                                        <p:attrNameLst>
                                          <p:attrName>ppt_w</p:attrName>
                                        </p:attrNameLst>
                                      </p:cBhvr>
                                      <p:tavLst>
                                        <p:tav tm="0">
                                          <p:val>
                                            <p:fltVal val="0"/>
                                          </p:val>
                                        </p:tav>
                                        <p:tav tm="100000">
                                          <p:val>
                                            <p:strVal val="#ppt_w"/>
                                          </p:val>
                                        </p:tav>
                                      </p:tavLst>
                                    </p:anim>
                                    <p:anim calcmode="lin" valueType="num">
                                      <p:cBhvr>
                                        <p:cTn id="12" dur="13000" fill="hold"/>
                                        <p:tgtEl>
                                          <p:spTgt spid="2"/>
                                        </p:tgtEl>
                                        <p:attrNameLst>
                                          <p:attrName>ppt_h</p:attrName>
                                        </p:attrNameLst>
                                      </p:cBhvr>
                                      <p:tavLst>
                                        <p:tav tm="0">
                                          <p:val>
                                            <p:fltVal val="0"/>
                                          </p:val>
                                        </p:tav>
                                        <p:tav tm="100000">
                                          <p:val>
                                            <p:strVal val="#ppt_h"/>
                                          </p:val>
                                        </p:tav>
                                      </p:tavLst>
                                    </p:anim>
                                    <p:animEffect transition="in" filter="fade">
                                      <p:cBhvr>
                                        <p:cTn id="13" dur="1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4113" y="6501384"/>
            <a:ext cx="7314497"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2" name="TextBox 1"/>
          <p:cNvSpPr txBox="1"/>
          <p:nvPr/>
        </p:nvSpPr>
        <p:spPr>
          <a:xfrm>
            <a:off x="1644165" y="1318848"/>
            <a:ext cx="9100039" cy="4216539"/>
          </a:xfrm>
          <a:prstGeom prst="rect">
            <a:avLst/>
          </a:prstGeom>
          <a:solidFill>
            <a:schemeClr val="accent4">
              <a:lumMod val="20000"/>
              <a:lumOff val="80000"/>
            </a:schemeClr>
          </a:solidFill>
        </p:spPr>
        <p:txBody>
          <a:bodyPr wrap="square" rtlCol="0">
            <a:spAutoFit/>
          </a:bodyPr>
          <a:lstStyle/>
          <a:p>
            <a:pPr algn="ctr"/>
            <a:r>
              <a:rPr lang="bn-BD" sz="4400" b="1" dirty="0" smtClean="0">
                <a:latin typeface="NikoshBAN" panose="02000000000000000000" pitchFamily="2" charset="0"/>
                <a:cs typeface="NikoshBAN" panose="02000000000000000000" pitchFamily="2" charset="0"/>
              </a:rPr>
              <a:t>সম্রাট হুমায়ুনের মৃত্যু </a:t>
            </a:r>
          </a:p>
          <a:p>
            <a:pPr algn="just"/>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দুর্ভাগ্যবশত সিংহাসন পুনরূদ্ধারের সুফল হুমায়ুন বেশিদিন উপভোগ করতে পারননি। একদিন তিনি তাঁর প্রতিষ্ঠিত দীন পানাহ দুর্গের পাঠাগারের সিঁড়ি বেয়ে নিচে নামার সময় পা পিছলে পড়ে গুরূতর আঘাতপ্রাপ্ত হন এবং ১৫৫৬ খ্রিঃ ২৪ জানুয়ারি মৃত্যুবরণ করেন। ঐতিহাসিক লেনপুল তার মৃত্যু প্রসংগে বলেন—</a:t>
            </a:r>
            <a:r>
              <a:rPr lang="bn-BD"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If there was a possibility of falling, Humayun was not to miss it. He tumbled through life &amp; tumled out of it.</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অর্থা</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ৎ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যদি</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আর</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কোনো</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প্রকার</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পতনের</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সম্ভাবনা</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থাকত</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তবে</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হুমায়ুন</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তা</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থেকে</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নিষ্কৃতি</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পেতেন</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না</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তিনি</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সারাজীবন</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আছাড়</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খেয়েছেন</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এবং</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আছাড়</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খেয়েই</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মৃত্যুবরণ</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করেন</a:t>
            </a:r>
            <a:r>
              <a:rPr lang="en-US" sz="2800" dirty="0" smtClean="0">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a:t>
            </a:r>
            <a:endParaRPr lang="en-GB"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96566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140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2000" fill="hold"/>
                                        <p:tgtEl>
                                          <p:spTgt spid="2"/>
                                        </p:tgtEl>
                                        <p:attrNameLst>
                                          <p:attrName>ppt_y</p:attrName>
                                        </p:attrNameLst>
                                      </p:cBhvr>
                                      <p:tavLst>
                                        <p:tav tm="0">
                                          <p:val>
                                            <p:strVal val="#ppt_y"/>
                                          </p:val>
                                        </p:tav>
                                        <p:tav tm="100000">
                                          <p:val>
                                            <p:strVal val="#ppt_y"/>
                                          </p:val>
                                        </p:tav>
                                      </p:tavLst>
                                    </p:anim>
                                    <p:anim calcmode="lin" valueType="num">
                                      <p:cBhvr>
                                        <p:cTn id="13"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9636" y="1076766"/>
            <a:ext cx="5105534" cy="4221627"/>
          </a:xfrm>
          <a:prstGeom prst="rect">
            <a:avLst/>
          </a:prstGeom>
          <a:noFill/>
        </p:spPr>
      </p:pic>
      <p:grpSp>
        <p:nvGrpSpPr>
          <p:cNvPr id="10" name="Group 9"/>
          <p:cNvGrpSpPr/>
          <p:nvPr/>
        </p:nvGrpSpPr>
        <p:grpSpPr>
          <a:xfrm>
            <a:off x="6295997" y="1459499"/>
            <a:ext cx="4565710" cy="2705708"/>
            <a:chOff x="6295997" y="1374042"/>
            <a:chExt cx="4565710" cy="2705708"/>
          </a:xfrm>
        </p:grpSpPr>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772" r="880" b="790"/>
            <a:stretch/>
          </p:blipFill>
          <p:spPr>
            <a:xfrm>
              <a:off x="7503205" y="1374042"/>
              <a:ext cx="2206312" cy="2702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53204" b="23987"/>
            <a:stretch/>
          </p:blipFill>
          <p:spPr>
            <a:xfrm>
              <a:off x="6295997" y="1392968"/>
              <a:ext cx="1121753" cy="2686782"/>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53682" t="22555" r="1704" b="187"/>
            <a:stretch/>
          </p:blipFill>
          <p:spPr>
            <a:xfrm>
              <a:off x="9801793" y="1374042"/>
              <a:ext cx="1059914" cy="2702391"/>
            </a:xfrm>
            <a:prstGeom prst="rect">
              <a:avLst/>
            </a:prstGeom>
          </p:spPr>
        </p:pic>
      </p:grpSp>
      <p:sp>
        <p:nvSpPr>
          <p:cNvPr id="11" name="TextBox 10"/>
          <p:cNvSpPr txBox="1"/>
          <p:nvPr/>
        </p:nvSpPr>
        <p:spPr>
          <a:xfrm>
            <a:off x="-7799832" y="6437376"/>
            <a:ext cx="7379208" cy="34747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a:t>
            </a:r>
            <a:r>
              <a:rPr lang="en-US" sz="1600" dirty="0" smtClean="0">
                <a:latin typeface="NikoshBAN" panose="02000000000000000000" pitchFamily="2" charset="0"/>
                <a:cs typeface="NikoshBAN" panose="02000000000000000000" pitchFamily="2" charset="0"/>
              </a:rPr>
              <a:t> </a:t>
            </a:r>
            <a:r>
              <a:rPr lang="bn-BD" sz="1600" dirty="0" smtClean="0">
                <a:latin typeface="NikoshBAN" panose="02000000000000000000" pitchFamily="2" charset="0"/>
                <a:cs typeface="NikoshBAN" panose="02000000000000000000" pitchFamily="2" charset="0"/>
              </a:rPr>
              <a:t>সদর, ব্রাহ্মণবাড়িয়া।</a:t>
            </a:r>
            <a:r>
              <a:rPr lang="en-US" sz="1600" dirty="0" smtClean="0">
                <a:latin typeface="NikoshBAN" panose="02000000000000000000" pitchFamily="2" charset="0"/>
                <a:cs typeface="NikoshBAN" panose="02000000000000000000" pitchFamily="2" charset="0"/>
              </a:rPr>
              <a:t> </a:t>
            </a:r>
            <a:endParaRPr lang="en-GB" sz="1600" dirty="0">
              <a:latin typeface="NikoshBAN" panose="02000000000000000000" pitchFamily="2" charset="0"/>
              <a:cs typeface="NikoshBAN" panose="02000000000000000000" pitchFamily="2" charset="0"/>
            </a:endParaRPr>
          </a:p>
        </p:txBody>
      </p:sp>
      <p:sp>
        <p:nvSpPr>
          <p:cNvPr id="13" name="Rectangle 12"/>
          <p:cNvSpPr/>
          <p:nvPr/>
        </p:nvSpPr>
        <p:spPr>
          <a:xfrm>
            <a:off x="1204111" y="1068309"/>
            <a:ext cx="4768376" cy="424913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latin typeface="NikoshBAN" panose="02000000000000000000" pitchFamily="2" charset="0"/>
                <a:cs typeface="NikoshBAN" panose="02000000000000000000" pitchFamily="2" charset="0"/>
              </a:rPr>
              <a:t>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আরিফুল</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কবির</a:t>
            </a:r>
            <a:endParaRPr lang="en-US" sz="2800" dirty="0">
              <a:solidFill>
                <a:schemeClr val="tx1"/>
              </a:solidFill>
              <a:latin typeface="NikoshBAN" panose="02000000000000000000" pitchFamily="2" charset="0"/>
              <a:cs typeface="NikoshBAN" panose="02000000000000000000" pitchFamily="2" charset="0"/>
            </a:endParaRPr>
          </a:p>
          <a:p>
            <a:r>
              <a:rPr lang="en-US" sz="2800" dirty="0" err="1">
                <a:solidFill>
                  <a:schemeClr val="tx1"/>
                </a:solidFill>
                <a:latin typeface="NikoshBAN" panose="02000000000000000000" pitchFamily="2" charset="0"/>
                <a:cs typeface="NikoshBAN" panose="02000000000000000000" pitchFamily="2" charset="0"/>
              </a:rPr>
              <a:t>প্রভাষক</a:t>
            </a:r>
            <a:endParaRPr lang="en-US" sz="2800" dirty="0">
              <a:solidFill>
                <a:schemeClr val="tx1"/>
              </a:solidFill>
              <a:latin typeface="NikoshBAN" panose="02000000000000000000" pitchFamily="2" charset="0"/>
              <a:cs typeface="NikoshBAN" panose="02000000000000000000" pitchFamily="2" charset="0"/>
            </a:endParaRPr>
          </a:p>
          <a:p>
            <a:r>
              <a:rPr lang="en-US" sz="2800" dirty="0" err="1">
                <a:solidFill>
                  <a:schemeClr val="tx1"/>
                </a:solidFill>
                <a:latin typeface="NikoshBAN" panose="02000000000000000000" pitchFamily="2" charset="0"/>
                <a:cs typeface="NikoshBAN" panose="02000000000000000000" pitchFamily="2" charset="0"/>
              </a:rPr>
              <a:t>ইসলামের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ইতিহাস</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সংস্কৃতি</a:t>
            </a:r>
            <a:endParaRPr lang="en-US" sz="2800" dirty="0">
              <a:solidFill>
                <a:schemeClr val="tx1"/>
              </a:solidFill>
              <a:latin typeface="NikoshBAN" panose="02000000000000000000" pitchFamily="2" charset="0"/>
              <a:cs typeface="NikoshBAN" panose="02000000000000000000" pitchFamily="2" charset="0"/>
            </a:endParaRPr>
          </a:p>
          <a:p>
            <a:r>
              <a:rPr lang="en-US" sz="2800" dirty="0" err="1">
                <a:solidFill>
                  <a:schemeClr val="tx1"/>
                </a:solidFill>
                <a:latin typeface="NikoshBAN" panose="02000000000000000000" pitchFamily="2" charset="0"/>
                <a:cs typeface="NikoshBAN" panose="02000000000000000000" pitchFamily="2" charset="0"/>
              </a:rPr>
              <a:t>চাপুইর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ইসলামিয়া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আলিম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মাদ্রাসা</a:t>
            </a:r>
            <a:endParaRPr lang="en-US" sz="2800" dirty="0">
              <a:solidFill>
                <a:schemeClr val="tx1"/>
              </a:solidFill>
              <a:latin typeface="NikoshBAN" panose="02000000000000000000" pitchFamily="2" charset="0"/>
              <a:cs typeface="NikoshBAN" panose="02000000000000000000" pitchFamily="2" charset="0"/>
            </a:endParaRPr>
          </a:p>
          <a:p>
            <a:r>
              <a:rPr lang="en-US" sz="2800" dirty="0" err="1">
                <a:solidFill>
                  <a:schemeClr val="tx1"/>
                </a:solidFill>
                <a:latin typeface="NikoshBAN" panose="02000000000000000000" pitchFamily="2" charset="0"/>
                <a:cs typeface="NikoshBAN" panose="02000000000000000000" pitchFamily="2" charset="0"/>
              </a:rPr>
              <a:t>চাপুইর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ভাতশালা</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সদর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ব্রাহ্মণবাড়ীয়া</a:t>
            </a:r>
            <a:r>
              <a:rPr lang="en-US" sz="2800" dirty="0">
                <a:solidFill>
                  <a:schemeClr val="tx1"/>
                </a:solidFill>
                <a:latin typeface="NikoshBAN" panose="02000000000000000000" pitchFamily="2" charset="0"/>
                <a:cs typeface="NikoshBAN" panose="02000000000000000000" pitchFamily="2" charset="0"/>
              </a:rPr>
              <a:t>।</a:t>
            </a:r>
          </a:p>
          <a:p>
            <a:r>
              <a:rPr lang="en-US" sz="2800" dirty="0" err="1">
                <a:solidFill>
                  <a:schemeClr val="tx1"/>
                </a:solidFill>
                <a:latin typeface="NikoshBAN" panose="02000000000000000000" pitchFamily="2" charset="0"/>
                <a:cs typeface="NikoshBAN" panose="02000000000000000000" pitchFamily="2" charset="0"/>
              </a:rPr>
              <a:t>ভূতপূর্ব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পরীক্ষক</a:t>
            </a:r>
            <a:endParaRPr lang="en-US" sz="2800" dirty="0">
              <a:solidFill>
                <a:schemeClr val="tx1"/>
              </a:solidFill>
              <a:latin typeface="NikoshBAN" panose="02000000000000000000" pitchFamily="2" charset="0"/>
              <a:cs typeface="NikoshBAN" panose="02000000000000000000" pitchFamily="2" charset="0"/>
            </a:endParaRPr>
          </a:p>
          <a:p>
            <a:r>
              <a:rPr lang="en-US" sz="2800" dirty="0" err="1">
                <a:solidFill>
                  <a:schemeClr val="tx1"/>
                </a:solidFill>
                <a:latin typeface="NikoshBAN" panose="02000000000000000000" pitchFamily="2" charset="0"/>
                <a:cs typeface="NikoshBAN" panose="02000000000000000000" pitchFamily="2" charset="0"/>
              </a:rPr>
              <a:t>বাংলাদেশ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মাদ্রাসা</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শিক্ষা</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বোর্ড</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ঢাকা</a:t>
            </a:r>
            <a:r>
              <a:rPr lang="en-US" sz="2800" dirty="0">
                <a:solidFill>
                  <a:schemeClr val="tx1"/>
                </a:solidFill>
                <a:latin typeface="NikoshBAN" panose="02000000000000000000" pitchFamily="2" charset="0"/>
                <a:cs typeface="NikoshBAN" panose="02000000000000000000" pitchFamily="2" charset="0"/>
              </a:rPr>
              <a:t>। </a:t>
            </a:r>
          </a:p>
          <a:p>
            <a:r>
              <a:rPr lang="en-US" sz="2800" dirty="0" err="1">
                <a:solidFill>
                  <a:schemeClr val="tx1"/>
                </a:solidFill>
                <a:latin typeface="NikoshBAN" panose="02000000000000000000" pitchFamily="2" charset="0"/>
                <a:cs typeface="NikoshBAN" panose="02000000000000000000" pitchFamily="2" charset="0"/>
              </a:rPr>
              <a:t>দূরালাপনীঃ</a:t>
            </a:r>
            <a:r>
              <a:rPr lang="en-US" sz="2800" dirty="0">
                <a:solidFill>
                  <a:schemeClr val="tx1"/>
                </a:solidFill>
                <a:latin typeface="NikoshBAN" panose="02000000000000000000" pitchFamily="2" charset="0"/>
                <a:cs typeface="NikoshBAN" panose="02000000000000000000" pitchFamily="2" charset="0"/>
              </a:rPr>
              <a:t> ০১৭৯১০০৭৬৬৭</a:t>
            </a:r>
          </a:p>
          <a:p>
            <a:r>
              <a:rPr lang="en-US" sz="2800" dirty="0">
                <a:solidFill>
                  <a:schemeClr val="tx1"/>
                </a:solidFill>
                <a:latin typeface="Times New Roman" panose="02020603050405020304" pitchFamily="18" charset="0"/>
                <a:cs typeface="Times New Roman" panose="02020603050405020304" pitchFamily="18" charset="0"/>
                <a:hlinkClick r:id="rId7"/>
              </a:rPr>
              <a:t>arifulkabir182@gmail.com</a:t>
            </a:r>
            <a:endParaRPr lang="en-GB" sz="2800" dirty="0"/>
          </a:p>
        </p:txBody>
      </p:sp>
    </p:spTree>
    <p:extLst>
      <p:ext uri="{BB962C8B-B14F-4D97-AF65-F5344CB8AC3E}">
        <p14:creationId xmlns:p14="http://schemas.microsoft.com/office/powerpoint/2010/main" val="1386857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30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par>
                                <p:cTn id="10" presetID="2" presetClass="entr" presetSubtype="2" repeatCount="indefinite" fill="hold" grpId="0" nodeType="withEffect">
                                  <p:stCondLst>
                                    <p:cond delay="103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3000" fill="hold"/>
                                        <p:tgtEl>
                                          <p:spTgt spid="11"/>
                                        </p:tgtEl>
                                        <p:attrNameLst>
                                          <p:attrName>ppt_x</p:attrName>
                                        </p:attrNameLst>
                                      </p:cBhvr>
                                      <p:tavLst>
                                        <p:tav tm="0">
                                          <p:val>
                                            <p:strVal val="1+#ppt_w/2"/>
                                          </p:val>
                                        </p:tav>
                                        <p:tav tm="100000">
                                          <p:val>
                                            <p:strVal val="#ppt_x"/>
                                          </p:val>
                                        </p:tav>
                                      </p:tavLst>
                                    </p:anim>
                                    <p:anim calcmode="lin" valueType="num">
                                      <p:cBhvr additive="base">
                                        <p:cTn id="13" dur="13000" fill="hold"/>
                                        <p:tgtEl>
                                          <p:spTgt spid="11"/>
                                        </p:tgtEl>
                                        <p:attrNameLst>
                                          <p:attrName>ppt_y</p:attrName>
                                        </p:attrNameLst>
                                      </p:cBhvr>
                                      <p:tavLst>
                                        <p:tav tm="0">
                                          <p:val>
                                            <p:strVal val="#ppt_y"/>
                                          </p:val>
                                        </p:tav>
                                        <p:tav tm="100000">
                                          <p:val>
                                            <p:strVal val="#ppt_y"/>
                                          </p:val>
                                        </p:tav>
                                      </p:tavLst>
                                    </p:anim>
                                  </p:childTnLst>
                                </p:cTn>
                              </p:par>
                              <p:par>
                                <p:cTn id="14" presetID="15" presetClass="entr" presetSubtype="0" fill="hold" grpId="0" nodeType="withEffect">
                                  <p:stCondLst>
                                    <p:cond delay="250"/>
                                  </p:stCondLst>
                                  <p:childTnLst>
                                    <p:set>
                                      <p:cBhvr>
                                        <p:cTn id="15" dur="1" fill="hold">
                                          <p:stCondLst>
                                            <p:cond delay="0"/>
                                          </p:stCondLst>
                                        </p:cTn>
                                        <p:tgtEl>
                                          <p:spTgt spid="13">
                                            <p:bg/>
                                          </p:spTgt>
                                        </p:tgtEl>
                                        <p:attrNameLst>
                                          <p:attrName>style.visibility</p:attrName>
                                        </p:attrNameLst>
                                      </p:cBhvr>
                                      <p:to>
                                        <p:strVal val="visible"/>
                                      </p:to>
                                    </p:set>
                                    <p:anim calcmode="lin" valueType="num">
                                      <p:cBhvr>
                                        <p:cTn id="16" dur="13000" fill="hold"/>
                                        <p:tgtEl>
                                          <p:spTgt spid="13">
                                            <p:bg/>
                                          </p:spTgt>
                                        </p:tgtEl>
                                        <p:attrNameLst>
                                          <p:attrName>ppt_w</p:attrName>
                                        </p:attrNameLst>
                                      </p:cBhvr>
                                      <p:tavLst>
                                        <p:tav tm="0">
                                          <p:val>
                                            <p:fltVal val="0"/>
                                          </p:val>
                                        </p:tav>
                                        <p:tav tm="100000">
                                          <p:val>
                                            <p:strVal val="#ppt_w"/>
                                          </p:val>
                                        </p:tav>
                                      </p:tavLst>
                                    </p:anim>
                                    <p:anim calcmode="lin" valueType="num">
                                      <p:cBhvr>
                                        <p:cTn id="17" dur="13000" fill="hold"/>
                                        <p:tgtEl>
                                          <p:spTgt spid="13">
                                            <p:bg/>
                                          </p:spTgt>
                                        </p:tgtEl>
                                        <p:attrNameLst>
                                          <p:attrName>ppt_h</p:attrName>
                                        </p:attrNameLst>
                                      </p:cBhvr>
                                      <p:tavLst>
                                        <p:tav tm="0">
                                          <p:val>
                                            <p:fltVal val="0"/>
                                          </p:val>
                                        </p:tav>
                                        <p:tav tm="100000">
                                          <p:val>
                                            <p:strVal val="#ppt_h"/>
                                          </p:val>
                                        </p:tav>
                                      </p:tavLst>
                                    </p:anim>
                                    <p:anim calcmode="lin" valueType="num">
                                      <p:cBhvr>
                                        <p:cTn id="18" dur="13000" fill="hold"/>
                                        <p:tgtEl>
                                          <p:spTgt spid="13">
                                            <p:bg/>
                                          </p:spTgt>
                                        </p:tgtEl>
                                        <p:attrNameLst>
                                          <p:attrName>ppt_x</p:attrName>
                                        </p:attrNameLst>
                                      </p:cBhvr>
                                      <p:tavLst>
                                        <p:tav tm="0" fmla="#ppt_x+(cos(-2*pi*(1-$))*-#ppt_x-sin(-2*pi*(1-$))*(1-#ppt_y))*(1-$)">
                                          <p:val>
                                            <p:fltVal val="0"/>
                                          </p:val>
                                        </p:tav>
                                        <p:tav tm="100000">
                                          <p:val>
                                            <p:fltVal val="1"/>
                                          </p:val>
                                        </p:tav>
                                      </p:tavLst>
                                    </p:anim>
                                    <p:anim calcmode="lin" valueType="num">
                                      <p:cBhvr>
                                        <p:cTn id="19" dur="13000" fill="hold"/>
                                        <p:tgtEl>
                                          <p:spTgt spid="13">
                                            <p:bg/>
                                          </p:spTgt>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grpId="0" nodeType="withEffect">
                                  <p:stCondLst>
                                    <p:cond delay="25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p:cTn id="22" dur="13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3" dur="13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24" dur="13000" fill="hold"/>
                                        <p:tgtEl>
                                          <p:spTgt spid="1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5" dur="13000" fill="hold"/>
                                        <p:tgtEl>
                                          <p:spTgt spid="13">
                                            <p:txEl>
                                              <p:pRg st="0" end="0"/>
                                            </p:txEl>
                                          </p:spTgt>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grpId="0" nodeType="withEffect">
                                  <p:stCondLst>
                                    <p:cond delay="1000"/>
                                  </p:stCondLst>
                                  <p:childTnLst>
                                    <p:set>
                                      <p:cBhvr>
                                        <p:cTn id="27" dur="1" fill="hold">
                                          <p:stCondLst>
                                            <p:cond delay="0"/>
                                          </p:stCondLst>
                                        </p:cTn>
                                        <p:tgtEl>
                                          <p:spTgt spid="13">
                                            <p:txEl>
                                              <p:pRg st="1" end="1"/>
                                            </p:txEl>
                                          </p:spTgt>
                                        </p:tgtEl>
                                        <p:attrNameLst>
                                          <p:attrName>style.visibility</p:attrName>
                                        </p:attrNameLst>
                                      </p:cBhvr>
                                      <p:to>
                                        <p:strVal val="visible"/>
                                      </p:to>
                                    </p:set>
                                    <p:anim calcmode="lin" valueType="num">
                                      <p:cBhvr>
                                        <p:cTn id="28" dur="13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9" dur="13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30" dur="13000" fill="hold"/>
                                        <p:tgtEl>
                                          <p:spTgt spid="1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1" dur="13000" fill="hold"/>
                                        <p:tgtEl>
                                          <p:spTgt spid="13">
                                            <p:txEl>
                                              <p:pRg st="1" end="1"/>
                                            </p:txEl>
                                          </p:spTgt>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grpId="0" nodeType="withEffect">
                                  <p:stCondLst>
                                    <p:cond delay="2000"/>
                                  </p:stCondLst>
                                  <p:childTnLst>
                                    <p:set>
                                      <p:cBhvr>
                                        <p:cTn id="33" dur="1" fill="hold">
                                          <p:stCondLst>
                                            <p:cond delay="0"/>
                                          </p:stCondLst>
                                        </p:cTn>
                                        <p:tgtEl>
                                          <p:spTgt spid="13">
                                            <p:txEl>
                                              <p:pRg st="2" end="2"/>
                                            </p:txEl>
                                          </p:spTgt>
                                        </p:tgtEl>
                                        <p:attrNameLst>
                                          <p:attrName>style.visibility</p:attrName>
                                        </p:attrNameLst>
                                      </p:cBhvr>
                                      <p:to>
                                        <p:strVal val="visible"/>
                                      </p:to>
                                    </p:set>
                                    <p:anim calcmode="lin" valueType="num">
                                      <p:cBhvr>
                                        <p:cTn id="34" dur="13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5" dur="130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36" dur="13000" fill="hold"/>
                                        <p:tgtEl>
                                          <p:spTgt spid="1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7" dur="13000" fill="hold"/>
                                        <p:tgtEl>
                                          <p:spTgt spid="13">
                                            <p:txEl>
                                              <p:pRg st="2" end="2"/>
                                            </p:txEl>
                                          </p:spTgt>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grpId="0" nodeType="withEffect">
                                  <p:stCondLst>
                                    <p:cond delay="3000"/>
                                  </p:stCondLst>
                                  <p:childTnLst>
                                    <p:set>
                                      <p:cBhvr>
                                        <p:cTn id="39" dur="1" fill="hold">
                                          <p:stCondLst>
                                            <p:cond delay="0"/>
                                          </p:stCondLst>
                                        </p:cTn>
                                        <p:tgtEl>
                                          <p:spTgt spid="13">
                                            <p:txEl>
                                              <p:pRg st="3" end="3"/>
                                            </p:txEl>
                                          </p:spTgt>
                                        </p:tgtEl>
                                        <p:attrNameLst>
                                          <p:attrName>style.visibility</p:attrName>
                                        </p:attrNameLst>
                                      </p:cBhvr>
                                      <p:to>
                                        <p:strVal val="visible"/>
                                      </p:to>
                                    </p:set>
                                    <p:anim calcmode="lin" valueType="num">
                                      <p:cBhvr>
                                        <p:cTn id="40" dur="130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41" dur="13000" fill="hold"/>
                                        <p:tgtEl>
                                          <p:spTgt spid="13">
                                            <p:txEl>
                                              <p:pRg st="3" end="3"/>
                                            </p:txEl>
                                          </p:spTgt>
                                        </p:tgtEl>
                                        <p:attrNameLst>
                                          <p:attrName>ppt_h</p:attrName>
                                        </p:attrNameLst>
                                      </p:cBhvr>
                                      <p:tavLst>
                                        <p:tav tm="0">
                                          <p:val>
                                            <p:fltVal val="0"/>
                                          </p:val>
                                        </p:tav>
                                        <p:tav tm="100000">
                                          <p:val>
                                            <p:strVal val="#ppt_h"/>
                                          </p:val>
                                        </p:tav>
                                      </p:tavLst>
                                    </p:anim>
                                    <p:anim calcmode="lin" valueType="num">
                                      <p:cBhvr>
                                        <p:cTn id="42" dur="13000" fill="hold"/>
                                        <p:tgtEl>
                                          <p:spTgt spid="1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3" dur="13000" fill="hold"/>
                                        <p:tgtEl>
                                          <p:spTgt spid="13">
                                            <p:txEl>
                                              <p:pRg st="3" end="3"/>
                                            </p:txEl>
                                          </p:spTgt>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4000"/>
                                  </p:stCondLst>
                                  <p:childTnLst>
                                    <p:set>
                                      <p:cBhvr>
                                        <p:cTn id="45" dur="1" fill="hold">
                                          <p:stCondLst>
                                            <p:cond delay="0"/>
                                          </p:stCondLst>
                                        </p:cTn>
                                        <p:tgtEl>
                                          <p:spTgt spid="13">
                                            <p:txEl>
                                              <p:pRg st="4" end="4"/>
                                            </p:txEl>
                                          </p:spTgt>
                                        </p:tgtEl>
                                        <p:attrNameLst>
                                          <p:attrName>style.visibility</p:attrName>
                                        </p:attrNameLst>
                                      </p:cBhvr>
                                      <p:to>
                                        <p:strVal val="visible"/>
                                      </p:to>
                                    </p:set>
                                    <p:anim calcmode="lin" valueType="num">
                                      <p:cBhvr>
                                        <p:cTn id="46" dur="130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47" dur="13000" fill="hold"/>
                                        <p:tgtEl>
                                          <p:spTgt spid="13">
                                            <p:txEl>
                                              <p:pRg st="4" end="4"/>
                                            </p:txEl>
                                          </p:spTgt>
                                        </p:tgtEl>
                                        <p:attrNameLst>
                                          <p:attrName>ppt_h</p:attrName>
                                        </p:attrNameLst>
                                      </p:cBhvr>
                                      <p:tavLst>
                                        <p:tav tm="0">
                                          <p:val>
                                            <p:fltVal val="0"/>
                                          </p:val>
                                        </p:tav>
                                        <p:tav tm="100000">
                                          <p:val>
                                            <p:strVal val="#ppt_h"/>
                                          </p:val>
                                        </p:tav>
                                      </p:tavLst>
                                    </p:anim>
                                    <p:anim calcmode="lin" valueType="num">
                                      <p:cBhvr>
                                        <p:cTn id="48" dur="13000" fill="hold"/>
                                        <p:tgtEl>
                                          <p:spTgt spid="1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9" dur="13000" fill="hold"/>
                                        <p:tgtEl>
                                          <p:spTgt spid="13">
                                            <p:txEl>
                                              <p:pRg st="4" end="4"/>
                                            </p:txEl>
                                          </p:spTgt>
                                        </p:tgtEl>
                                        <p:attrNameLst>
                                          <p:attrName>ppt_y</p:attrName>
                                        </p:attrNameLst>
                                      </p:cBhvr>
                                      <p:tavLst>
                                        <p:tav tm="0" fmla="#ppt_y+(sin(-2*pi*(1-$))*-#ppt_x+cos(-2*pi*(1-$))*(1-#ppt_y))*(1-$)">
                                          <p:val>
                                            <p:fltVal val="0"/>
                                          </p:val>
                                        </p:tav>
                                        <p:tav tm="100000">
                                          <p:val>
                                            <p:fltVal val="1"/>
                                          </p:val>
                                        </p:tav>
                                      </p:tavLst>
                                    </p:anim>
                                  </p:childTnLst>
                                </p:cTn>
                              </p:par>
                              <p:par>
                                <p:cTn id="50" presetID="15" presetClass="entr" presetSubtype="0" fill="hold" grpId="0" nodeType="withEffect">
                                  <p:stCondLst>
                                    <p:cond delay="5000"/>
                                  </p:stCondLst>
                                  <p:childTnLst>
                                    <p:set>
                                      <p:cBhvr>
                                        <p:cTn id="51" dur="1" fill="hold">
                                          <p:stCondLst>
                                            <p:cond delay="0"/>
                                          </p:stCondLst>
                                        </p:cTn>
                                        <p:tgtEl>
                                          <p:spTgt spid="13">
                                            <p:txEl>
                                              <p:pRg st="5" end="5"/>
                                            </p:txEl>
                                          </p:spTgt>
                                        </p:tgtEl>
                                        <p:attrNameLst>
                                          <p:attrName>style.visibility</p:attrName>
                                        </p:attrNameLst>
                                      </p:cBhvr>
                                      <p:to>
                                        <p:strVal val="visible"/>
                                      </p:to>
                                    </p:set>
                                    <p:anim calcmode="lin" valueType="num">
                                      <p:cBhvr>
                                        <p:cTn id="52" dur="130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53" dur="13000" fill="hold"/>
                                        <p:tgtEl>
                                          <p:spTgt spid="13">
                                            <p:txEl>
                                              <p:pRg st="5" end="5"/>
                                            </p:txEl>
                                          </p:spTgt>
                                        </p:tgtEl>
                                        <p:attrNameLst>
                                          <p:attrName>ppt_h</p:attrName>
                                        </p:attrNameLst>
                                      </p:cBhvr>
                                      <p:tavLst>
                                        <p:tav tm="0">
                                          <p:val>
                                            <p:fltVal val="0"/>
                                          </p:val>
                                        </p:tav>
                                        <p:tav tm="100000">
                                          <p:val>
                                            <p:strVal val="#ppt_h"/>
                                          </p:val>
                                        </p:tav>
                                      </p:tavLst>
                                    </p:anim>
                                    <p:anim calcmode="lin" valueType="num">
                                      <p:cBhvr>
                                        <p:cTn id="54" dur="13000" fill="hold"/>
                                        <p:tgtEl>
                                          <p:spTgt spid="1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5" dur="13000" fill="hold"/>
                                        <p:tgtEl>
                                          <p:spTgt spid="13">
                                            <p:txEl>
                                              <p:pRg st="5" end="5"/>
                                            </p:txEl>
                                          </p:spTgt>
                                        </p:tgtEl>
                                        <p:attrNameLst>
                                          <p:attrName>ppt_y</p:attrName>
                                        </p:attrNameLst>
                                      </p:cBhvr>
                                      <p:tavLst>
                                        <p:tav tm="0" fmla="#ppt_y+(sin(-2*pi*(1-$))*-#ppt_x+cos(-2*pi*(1-$))*(1-#ppt_y))*(1-$)">
                                          <p:val>
                                            <p:fltVal val="0"/>
                                          </p:val>
                                        </p:tav>
                                        <p:tav tm="100000">
                                          <p:val>
                                            <p:fltVal val="1"/>
                                          </p:val>
                                        </p:tav>
                                      </p:tavLst>
                                    </p:anim>
                                  </p:childTnLst>
                                </p:cTn>
                              </p:par>
                              <p:par>
                                <p:cTn id="56" presetID="15" presetClass="entr" presetSubtype="0" fill="hold" grpId="0" nodeType="withEffect">
                                  <p:stCondLst>
                                    <p:cond delay="6000"/>
                                  </p:stCondLst>
                                  <p:childTnLst>
                                    <p:set>
                                      <p:cBhvr>
                                        <p:cTn id="57" dur="1" fill="hold">
                                          <p:stCondLst>
                                            <p:cond delay="0"/>
                                          </p:stCondLst>
                                        </p:cTn>
                                        <p:tgtEl>
                                          <p:spTgt spid="13">
                                            <p:txEl>
                                              <p:pRg st="6" end="6"/>
                                            </p:txEl>
                                          </p:spTgt>
                                        </p:tgtEl>
                                        <p:attrNameLst>
                                          <p:attrName>style.visibility</p:attrName>
                                        </p:attrNameLst>
                                      </p:cBhvr>
                                      <p:to>
                                        <p:strVal val="visible"/>
                                      </p:to>
                                    </p:set>
                                    <p:anim calcmode="lin" valueType="num">
                                      <p:cBhvr>
                                        <p:cTn id="58" dur="130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59" dur="13000" fill="hold"/>
                                        <p:tgtEl>
                                          <p:spTgt spid="13">
                                            <p:txEl>
                                              <p:pRg st="6" end="6"/>
                                            </p:txEl>
                                          </p:spTgt>
                                        </p:tgtEl>
                                        <p:attrNameLst>
                                          <p:attrName>ppt_h</p:attrName>
                                        </p:attrNameLst>
                                      </p:cBhvr>
                                      <p:tavLst>
                                        <p:tav tm="0">
                                          <p:val>
                                            <p:fltVal val="0"/>
                                          </p:val>
                                        </p:tav>
                                        <p:tav tm="100000">
                                          <p:val>
                                            <p:strVal val="#ppt_h"/>
                                          </p:val>
                                        </p:tav>
                                      </p:tavLst>
                                    </p:anim>
                                    <p:anim calcmode="lin" valueType="num">
                                      <p:cBhvr>
                                        <p:cTn id="60" dur="13000" fill="hold"/>
                                        <p:tgtEl>
                                          <p:spTgt spid="1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1" dur="13000" fill="hold"/>
                                        <p:tgtEl>
                                          <p:spTgt spid="13">
                                            <p:txEl>
                                              <p:pRg st="6" end="6"/>
                                            </p:txEl>
                                          </p:spTgt>
                                        </p:tgtEl>
                                        <p:attrNameLst>
                                          <p:attrName>ppt_y</p:attrName>
                                        </p:attrNameLst>
                                      </p:cBhvr>
                                      <p:tavLst>
                                        <p:tav tm="0" fmla="#ppt_y+(sin(-2*pi*(1-$))*-#ppt_x+cos(-2*pi*(1-$))*(1-#ppt_y))*(1-$)">
                                          <p:val>
                                            <p:fltVal val="0"/>
                                          </p:val>
                                        </p:tav>
                                        <p:tav tm="100000">
                                          <p:val>
                                            <p:fltVal val="1"/>
                                          </p:val>
                                        </p:tav>
                                      </p:tavLst>
                                    </p:anim>
                                  </p:childTnLst>
                                </p:cTn>
                              </p:par>
                              <p:par>
                                <p:cTn id="62" presetID="15" presetClass="entr" presetSubtype="0" fill="hold" grpId="0" nodeType="withEffect">
                                  <p:stCondLst>
                                    <p:cond delay="7000"/>
                                  </p:stCondLst>
                                  <p:childTnLst>
                                    <p:set>
                                      <p:cBhvr>
                                        <p:cTn id="63" dur="1" fill="hold">
                                          <p:stCondLst>
                                            <p:cond delay="0"/>
                                          </p:stCondLst>
                                        </p:cTn>
                                        <p:tgtEl>
                                          <p:spTgt spid="13">
                                            <p:txEl>
                                              <p:pRg st="7" end="7"/>
                                            </p:txEl>
                                          </p:spTgt>
                                        </p:tgtEl>
                                        <p:attrNameLst>
                                          <p:attrName>style.visibility</p:attrName>
                                        </p:attrNameLst>
                                      </p:cBhvr>
                                      <p:to>
                                        <p:strVal val="visible"/>
                                      </p:to>
                                    </p:set>
                                    <p:anim calcmode="lin" valueType="num">
                                      <p:cBhvr>
                                        <p:cTn id="64" dur="13000" fill="hold"/>
                                        <p:tgtEl>
                                          <p:spTgt spid="13">
                                            <p:txEl>
                                              <p:pRg st="7" end="7"/>
                                            </p:txEl>
                                          </p:spTgt>
                                        </p:tgtEl>
                                        <p:attrNameLst>
                                          <p:attrName>ppt_w</p:attrName>
                                        </p:attrNameLst>
                                      </p:cBhvr>
                                      <p:tavLst>
                                        <p:tav tm="0">
                                          <p:val>
                                            <p:fltVal val="0"/>
                                          </p:val>
                                        </p:tav>
                                        <p:tav tm="100000">
                                          <p:val>
                                            <p:strVal val="#ppt_w"/>
                                          </p:val>
                                        </p:tav>
                                      </p:tavLst>
                                    </p:anim>
                                    <p:anim calcmode="lin" valueType="num">
                                      <p:cBhvr>
                                        <p:cTn id="65" dur="13000" fill="hold"/>
                                        <p:tgtEl>
                                          <p:spTgt spid="13">
                                            <p:txEl>
                                              <p:pRg st="7" end="7"/>
                                            </p:txEl>
                                          </p:spTgt>
                                        </p:tgtEl>
                                        <p:attrNameLst>
                                          <p:attrName>ppt_h</p:attrName>
                                        </p:attrNameLst>
                                      </p:cBhvr>
                                      <p:tavLst>
                                        <p:tav tm="0">
                                          <p:val>
                                            <p:fltVal val="0"/>
                                          </p:val>
                                        </p:tav>
                                        <p:tav tm="100000">
                                          <p:val>
                                            <p:strVal val="#ppt_h"/>
                                          </p:val>
                                        </p:tav>
                                      </p:tavLst>
                                    </p:anim>
                                    <p:anim calcmode="lin" valueType="num">
                                      <p:cBhvr>
                                        <p:cTn id="66" dur="13000" fill="hold"/>
                                        <p:tgtEl>
                                          <p:spTgt spid="1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7" dur="13000" fill="hold"/>
                                        <p:tgtEl>
                                          <p:spTgt spid="13">
                                            <p:txEl>
                                              <p:pRg st="7" end="7"/>
                                            </p:txEl>
                                          </p:spTgt>
                                        </p:tgtEl>
                                        <p:attrNameLst>
                                          <p:attrName>ppt_y</p:attrName>
                                        </p:attrNameLst>
                                      </p:cBhvr>
                                      <p:tavLst>
                                        <p:tav tm="0" fmla="#ppt_y+(sin(-2*pi*(1-$))*-#ppt_x+cos(-2*pi*(1-$))*(1-#ppt_y))*(1-$)">
                                          <p:val>
                                            <p:fltVal val="0"/>
                                          </p:val>
                                        </p:tav>
                                        <p:tav tm="100000">
                                          <p:val>
                                            <p:fltVal val="1"/>
                                          </p:val>
                                        </p:tav>
                                      </p:tavLst>
                                    </p:anim>
                                  </p:childTnLst>
                                </p:cTn>
                              </p:par>
                              <p:par>
                                <p:cTn id="68" presetID="15" presetClass="entr" presetSubtype="0" fill="hold" grpId="0" nodeType="withEffect">
                                  <p:stCondLst>
                                    <p:cond delay="8000"/>
                                  </p:stCondLst>
                                  <p:childTnLst>
                                    <p:set>
                                      <p:cBhvr>
                                        <p:cTn id="69" dur="1" fill="hold">
                                          <p:stCondLst>
                                            <p:cond delay="0"/>
                                          </p:stCondLst>
                                        </p:cTn>
                                        <p:tgtEl>
                                          <p:spTgt spid="13">
                                            <p:txEl>
                                              <p:pRg st="8" end="8"/>
                                            </p:txEl>
                                          </p:spTgt>
                                        </p:tgtEl>
                                        <p:attrNameLst>
                                          <p:attrName>style.visibility</p:attrName>
                                        </p:attrNameLst>
                                      </p:cBhvr>
                                      <p:to>
                                        <p:strVal val="visible"/>
                                      </p:to>
                                    </p:set>
                                    <p:anim calcmode="lin" valueType="num">
                                      <p:cBhvr>
                                        <p:cTn id="70" dur="13000" fill="hold"/>
                                        <p:tgtEl>
                                          <p:spTgt spid="13">
                                            <p:txEl>
                                              <p:pRg st="8" end="8"/>
                                            </p:txEl>
                                          </p:spTgt>
                                        </p:tgtEl>
                                        <p:attrNameLst>
                                          <p:attrName>ppt_w</p:attrName>
                                        </p:attrNameLst>
                                      </p:cBhvr>
                                      <p:tavLst>
                                        <p:tav tm="0">
                                          <p:val>
                                            <p:fltVal val="0"/>
                                          </p:val>
                                        </p:tav>
                                        <p:tav tm="100000">
                                          <p:val>
                                            <p:strVal val="#ppt_w"/>
                                          </p:val>
                                        </p:tav>
                                      </p:tavLst>
                                    </p:anim>
                                    <p:anim calcmode="lin" valueType="num">
                                      <p:cBhvr>
                                        <p:cTn id="71" dur="13000" fill="hold"/>
                                        <p:tgtEl>
                                          <p:spTgt spid="13">
                                            <p:txEl>
                                              <p:pRg st="8" end="8"/>
                                            </p:txEl>
                                          </p:spTgt>
                                        </p:tgtEl>
                                        <p:attrNameLst>
                                          <p:attrName>ppt_h</p:attrName>
                                        </p:attrNameLst>
                                      </p:cBhvr>
                                      <p:tavLst>
                                        <p:tav tm="0">
                                          <p:val>
                                            <p:fltVal val="0"/>
                                          </p:val>
                                        </p:tav>
                                        <p:tav tm="100000">
                                          <p:val>
                                            <p:strVal val="#ppt_h"/>
                                          </p:val>
                                        </p:tav>
                                      </p:tavLst>
                                    </p:anim>
                                    <p:anim calcmode="lin" valueType="num">
                                      <p:cBhvr>
                                        <p:cTn id="72" dur="13000" fill="hold"/>
                                        <p:tgtEl>
                                          <p:spTgt spid="1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3" dur="13000" fill="hold"/>
                                        <p:tgtEl>
                                          <p:spTgt spid="1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215616"/>
            <a:ext cx="11226324" cy="6502659"/>
          </a:xfrm>
          <a:prstGeom prst="rect">
            <a:avLst/>
          </a:prstGeom>
        </p:spPr>
      </p:pic>
      <p:sp>
        <p:nvSpPr>
          <p:cNvPr id="3" name="TextBox 2"/>
          <p:cNvSpPr txBox="1"/>
          <p:nvPr/>
        </p:nvSpPr>
        <p:spPr>
          <a:xfrm>
            <a:off x="-7781544" y="6501384"/>
            <a:ext cx="7341929"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grpSp>
        <p:nvGrpSpPr>
          <p:cNvPr id="22" name="Group 21"/>
          <p:cNvGrpSpPr/>
          <p:nvPr/>
        </p:nvGrpSpPr>
        <p:grpSpPr>
          <a:xfrm>
            <a:off x="2127739" y="1257302"/>
            <a:ext cx="7258037" cy="2461844"/>
            <a:chOff x="1859584" y="852856"/>
            <a:chExt cx="8361461" cy="5372098"/>
          </a:xfrm>
        </p:grpSpPr>
        <p:sp>
          <p:nvSpPr>
            <p:cNvPr id="2" name="Rectangle 1"/>
            <p:cNvSpPr/>
            <p:nvPr/>
          </p:nvSpPr>
          <p:spPr>
            <a:xfrm>
              <a:off x="2022231" y="2189285"/>
              <a:ext cx="8036169" cy="378948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5240213" y="3261945"/>
              <a:ext cx="1696928" cy="2198078"/>
              <a:chOff x="5240213" y="3191607"/>
              <a:chExt cx="1696928" cy="2198078"/>
            </a:xfrm>
          </p:grpSpPr>
          <p:sp>
            <p:nvSpPr>
              <p:cNvPr id="5" name="Flowchart: Internal Storage 4"/>
              <p:cNvSpPr/>
              <p:nvPr/>
            </p:nvSpPr>
            <p:spPr>
              <a:xfrm>
                <a:off x="5240213" y="3191608"/>
                <a:ext cx="854923"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Internal Storage 5"/>
              <p:cNvSpPr/>
              <p:nvPr/>
            </p:nvSpPr>
            <p:spPr>
              <a:xfrm flipH="1">
                <a:off x="6103941" y="3191607"/>
                <a:ext cx="833200"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p:cNvGrpSpPr/>
            <p:nvPr/>
          </p:nvGrpSpPr>
          <p:grpSpPr>
            <a:xfrm>
              <a:off x="2892668" y="3683976"/>
              <a:ext cx="1169377" cy="1380393"/>
              <a:chOff x="5240213" y="3191607"/>
              <a:chExt cx="1696928" cy="2198078"/>
            </a:xfrm>
          </p:grpSpPr>
          <p:sp>
            <p:nvSpPr>
              <p:cNvPr id="9" name="Flowchart: Internal Storage 8"/>
              <p:cNvSpPr/>
              <p:nvPr/>
            </p:nvSpPr>
            <p:spPr>
              <a:xfrm>
                <a:off x="5240213" y="3191608"/>
                <a:ext cx="854923"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Internal Storage 9"/>
              <p:cNvSpPr/>
              <p:nvPr/>
            </p:nvSpPr>
            <p:spPr>
              <a:xfrm flipH="1">
                <a:off x="6103941" y="3191607"/>
                <a:ext cx="833200"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7995135" y="3678115"/>
              <a:ext cx="1169377" cy="1380393"/>
              <a:chOff x="5240213" y="3191607"/>
              <a:chExt cx="1696928" cy="2198078"/>
            </a:xfrm>
          </p:grpSpPr>
          <p:sp>
            <p:nvSpPr>
              <p:cNvPr id="15" name="Flowchart: Internal Storage 14"/>
              <p:cNvSpPr/>
              <p:nvPr/>
            </p:nvSpPr>
            <p:spPr>
              <a:xfrm>
                <a:off x="5240213" y="3191608"/>
                <a:ext cx="854923"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Internal Storage 15"/>
              <p:cNvSpPr/>
              <p:nvPr/>
            </p:nvSpPr>
            <p:spPr>
              <a:xfrm flipH="1">
                <a:off x="6103941" y="3191607"/>
                <a:ext cx="833200"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Flowchart: Manual Operation 18"/>
            <p:cNvSpPr/>
            <p:nvPr/>
          </p:nvSpPr>
          <p:spPr>
            <a:xfrm flipV="1">
              <a:off x="1859584" y="852856"/>
              <a:ext cx="8361461" cy="1468316"/>
            </a:xfrm>
            <a:prstGeom prst="flowChartManualOpe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969476" y="5978770"/>
              <a:ext cx="8141677" cy="2461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40213" y="5978770"/>
              <a:ext cx="1696928" cy="2461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1872762" y="4264269"/>
            <a:ext cx="7772400" cy="954107"/>
          </a:xfrm>
          <a:prstGeom prst="rect">
            <a:avLst/>
          </a:prstGeom>
          <a:solidFill>
            <a:schemeClr val="accent6">
              <a:lumMod val="20000"/>
              <a:lumOff val="80000"/>
            </a:schemeClr>
          </a:solidFill>
        </p:spPr>
        <p:txBody>
          <a:bodyPr wrap="square" rtlCol="0">
            <a:spAutoFit/>
          </a:bodyPr>
          <a:lstStyle/>
          <a:p>
            <a:pPr marL="457200" indent="-457200" algn="ctr">
              <a:buFont typeface="Wingdings" panose="05000000000000000000" pitchFamily="2" charset="2"/>
              <a:buChar char="§"/>
            </a:pPr>
            <a:r>
              <a:rPr lang="bn-BD" sz="2800" dirty="0" smtClean="0">
                <a:latin typeface="NikoshBAN" panose="02000000000000000000" pitchFamily="2" charset="0"/>
                <a:cs typeface="NikoshBAN" panose="02000000000000000000" pitchFamily="2" charset="0"/>
              </a:rPr>
              <a:t>জীবনভর তিনি আছাড় খেয়েছেন এবং আছাড়েই তাঁর জীবনের অবসান হলো- উক্তিটি পাঠ্যবইয়ের আলোকে মূল্যায়ন কর। </a:t>
            </a:r>
            <a:endParaRPr lang="en-GB"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6885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2" presetClass="entr" presetSubtype="4" fill="hold" grpId="0" nodeType="withEffect">
                                  <p:stCondLst>
                                    <p:cond delay="1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2" repeatCount="indefinite" fill="hold" grpId="0" nodeType="withEffect">
                                  <p:stCondLst>
                                    <p:cond delay="250"/>
                                  </p:stCondLst>
                                  <p:endCondLst>
                                    <p:cond evt="onNext" delay="0">
                                      <p:tgtEl>
                                        <p:sldTgt/>
                                      </p:tgtEl>
                                    </p:cond>
                                  </p:end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3000" fill="hold"/>
                                        <p:tgtEl>
                                          <p:spTgt spid="3"/>
                                        </p:tgtEl>
                                        <p:attrNameLst>
                                          <p:attrName>ppt_x</p:attrName>
                                        </p:attrNameLst>
                                      </p:cBhvr>
                                      <p:tavLst>
                                        <p:tav tm="0">
                                          <p:val>
                                            <p:strVal val="1+#ppt_w/2"/>
                                          </p:val>
                                        </p:tav>
                                        <p:tav tm="100000">
                                          <p:val>
                                            <p:strVal val="#ppt_x"/>
                                          </p:val>
                                        </p:tav>
                                      </p:tavLst>
                                    </p:anim>
                                    <p:anim calcmode="lin" valueType="num">
                                      <p:cBhvr additive="base">
                                        <p:cTn id="17" dur="13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2170" y="923193"/>
            <a:ext cx="6484327" cy="3631223"/>
          </a:xfrm>
          <a:prstGeom prst="rect">
            <a:avLst/>
          </a:prstGeom>
        </p:spPr>
      </p:pic>
      <p:sp>
        <p:nvSpPr>
          <p:cNvPr id="5" name="TextBox 4"/>
          <p:cNvSpPr txBox="1"/>
          <p:nvPr/>
        </p:nvSpPr>
        <p:spPr>
          <a:xfrm>
            <a:off x="2725615" y="4791807"/>
            <a:ext cx="6638193" cy="729761"/>
          </a:xfrm>
          <a:prstGeom prst="rect">
            <a:avLst/>
          </a:prstGeom>
          <a:solidFill>
            <a:schemeClr val="accent6">
              <a:lumMod val="20000"/>
              <a:lumOff val="80000"/>
            </a:schemeClr>
          </a:solidFill>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নিজে বাচোঁ, জাতি, দেশ ও বিশ্বকে বাঁচাও। </a:t>
            </a:r>
            <a:endParaRPr lang="en-GB"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022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2" presetClass="entr" presetSubtype="4" fill="hold" grpId="0" nodeType="withEffect">
                                  <p:stCondLst>
                                    <p:cond delay="1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26990"/>
            <a:ext cx="11226324" cy="6502659"/>
          </a:xfrm>
          <a:prstGeom prst="rect">
            <a:avLst/>
          </a:prstGeom>
        </p:spPr>
      </p:pic>
      <p:sp>
        <p:nvSpPr>
          <p:cNvPr id="3" name="TextBox 2"/>
          <p:cNvSpPr txBox="1"/>
          <p:nvPr/>
        </p:nvSpPr>
        <p:spPr>
          <a:xfrm>
            <a:off x="-7781544" y="6437376"/>
            <a:ext cx="7341929"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299400"/>
            <a:ext cx="7620000" cy="4295775"/>
          </a:xfrm>
          <a:prstGeom prst="rect">
            <a:avLst/>
          </a:prstGeom>
        </p:spPr>
      </p:pic>
    </p:spTree>
    <p:extLst>
      <p:ext uri="{BB962C8B-B14F-4D97-AF65-F5344CB8AC3E}">
        <p14:creationId xmlns:p14="http://schemas.microsoft.com/office/powerpoint/2010/main" val="28648908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000" fill="hold"/>
                                        <p:tgtEl>
                                          <p:spTgt spid="3"/>
                                        </p:tgtEl>
                                        <p:attrNameLst>
                                          <p:attrName>ppt_x</p:attrName>
                                        </p:attrNameLst>
                                      </p:cBhvr>
                                      <p:tavLst>
                                        <p:tav tm="0">
                                          <p:val>
                                            <p:strVal val="1+#ppt_w/2"/>
                                          </p:val>
                                        </p:tav>
                                        <p:tav tm="100000">
                                          <p:val>
                                            <p:strVal val="#ppt_x"/>
                                          </p:val>
                                        </p:tav>
                                      </p:tavLst>
                                    </p:anim>
                                    <p:anim calcmode="lin" valueType="num">
                                      <p:cBhvr additive="base">
                                        <p:cTn id="8" dur="120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36134"/>
            <a:ext cx="11226324" cy="6502659"/>
          </a:xfrm>
          <a:prstGeom prst="rect">
            <a:avLst/>
          </a:prstGeom>
        </p:spPr>
      </p:pic>
      <p:sp>
        <p:nvSpPr>
          <p:cNvPr id="6" name="TextBox 5"/>
          <p:cNvSpPr txBox="1"/>
          <p:nvPr/>
        </p:nvSpPr>
        <p:spPr>
          <a:xfrm>
            <a:off x="-7790688" y="6446520"/>
            <a:ext cx="7351073"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r>
              <a:rPr lang="en-US" sz="1600" dirty="0" smtClean="0">
                <a:latin typeface="NikoshBAN" panose="02000000000000000000" pitchFamily="2" charset="0"/>
                <a:cs typeface="NikoshBAN" panose="02000000000000000000" pitchFamily="2" charset="0"/>
              </a:rPr>
              <a:t> </a:t>
            </a:r>
            <a:endParaRPr lang="en-GB" sz="1600" dirty="0">
              <a:latin typeface="NikoshBAN" panose="02000000000000000000" pitchFamily="2" charset="0"/>
              <a:cs typeface="NikoshBAN" panose="02000000000000000000" pitchFamily="2" charset="0"/>
            </a:endParaRPr>
          </a:p>
        </p:txBody>
      </p:sp>
      <p:sp>
        <p:nvSpPr>
          <p:cNvPr id="7" name="TextBox 1"/>
          <p:cNvSpPr txBox="1"/>
          <p:nvPr/>
        </p:nvSpPr>
        <p:spPr>
          <a:xfrm>
            <a:off x="3213219" y="1059677"/>
            <a:ext cx="5766982" cy="942365"/>
          </a:xfrm>
          <a:prstGeom prst="rect">
            <a:avLst/>
          </a:prstGeom>
          <a:effectLst>
            <a:glow rad="228600">
              <a:schemeClr val="accent4">
                <a:satMod val="175000"/>
                <a:alpha val="40000"/>
              </a:schemeClr>
            </a:glow>
          </a:effectLst>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bn-BD" sz="5400" b="1" dirty="0" smtClean="0">
                <a:blipFill dpi="0" rotWithShape="1">
                  <a:blip r:embed="rId4">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খ। ভারত বর্ষের ইতিহাস</a:t>
            </a:r>
            <a:r>
              <a:rPr lang="en-US" sz="4400" b="1" dirty="0" smtClean="0">
                <a:blipFill dpi="0" rotWithShape="1">
                  <a:blip r:embed="rId4">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endParaRPr lang="en-GB" sz="4400" b="1" dirty="0">
              <a:blipFill dpi="0" rotWithShape="1">
                <a:blip r:embed="rId4">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
        <p:nvSpPr>
          <p:cNvPr id="8" name="TextBox 2"/>
          <p:cNvSpPr txBox="1"/>
          <p:nvPr/>
        </p:nvSpPr>
        <p:spPr>
          <a:xfrm>
            <a:off x="3180547" y="2498906"/>
            <a:ext cx="5830906" cy="3451736"/>
          </a:xfrm>
          <a:prstGeom prst="rect">
            <a:avLst/>
          </a:prstGeom>
          <a:effectLst>
            <a:glow rad="228600">
              <a:schemeClr val="accent4">
                <a:satMod val="175000"/>
                <a:alpha val="40000"/>
              </a:schemeClr>
            </a:glow>
          </a:effectLst>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600" dirty="0" err="1" smtClean="0">
                <a:solidFill>
                  <a:schemeClr val="tx1"/>
                </a:solidFill>
                <a:latin typeface="NikoshBAN" panose="02000000000000000000" pitchFamily="2" charset="0"/>
                <a:cs typeface="NikoshBAN" panose="02000000000000000000" pitchFamily="2" charset="0"/>
              </a:rPr>
              <a:t>শ্রেণীঃ</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আলিম</a:t>
            </a:r>
            <a:r>
              <a:rPr lang="en-US" sz="3600" dirty="0" smtClean="0">
                <a:solidFill>
                  <a:schemeClr val="tx1"/>
                </a:solidFill>
                <a:latin typeface="NikoshBAN" panose="02000000000000000000" pitchFamily="2" charset="0"/>
                <a:cs typeface="NikoshBAN" panose="02000000000000000000" pitchFamily="2" charset="0"/>
              </a:rPr>
              <a:t> ২য় </a:t>
            </a:r>
            <a:r>
              <a:rPr lang="en-US" sz="3600" dirty="0" err="1" smtClean="0">
                <a:solidFill>
                  <a:schemeClr val="tx1"/>
                </a:solidFill>
                <a:latin typeface="NikoshBAN" panose="02000000000000000000" pitchFamily="2" charset="0"/>
                <a:cs typeface="NikoshBAN" panose="02000000000000000000" pitchFamily="2" charset="0"/>
              </a:rPr>
              <a:t>বর্ষ</a:t>
            </a:r>
            <a:endParaRPr lang="en-US" sz="3600" dirty="0" smtClean="0">
              <a:solidFill>
                <a:schemeClr val="tx1"/>
              </a:solidFill>
              <a:latin typeface="NikoshBAN" panose="02000000000000000000" pitchFamily="2" charset="0"/>
              <a:cs typeface="NikoshBAN" panose="02000000000000000000" pitchFamily="2" charset="0"/>
            </a:endParaRPr>
          </a:p>
          <a:p>
            <a:r>
              <a:rPr lang="en-US" sz="3600" dirty="0" err="1" smtClean="0">
                <a:solidFill>
                  <a:schemeClr val="tx1"/>
                </a:solidFill>
                <a:latin typeface="NikoshBAN" panose="02000000000000000000" pitchFamily="2" charset="0"/>
                <a:cs typeface="NikoshBAN" panose="02000000000000000000" pitchFamily="2" charset="0"/>
              </a:rPr>
              <a:t>বিষয়ঃ</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ইসলামের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ইতিহাস</a:t>
            </a:r>
            <a:endParaRPr lang="en-US" sz="3600" dirty="0" smtClean="0">
              <a:solidFill>
                <a:schemeClr val="tx1"/>
              </a:solidFill>
              <a:latin typeface="NikoshBAN" panose="02000000000000000000" pitchFamily="2" charset="0"/>
              <a:cs typeface="NikoshBAN" panose="02000000000000000000" pitchFamily="2" charset="0"/>
            </a:endParaRPr>
          </a:p>
          <a:p>
            <a:r>
              <a:rPr lang="en-US" sz="3600" dirty="0" err="1" smtClean="0">
                <a:solidFill>
                  <a:schemeClr val="tx1"/>
                </a:solidFill>
                <a:latin typeface="NikoshBAN" panose="02000000000000000000" pitchFamily="2" charset="0"/>
                <a:cs typeface="NikoshBAN" panose="02000000000000000000" pitchFamily="2" charset="0"/>
              </a:rPr>
              <a:t>অধ্যায়ঃ</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দ্বিতীয়</a:t>
            </a:r>
            <a:r>
              <a:rPr lang="bn-BD" sz="3600" dirty="0" smtClean="0">
                <a:solidFill>
                  <a:schemeClr val="tx1"/>
                </a:solidFill>
                <a:latin typeface="NikoshBAN" panose="02000000000000000000" pitchFamily="2" charset="0"/>
                <a:cs typeface="NikoshBAN" panose="02000000000000000000" pitchFamily="2" charset="0"/>
              </a:rPr>
              <a:t> </a:t>
            </a:r>
          </a:p>
          <a:p>
            <a:r>
              <a:rPr lang="en-US" sz="3600" dirty="0" err="1" smtClean="0">
                <a:solidFill>
                  <a:schemeClr val="tx1"/>
                </a:solidFill>
                <a:latin typeface="NikoshBAN" panose="02000000000000000000" pitchFamily="2" charset="0"/>
                <a:cs typeface="NikoshBAN" panose="02000000000000000000" pitchFamily="2" charset="0"/>
              </a:rPr>
              <a:t>পরিচ্ছেদঃ</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প্রথম</a:t>
            </a:r>
            <a:r>
              <a:rPr lang="en-US" sz="3600" dirty="0" smtClean="0">
                <a:solidFill>
                  <a:schemeClr val="tx1"/>
                </a:solidFill>
                <a:latin typeface="NikoshBAN" panose="02000000000000000000" pitchFamily="2" charset="0"/>
                <a:cs typeface="NikoshBAN" panose="02000000000000000000" pitchFamily="2" charset="0"/>
              </a:rPr>
              <a:t>   </a:t>
            </a:r>
          </a:p>
          <a:p>
            <a:r>
              <a:rPr lang="en-US" sz="3600" dirty="0" err="1" smtClean="0">
                <a:solidFill>
                  <a:schemeClr val="tx1"/>
                </a:solidFill>
                <a:latin typeface="NikoshBAN" panose="02000000000000000000" pitchFamily="2" charset="0"/>
                <a:cs typeface="NikoshBAN" panose="02000000000000000000" pitchFamily="2" charset="0"/>
              </a:rPr>
              <a:t>ঘন্টাঃ</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তৃতীয়</a:t>
            </a:r>
            <a:r>
              <a:rPr lang="en-US" sz="3600" dirty="0" smtClean="0">
                <a:solidFill>
                  <a:schemeClr val="tx1"/>
                </a:solidFill>
                <a:latin typeface="NikoshBAN" panose="02000000000000000000" pitchFamily="2" charset="0"/>
                <a:cs typeface="NikoshBAN" panose="02000000000000000000" pitchFamily="2" charset="0"/>
              </a:rPr>
              <a:t> </a:t>
            </a:r>
          </a:p>
          <a:p>
            <a:r>
              <a:rPr lang="en-US" sz="3600" dirty="0" err="1" smtClean="0">
                <a:solidFill>
                  <a:schemeClr val="tx1"/>
                </a:solidFill>
                <a:latin typeface="NikoshBAN" panose="02000000000000000000" pitchFamily="2" charset="0"/>
                <a:cs typeface="NikoshBAN" panose="02000000000000000000" pitchFamily="2" charset="0"/>
              </a:rPr>
              <a:t>সময়ঃ</a:t>
            </a:r>
            <a:r>
              <a:rPr lang="en-US" sz="3600" dirty="0" smtClean="0">
                <a:solidFill>
                  <a:schemeClr val="tx1"/>
                </a:solidFill>
                <a:latin typeface="NikoshBAN" panose="02000000000000000000" pitchFamily="2" charset="0"/>
                <a:cs typeface="NikoshBAN" panose="02000000000000000000" pitchFamily="2" charset="0"/>
              </a:rPr>
              <a:t>      ৪৫মিঃ </a:t>
            </a:r>
            <a:endParaRPr lang="en-GB"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01863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3000" fill="hold"/>
                                        <p:tgtEl>
                                          <p:spTgt spid="6"/>
                                        </p:tgtEl>
                                        <p:attrNameLst>
                                          <p:attrName>ppt_x</p:attrName>
                                        </p:attrNameLst>
                                      </p:cBhvr>
                                      <p:tavLst>
                                        <p:tav tm="0">
                                          <p:val>
                                            <p:strVal val="1+#ppt_w/2"/>
                                          </p:val>
                                        </p:tav>
                                        <p:tav tm="100000">
                                          <p:val>
                                            <p:strVal val="#ppt_x"/>
                                          </p:val>
                                        </p:tav>
                                      </p:tavLst>
                                    </p:anim>
                                    <p:anim calcmode="lin" valueType="num">
                                      <p:cBhvr additive="base">
                                        <p:cTn id="8" dur="13000" fill="hold"/>
                                        <p:tgtEl>
                                          <p:spTgt spid="6"/>
                                        </p:tgtEl>
                                        <p:attrNameLst>
                                          <p:attrName>ppt_y</p:attrName>
                                        </p:attrNameLst>
                                      </p:cBhvr>
                                      <p:tavLst>
                                        <p:tav tm="0">
                                          <p:val>
                                            <p:strVal val="#ppt_y"/>
                                          </p:val>
                                        </p:tav>
                                        <p:tav tm="100000">
                                          <p:val>
                                            <p:strVal val="#ppt_y"/>
                                          </p:val>
                                        </p:tav>
                                      </p:tavLst>
                                    </p:anim>
                                  </p:childTnLst>
                                </p:cTn>
                              </p:par>
                              <p:par>
                                <p:cTn id="9" presetID="26"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par>
                                <p:cTn id="25" presetID="26"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5" name="TextBox 4"/>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947" y="878863"/>
            <a:ext cx="3043237" cy="3869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2351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3000" fill="hold"/>
                                        <p:tgtEl>
                                          <p:spTgt spid="5"/>
                                        </p:tgtEl>
                                        <p:attrNameLst>
                                          <p:attrName>ppt_x</p:attrName>
                                        </p:attrNameLst>
                                      </p:cBhvr>
                                      <p:tavLst>
                                        <p:tav tm="0">
                                          <p:val>
                                            <p:strVal val="1+#ppt_w/2"/>
                                          </p:val>
                                        </p:tav>
                                        <p:tav tm="100000">
                                          <p:val>
                                            <p:strVal val="#ppt_x"/>
                                          </p:val>
                                        </p:tav>
                                      </p:tavLst>
                                    </p:anim>
                                    <p:anim calcmode="lin" valueType="num">
                                      <p:cBhvr additive="base">
                                        <p:cTn id="8" dur="130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 calcmode="lin" valueType="num">
                                      <p:cBhvr>
                                        <p:cTn id="13" dur="500" fill="hold"/>
                                        <p:tgtEl>
                                          <p:spTgt spid="2"/>
                                        </p:tgtEl>
                                        <p:attrNameLst>
                                          <p:attrName>ppt_x</p:attrName>
                                        </p:attrNameLst>
                                      </p:cBhvr>
                                      <p:tavLst>
                                        <p:tav tm="0">
                                          <p:val>
                                            <p:fltVal val="0.5"/>
                                          </p:val>
                                        </p:tav>
                                        <p:tav tm="100000">
                                          <p:val>
                                            <p:strVal val="#ppt_x"/>
                                          </p:val>
                                        </p:tav>
                                      </p:tavLst>
                                    </p:anim>
                                    <p:anim calcmode="lin" valueType="num">
                                      <p:cBhvr>
                                        <p:cTn id="1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90688" y="6446520"/>
            <a:ext cx="7351073"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graphicFrame>
        <p:nvGraphicFramePr>
          <p:cNvPr id="5" name="Diagram 4"/>
          <p:cNvGraphicFramePr/>
          <p:nvPr>
            <p:extLst>
              <p:ext uri="{D42A27DB-BD31-4B8C-83A1-F6EECF244321}">
                <p14:modId xmlns:p14="http://schemas.microsoft.com/office/powerpoint/2010/main" val="787454110"/>
              </p:ext>
            </p:extLst>
          </p:nvPr>
        </p:nvGraphicFramePr>
        <p:xfrm>
          <a:off x="982766" y="709301"/>
          <a:ext cx="10229316" cy="5358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54892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250"/>
                                  </p:stCondLst>
                                  <p:childTnLst>
                                    <p:set>
                                      <p:cBhvr>
                                        <p:cTn id="12" dur="1" fill="hold">
                                          <p:stCondLst>
                                            <p:cond delay="0"/>
                                          </p:stCondLst>
                                        </p:cTn>
                                        <p:tgtEl>
                                          <p:spTgt spid="5">
                                            <p:graphicEl>
                                              <a:dgm id="{180085AB-CD9B-4E5F-804D-532703CACA2E}"/>
                                            </p:graphicEl>
                                          </p:spTgt>
                                        </p:tgtEl>
                                        <p:attrNameLst>
                                          <p:attrName>style.visibility</p:attrName>
                                        </p:attrNameLst>
                                      </p:cBhvr>
                                      <p:to>
                                        <p:strVal val="visible"/>
                                      </p:to>
                                    </p:set>
                                    <p:anim calcmode="lin" valueType="num">
                                      <p:cBhvr>
                                        <p:cTn id="13" dur="500" fill="hold"/>
                                        <p:tgtEl>
                                          <p:spTgt spid="5">
                                            <p:graphicEl>
                                              <a:dgm id="{180085AB-CD9B-4E5F-804D-532703CACA2E}"/>
                                            </p:graphicEl>
                                          </p:spTgt>
                                        </p:tgtEl>
                                        <p:attrNameLst>
                                          <p:attrName>ppt_w</p:attrName>
                                        </p:attrNameLst>
                                      </p:cBhvr>
                                      <p:tavLst>
                                        <p:tav tm="0">
                                          <p:val>
                                            <p:fltVal val="0"/>
                                          </p:val>
                                        </p:tav>
                                        <p:tav tm="100000">
                                          <p:val>
                                            <p:strVal val="#ppt_w"/>
                                          </p:val>
                                        </p:tav>
                                      </p:tavLst>
                                    </p:anim>
                                    <p:anim calcmode="lin" valueType="num">
                                      <p:cBhvr>
                                        <p:cTn id="14" dur="500" fill="hold"/>
                                        <p:tgtEl>
                                          <p:spTgt spid="5">
                                            <p:graphicEl>
                                              <a:dgm id="{180085AB-CD9B-4E5F-804D-532703CACA2E}"/>
                                            </p:graphicEl>
                                          </p:spTgt>
                                        </p:tgtEl>
                                        <p:attrNameLst>
                                          <p:attrName>ppt_h</p:attrName>
                                        </p:attrNameLst>
                                      </p:cBhvr>
                                      <p:tavLst>
                                        <p:tav tm="0">
                                          <p:val>
                                            <p:fltVal val="0"/>
                                          </p:val>
                                        </p:tav>
                                        <p:tav tm="100000">
                                          <p:val>
                                            <p:strVal val="#ppt_h"/>
                                          </p:val>
                                        </p:tav>
                                      </p:tavLst>
                                    </p:anim>
                                    <p:animEffect transition="in" filter="fade">
                                      <p:cBhvr>
                                        <p:cTn id="15" dur="500"/>
                                        <p:tgtEl>
                                          <p:spTgt spid="5">
                                            <p:graphicEl>
                                              <a:dgm id="{180085AB-CD9B-4E5F-804D-532703CACA2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250"/>
                                  </p:stCondLst>
                                  <p:childTnLst>
                                    <p:set>
                                      <p:cBhvr>
                                        <p:cTn id="19" dur="1" fill="hold">
                                          <p:stCondLst>
                                            <p:cond delay="0"/>
                                          </p:stCondLst>
                                        </p:cTn>
                                        <p:tgtEl>
                                          <p:spTgt spid="5">
                                            <p:graphicEl>
                                              <a:dgm id="{94D794B4-98B1-4F58-B096-B4F1F3C46710}"/>
                                            </p:graphicEl>
                                          </p:spTgt>
                                        </p:tgtEl>
                                        <p:attrNameLst>
                                          <p:attrName>style.visibility</p:attrName>
                                        </p:attrNameLst>
                                      </p:cBhvr>
                                      <p:to>
                                        <p:strVal val="visible"/>
                                      </p:to>
                                    </p:set>
                                    <p:anim calcmode="lin" valueType="num">
                                      <p:cBhvr>
                                        <p:cTn id="20" dur="500" fill="hold"/>
                                        <p:tgtEl>
                                          <p:spTgt spid="5">
                                            <p:graphicEl>
                                              <a:dgm id="{94D794B4-98B1-4F58-B096-B4F1F3C46710}"/>
                                            </p:graphicEl>
                                          </p:spTgt>
                                        </p:tgtEl>
                                        <p:attrNameLst>
                                          <p:attrName>ppt_w</p:attrName>
                                        </p:attrNameLst>
                                      </p:cBhvr>
                                      <p:tavLst>
                                        <p:tav tm="0">
                                          <p:val>
                                            <p:fltVal val="0"/>
                                          </p:val>
                                        </p:tav>
                                        <p:tav tm="100000">
                                          <p:val>
                                            <p:strVal val="#ppt_w"/>
                                          </p:val>
                                        </p:tav>
                                      </p:tavLst>
                                    </p:anim>
                                    <p:anim calcmode="lin" valueType="num">
                                      <p:cBhvr>
                                        <p:cTn id="21" dur="500" fill="hold"/>
                                        <p:tgtEl>
                                          <p:spTgt spid="5">
                                            <p:graphicEl>
                                              <a:dgm id="{94D794B4-98B1-4F58-B096-B4F1F3C46710}"/>
                                            </p:graphicEl>
                                          </p:spTgt>
                                        </p:tgtEl>
                                        <p:attrNameLst>
                                          <p:attrName>ppt_h</p:attrName>
                                        </p:attrNameLst>
                                      </p:cBhvr>
                                      <p:tavLst>
                                        <p:tav tm="0">
                                          <p:val>
                                            <p:fltVal val="0"/>
                                          </p:val>
                                        </p:tav>
                                        <p:tav tm="100000">
                                          <p:val>
                                            <p:strVal val="#ppt_h"/>
                                          </p:val>
                                        </p:tav>
                                      </p:tavLst>
                                    </p:anim>
                                    <p:animEffect transition="in" filter="fade">
                                      <p:cBhvr>
                                        <p:cTn id="22" dur="500"/>
                                        <p:tgtEl>
                                          <p:spTgt spid="5">
                                            <p:graphicEl>
                                              <a:dgm id="{94D794B4-98B1-4F58-B096-B4F1F3C46710}"/>
                                            </p:graphicEl>
                                          </p:spTgt>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5">
                                            <p:graphicEl>
                                              <a:dgm id="{65AC4759-1E6F-41E2-8933-8AEF99319AA4}"/>
                                            </p:graphicEl>
                                          </p:spTgt>
                                        </p:tgtEl>
                                        <p:attrNameLst>
                                          <p:attrName>style.visibility</p:attrName>
                                        </p:attrNameLst>
                                      </p:cBhvr>
                                      <p:to>
                                        <p:strVal val="visible"/>
                                      </p:to>
                                    </p:set>
                                    <p:anim calcmode="lin" valueType="num">
                                      <p:cBhvr>
                                        <p:cTn id="25" dur="500" fill="hold"/>
                                        <p:tgtEl>
                                          <p:spTgt spid="5">
                                            <p:graphicEl>
                                              <a:dgm id="{65AC4759-1E6F-41E2-8933-8AEF99319AA4}"/>
                                            </p:graphicEl>
                                          </p:spTgt>
                                        </p:tgtEl>
                                        <p:attrNameLst>
                                          <p:attrName>ppt_w</p:attrName>
                                        </p:attrNameLst>
                                      </p:cBhvr>
                                      <p:tavLst>
                                        <p:tav tm="0">
                                          <p:val>
                                            <p:fltVal val="0"/>
                                          </p:val>
                                        </p:tav>
                                        <p:tav tm="100000">
                                          <p:val>
                                            <p:strVal val="#ppt_w"/>
                                          </p:val>
                                        </p:tav>
                                      </p:tavLst>
                                    </p:anim>
                                    <p:anim calcmode="lin" valueType="num">
                                      <p:cBhvr>
                                        <p:cTn id="26" dur="500" fill="hold"/>
                                        <p:tgtEl>
                                          <p:spTgt spid="5">
                                            <p:graphicEl>
                                              <a:dgm id="{65AC4759-1E6F-41E2-8933-8AEF99319AA4}"/>
                                            </p:graphicEl>
                                          </p:spTgt>
                                        </p:tgtEl>
                                        <p:attrNameLst>
                                          <p:attrName>ppt_h</p:attrName>
                                        </p:attrNameLst>
                                      </p:cBhvr>
                                      <p:tavLst>
                                        <p:tav tm="0">
                                          <p:val>
                                            <p:fltVal val="0"/>
                                          </p:val>
                                        </p:tav>
                                        <p:tav tm="100000">
                                          <p:val>
                                            <p:strVal val="#ppt_h"/>
                                          </p:val>
                                        </p:tav>
                                      </p:tavLst>
                                    </p:anim>
                                    <p:animEffect transition="in" filter="fade">
                                      <p:cBhvr>
                                        <p:cTn id="27" dur="500"/>
                                        <p:tgtEl>
                                          <p:spTgt spid="5">
                                            <p:graphicEl>
                                              <a:dgm id="{65AC4759-1E6F-41E2-8933-8AEF99319AA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250"/>
                                  </p:stCondLst>
                                  <p:childTnLst>
                                    <p:set>
                                      <p:cBhvr>
                                        <p:cTn id="31" dur="1" fill="hold">
                                          <p:stCondLst>
                                            <p:cond delay="0"/>
                                          </p:stCondLst>
                                        </p:cTn>
                                        <p:tgtEl>
                                          <p:spTgt spid="5">
                                            <p:graphicEl>
                                              <a:dgm id="{BD6371AE-A016-4C3A-B426-E0F67F3DAEFF}"/>
                                            </p:graphicEl>
                                          </p:spTgt>
                                        </p:tgtEl>
                                        <p:attrNameLst>
                                          <p:attrName>style.visibility</p:attrName>
                                        </p:attrNameLst>
                                      </p:cBhvr>
                                      <p:to>
                                        <p:strVal val="visible"/>
                                      </p:to>
                                    </p:set>
                                    <p:anim calcmode="lin" valueType="num">
                                      <p:cBhvr>
                                        <p:cTn id="32" dur="500" fill="hold"/>
                                        <p:tgtEl>
                                          <p:spTgt spid="5">
                                            <p:graphicEl>
                                              <a:dgm id="{BD6371AE-A016-4C3A-B426-E0F67F3DAEFF}"/>
                                            </p:graphicEl>
                                          </p:spTgt>
                                        </p:tgtEl>
                                        <p:attrNameLst>
                                          <p:attrName>ppt_w</p:attrName>
                                        </p:attrNameLst>
                                      </p:cBhvr>
                                      <p:tavLst>
                                        <p:tav tm="0">
                                          <p:val>
                                            <p:fltVal val="0"/>
                                          </p:val>
                                        </p:tav>
                                        <p:tav tm="100000">
                                          <p:val>
                                            <p:strVal val="#ppt_w"/>
                                          </p:val>
                                        </p:tav>
                                      </p:tavLst>
                                    </p:anim>
                                    <p:anim calcmode="lin" valueType="num">
                                      <p:cBhvr>
                                        <p:cTn id="33" dur="500" fill="hold"/>
                                        <p:tgtEl>
                                          <p:spTgt spid="5">
                                            <p:graphicEl>
                                              <a:dgm id="{BD6371AE-A016-4C3A-B426-E0F67F3DAEFF}"/>
                                            </p:graphicEl>
                                          </p:spTgt>
                                        </p:tgtEl>
                                        <p:attrNameLst>
                                          <p:attrName>ppt_h</p:attrName>
                                        </p:attrNameLst>
                                      </p:cBhvr>
                                      <p:tavLst>
                                        <p:tav tm="0">
                                          <p:val>
                                            <p:fltVal val="0"/>
                                          </p:val>
                                        </p:tav>
                                        <p:tav tm="100000">
                                          <p:val>
                                            <p:strVal val="#ppt_h"/>
                                          </p:val>
                                        </p:tav>
                                      </p:tavLst>
                                    </p:anim>
                                    <p:animEffect transition="in" filter="fade">
                                      <p:cBhvr>
                                        <p:cTn id="34" dur="500"/>
                                        <p:tgtEl>
                                          <p:spTgt spid="5">
                                            <p:graphicEl>
                                              <a:dgm id="{BD6371AE-A016-4C3A-B426-E0F67F3DAEFF}"/>
                                            </p:graphicEl>
                                          </p:spTgt>
                                        </p:tgtEl>
                                      </p:cBhvr>
                                    </p:animEffect>
                                  </p:childTnLst>
                                </p:cTn>
                              </p:par>
                              <p:par>
                                <p:cTn id="35" presetID="53" presetClass="entr" presetSubtype="16" fill="hold" grpId="0" nodeType="withEffect">
                                  <p:stCondLst>
                                    <p:cond delay="250"/>
                                  </p:stCondLst>
                                  <p:childTnLst>
                                    <p:set>
                                      <p:cBhvr>
                                        <p:cTn id="36" dur="1" fill="hold">
                                          <p:stCondLst>
                                            <p:cond delay="0"/>
                                          </p:stCondLst>
                                        </p:cTn>
                                        <p:tgtEl>
                                          <p:spTgt spid="5">
                                            <p:graphicEl>
                                              <a:dgm id="{B36591E9-CED8-4C2F-B499-9667B883EB58}"/>
                                            </p:graphicEl>
                                          </p:spTgt>
                                        </p:tgtEl>
                                        <p:attrNameLst>
                                          <p:attrName>style.visibility</p:attrName>
                                        </p:attrNameLst>
                                      </p:cBhvr>
                                      <p:to>
                                        <p:strVal val="visible"/>
                                      </p:to>
                                    </p:set>
                                    <p:anim calcmode="lin" valueType="num">
                                      <p:cBhvr>
                                        <p:cTn id="37" dur="500" fill="hold"/>
                                        <p:tgtEl>
                                          <p:spTgt spid="5">
                                            <p:graphicEl>
                                              <a:dgm id="{B36591E9-CED8-4C2F-B499-9667B883EB58}"/>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B36591E9-CED8-4C2F-B499-9667B883EB58}"/>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B36591E9-CED8-4C2F-B499-9667B883EB5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250"/>
                                  </p:stCondLst>
                                  <p:childTnLst>
                                    <p:set>
                                      <p:cBhvr>
                                        <p:cTn id="43" dur="1" fill="hold">
                                          <p:stCondLst>
                                            <p:cond delay="0"/>
                                          </p:stCondLst>
                                        </p:cTn>
                                        <p:tgtEl>
                                          <p:spTgt spid="5">
                                            <p:graphicEl>
                                              <a:dgm id="{634F69DC-A440-4D26-A5E0-B59D92798D3E}"/>
                                            </p:graphicEl>
                                          </p:spTgt>
                                        </p:tgtEl>
                                        <p:attrNameLst>
                                          <p:attrName>style.visibility</p:attrName>
                                        </p:attrNameLst>
                                      </p:cBhvr>
                                      <p:to>
                                        <p:strVal val="visible"/>
                                      </p:to>
                                    </p:set>
                                    <p:anim calcmode="lin" valueType="num">
                                      <p:cBhvr>
                                        <p:cTn id="44" dur="500" fill="hold"/>
                                        <p:tgtEl>
                                          <p:spTgt spid="5">
                                            <p:graphicEl>
                                              <a:dgm id="{634F69DC-A440-4D26-A5E0-B59D92798D3E}"/>
                                            </p:graphicEl>
                                          </p:spTgt>
                                        </p:tgtEl>
                                        <p:attrNameLst>
                                          <p:attrName>ppt_w</p:attrName>
                                        </p:attrNameLst>
                                      </p:cBhvr>
                                      <p:tavLst>
                                        <p:tav tm="0">
                                          <p:val>
                                            <p:fltVal val="0"/>
                                          </p:val>
                                        </p:tav>
                                        <p:tav tm="100000">
                                          <p:val>
                                            <p:strVal val="#ppt_w"/>
                                          </p:val>
                                        </p:tav>
                                      </p:tavLst>
                                    </p:anim>
                                    <p:anim calcmode="lin" valueType="num">
                                      <p:cBhvr>
                                        <p:cTn id="45" dur="500" fill="hold"/>
                                        <p:tgtEl>
                                          <p:spTgt spid="5">
                                            <p:graphicEl>
                                              <a:dgm id="{634F69DC-A440-4D26-A5E0-B59D92798D3E}"/>
                                            </p:graphicEl>
                                          </p:spTgt>
                                        </p:tgtEl>
                                        <p:attrNameLst>
                                          <p:attrName>ppt_h</p:attrName>
                                        </p:attrNameLst>
                                      </p:cBhvr>
                                      <p:tavLst>
                                        <p:tav tm="0">
                                          <p:val>
                                            <p:fltVal val="0"/>
                                          </p:val>
                                        </p:tav>
                                        <p:tav tm="100000">
                                          <p:val>
                                            <p:strVal val="#ppt_h"/>
                                          </p:val>
                                        </p:tav>
                                      </p:tavLst>
                                    </p:anim>
                                    <p:animEffect transition="in" filter="fade">
                                      <p:cBhvr>
                                        <p:cTn id="46" dur="500"/>
                                        <p:tgtEl>
                                          <p:spTgt spid="5">
                                            <p:graphicEl>
                                              <a:dgm id="{634F69DC-A440-4D26-A5E0-B59D92798D3E}"/>
                                            </p:graphicEl>
                                          </p:spTgt>
                                        </p:tgtEl>
                                      </p:cBhvr>
                                    </p:animEffect>
                                  </p:childTnLst>
                                </p:cTn>
                              </p:par>
                              <p:par>
                                <p:cTn id="47" presetID="53" presetClass="entr" presetSubtype="16" fill="hold" grpId="0" nodeType="withEffect">
                                  <p:stCondLst>
                                    <p:cond delay="250"/>
                                  </p:stCondLst>
                                  <p:childTnLst>
                                    <p:set>
                                      <p:cBhvr>
                                        <p:cTn id="48" dur="1" fill="hold">
                                          <p:stCondLst>
                                            <p:cond delay="0"/>
                                          </p:stCondLst>
                                        </p:cTn>
                                        <p:tgtEl>
                                          <p:spTgt spid="5">
                                            <p:graphicEl>
                                              <a:dgm id="{9983740B-445A-4B15-A75C-CE534730CA21}"/>
                                            </p:graphicEl>
                                          </p:spTgt>
                                        </p:tgtEl>
                                        <p:attrNameLst>
                                          <p:attrName>style.visibility</p:attrName>
                                        </p:attrNameLst>
                                      </p:cBhvr>
                                      <p:to>
                                        <p:strVal val="visible"/>
                                      </p:to>
                                    </p:set>
                                    <p:anim calcmode="lin" valueType="num">
                                      <p:cBhvr>
                                        <p:cTn id="49" dur="500" fill="hold"/>
                                        <p:tgtEl>
                                          <p:spTgt spid="5">
                                            <p:graphicEl>
                                              <a:dgm id="{9983740B-445A-4B15-A75C-CE534730CA21}"/>
                                            </p:graphicEl>
                                          </p:spTgt>
                                        </p:tgtEl>
                                        <p:attrNameLst>
                                          <p:attrName>ppt_w</p:attrName>
                                        </p:attrNameLst>
                                      </p:cBhvr>
                                      <p:tavLst>
                                        <p:tav tm="0">
                                          <p:val>
                                            <p:fltVal val="0"/>
                                          </p:val>
                                        </p:tav>
                                        <p:tav tm="100000">
                                          <p:val>
                                            <p:strVal val="#ppt_w"/>
                                          </p:val>
                                        </p:tav>
                                      </p:tavLst>
                                    </p:anim>
                                    <p:anim calcmode="lin" valueType="num">
                                      <p:cBhvr>
                                        <p:cTn id="50" dur="500" fill="hold"/>
                                        <p:tgtEl>
                                          <p:spTgt spid="5">
                                            <p:graphicEl>
                                              <a:dgm id="{9983740B-445A-4B15-A75C-CE534730CA21}"/>
                                            </p:graphicEl>
                                          </p:spTgt>
                                        </p:tgtEl>
                                        <p:attrNameLst>
                                          <p:attrName>ppt_h</p:attrName>
                                        </p:attrNameLst>
                                      </p:cBhvr>
                                      <p:tavLst>
                                        <p:tav tm="0">
                                          <p:val>
                                            <p:fltVal val="0"/>
                                          </p:val>
                                        </p:tav>
                                        <p:tav tm="100000">
                                          <p:val>
                                            <p:strVal val="#ppt_h"/>
                                          </p:val>
                                        </p:tav>
                                      </p:tavLst>
                                    </p:anim>
                                    <p:animEffect transition="in" filter="fade">
                                      <p:cBhvr>
                                        <p:cTn id="51" dur="500"/>
                                        <p:tgtEl>
                                          <p:spTgt spid="5">
                                            <p:graphicEl>
                                              <a:dgm id="{9983740B-445A-4B15-A75C-CE534730CA21}"/>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250"/>
                                  </p:stCondLst>
                                  <p:childTnLst>
                                    <p:set>
                                      <p:cBhvr>
                                        <p:cTn id="55" dur="1" fill="hold">
                                          <p:stCondLst>
                                            <p:cond delay="0"/>
                                          </p:stCondLst>
                                        </p:cTn>
                                        <p:tgtEl>
                                          <p:spTgt spid="5">
                                            <p:graphicEl>
                                              <a:dgm id="{9F8A3687-D02C-4E20-A61A-0450BEE97FB3}"/>
                                            </p:graphicEl>
                                          </p:spTgt>
                                        </p:tgtEl>
                                        <p:attrNameLst>
                                          <p:attrName>style.visibility</p:attrName>
                                        </p:attrNameLst>
                                      </p:cBhvr>
                                      <p:to>
                                        <p:strVal val="visible"/>
                                      </p:to>
                                    </p:set>
                                    <p:anim calcmode="lin" valueType="num">
                                      <p:cBhvr>
                                        <p:cTn id="56" dur="500" fill="hold"/>
                                        <p:tgtEl>
                                          <p:spTgt spid="5">
                                            <p:graphicEl>
                                              <a:dgm id="{9F8A3687-D02C-4E20-A61A-0450BEE97FB3}"/>
                                            </p:graphicEl>
                                          </p:spTgt>
                                        </p:tgtEl>
                                        <p:attrNameLst>
                                          <p:attrName>ppt_w</p:attrName>
                                        </p:attrNameLst>
                                      </p:cBhvr>
                                      <p:tavLst>
                                        <p:tav tm="0">
                                          <p:val>
                                            <p:fltVal val="0"/>
                                          </p:val>
                                        </p:tav>
                                        <p:tav tm="100000">
                                          <p:val>
                                            <p:strVal val="#ppt_w"/>
                                          </p:val>
                                        </p:tav>
                                      </p:tavLst>
                                    </p:anim>
                                    <p:anim calcmode="lin" valueType="num">
                                      <p:cBhvr>
                                        <p:cTn id="57" dur="500" fill="hold"/>
                                        <p:tgtEl>
                                          <p:spTgt spid="5">
                                            <p:graphicEl>
                                              <a:dgm id="{9F8A3687-D02C-4E20-A61A-0450BEE97FB3}"/>
                                            </p:graphicEl>
                                          </p:spTgt>
                                        </p:tgtEl>
                                        <p:attrNameLst>
                                          <p:attrName>ppt_h</p:attrName>
                                        </p:attrNameLst>
                                      </p:cBhvr>
                                      <p:tavLst>
                                        <p:tav tm="0">
                                          <p:val>
                                            <p:fltVal val="0"/>
                                          </p:val>
                                        </p:tav>
                                        <p:tav tm="100000">
                                          <p:val>
                                            <p:strVal val="#ppt_h"/>
                                          </p:val>
                                        </p:tav>
                                      </p:tavLst>
                                    </p:anim>
                                    <p:animEffect transition="in" filter="fade">
                                      <p:cBhvr>
                                        <p:cTn id="58" dur="500"/>
                                        <p:tgtEl>
                                          <p:spTgt spid="5">
                                            <p:graphicEl>
                                              <a:dgm id="{9F8A3687-D02C-4E20-A61A-0450BEE97FB3}"/>
                                            </p:graphicEl>
                                          </p:spTgt>
                                        </p:tgtEl>
                                      </p:cBhvr>
                                    </p:animEffect>
                                  </p:childTnLst>
                                </p:cTn>
                              </p:par>
                              <p:par>
                                <p:cTn id="59" presetID="53" presetClass="entr" presetSubtype="16" fill="hold" grpId="0" nodeType="withEffect">
                                  <p:stCondLst>
                                    <p:cond delay="250"/>
                                  </p:stCondLst>
                                  <p:childTnLst>
                                    <p:set>
                                      <p:cBhvr>
                                        <p:cTn id="60" dur="1" fill="hold">
                                          <p:stCondLst>
                                            <p:cond delay="0"/>
                                          </p:stCondLst>
                                        </p:cTn>
                                        <p:tgtEl>
                                          <p:spTgt spid="5">
                                            <p:graphicEl>
                                              <a:dgm id="{D946D09C-87D1-4215-81CC-939CCBB45889}"/>
                                            </p:graphicEl>
                                          </p:spTgt>
                                        </p:tgtEl>
                                        <p:attrNameLst>
                                          <p:attrName>style.visibility</p:attrName>
                                        </p:attrNameLst>
                                      </p:cBhvr>
                                      <p:to>
                                        <p:strVal val="visible"/>
                                      </p:to>
                                    </p:set>
                                    <p:anim calcmode="lin" valueType="num">
                                      <p:cBhvr>
                                        <p:cTn id="61" dur="500" fill="hold"/>
                                        <p:tgtEl>
                                          <p:spTgt spid="5">
                                            <p:graphicEl>
                                              <a:dgm id="{D946D09C-87D1-4215-81CC-939CCBB45889}"/>
                                            </p:graphicEl>
                                          </p:spTgt>
                                        </p:tgtEl>
                                        <p:attrNameLst>
                                          <p:attrName>ppt_w</p:attrName>
                                        </p:attrNameLst>
                                      </p:cBhvr>
                                      <p:tavLst>
                                        <p:tav tm="0">
                                          <p:val>
                                            <p:fltVal val="0"/>
                                          </p:val>
                                        </p:tav>
                                        <p:tav tm="100000">
                                          <p:val>
                                            <p:strVal val="#ppt_w"/>
                                          </p:val>
                                        </p:tav>
                                      </p:tavLst>
                                    </p:anim>
                                    <p:anim calcmode="lin" valueType="num">
                                      <p:cBhvr>
                                        <p:cTn id="62" dur="500" fill="hold"/>
                                        <p:tgtEl>
                                          <p:spTgt spid="5">
                                            <p:graphicEl>
                                              <a:dgm id="{D946D09C-87D1-4215-81CC-939CCBB45889}"/>
                                            </p:graphicEl>
                                          </p:spTgt>
                                        </p:tgtEl>
                                        <p:attrNameLst>
                                          <p:attrName>ppt_h</p:attrName>
                                        </p:attrNameLst>
                                      </p:cBhvr>
                                      <p:tavLst>
                                        <p:tav tm="0">
                                          <p:val>
                                            <p:fltVal val="0"/>
                                          </p:val>
                                        </p:tav>
                                        <p:tav tm="100000">
                                          <p:val>
                                            <p:strVal val="#ppt_h"/>
                                          </p:val>
                                        </p:tav>
                                      </p:tavLst>
                                    </p:anim>
                                    <p:animEffect transition="in" filter="fade">
                                      <p:cBhvr>
                                        <p:cTn id="63" dur="500"/>
                                        <p:tgtEl>
                                          <p:spTgt spid="5">
                                            <p:graphicEl>
                                              <a:dgm id="{D946D09C-87D1-4215-81CC-939CCBB4588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250"/>
                                  </p:stCondLst>
                                  <p:childTnLst>
                                    <p:set>
                                      <p:cBhvr>
                                        <p:cTn id="67" dur="1" fill="hold">
                                          <p:stCondLst>
                                            <p:cond delay="0"/>
                                          </p:stCondLst>
                                        </p:cTn>
                                        <p:tgtEl>
                                          <p:spTgt spid="5">
                                            <p:graphicEl>
                                              <a:dgm id="{D0D56476-8AA9-4114-86A8-E0A70DBF31D1}"/>
                                            </p:graphicEl>
                                          </p:spTgt>
                                        </p:tgtEl>
                                        <p:attrNameLst>
                                          <p:attrName>style.visibility</p:attrName>
                                        </p:attrNameLst>
                                      </p:cBhvr>
                                      <p:to>
                                        <p:strVal val="visible"/>
                                      </p:to>
                                    </p:set>
                                    <p:anim calcmode="lin" valueType="num">
                                      <p:cBhvr>
                                        <p:cTn id="68" dur="500" fill="hold"/>
                                        <p:tgtEl>
                                          <p:spTgt spid="5">
                                            <p:graphicEl>
                                              <a:dgm id="{D0D56476-8AA9-4114-86A8-E0A70DBF31D1}"/>
                                            </p:graphicEl>
                                          </p:spTgt>
                                        </p:tgtEl>
                                        <p:attrNameLst>
                                          <p:attrName>ppt_w</p:attrName>
                                        </p:attrNameLst>
                                      </p:cBhvr>
                                      <p:tavLst>
                                        <p:tav tm="0">
                                          <p:val>
                                            <p:fltVal val="0"/>
                                          </p:val>
                                        </p:tav>
                                        <p:tav tm="100000">
                                          <p:val>
                                            <p:strVal val="#ppt_w"/>
                                          </p:val>
                                        </p:tav>
                                      </p:tavLst>
                                    </p:anim>
                                    <p:anim calcmode="lin" valueType="num">
                                      <p:cBhvr>
                                        <p:cTn id="69" dur="500" fill="hold"/>
                                        <p:tgtEl>
                                          <p:spTgt spid="5">
                                            <p:graphicEl>
                                              <a:dgm id="{D0D56476-8AA9-4114-86A8-E0A70DBF31D1}"/>
                                            </p:graphicEl>
                                          </p:spTgt>
                                        </p:tgtEl>
                                        <p:attrNameLst>
                                          <p:attrName>ppt_h</p:attrName>
                                        </p:attrNameLst>
                                      </p:cBhvr>
                                      <p:tavLst>
                                        <p:tav tm="0">
                                          <p:val>
                                            <p:fltVal val="0"/>
                                          </p:val>
                                        </p:tav>
                                        <p:tav tm="100000">
                                          <p:val>
                                            <p:strVal val="#ppt_h"/>
                                          </p:val>
                                        </p:tav>
                                      </p:tavLst>
                                    </p:anim>
                                    <p:animEffect transition="in" filter="fade">
                                      <p:cBhvr>
                                        <p:cTn id="70" dur="500"/>
                                        <p:tgtEl>
                                          <p:spTgt spid="5">
                                            <p:graphicEl>
                                              <a:dgm id="{D0D56476-8AA9-4114-86A8-E0A70DBF31D1}"/>
                                            </p:graphicEl>
                                          </p:spTgt>
                                        </p:tgtEl>
                                      </p:cBhvr>
                                    </p:animEffect>
                                  </p:childTnLst>
                                </p:cTn>
                              </p:par>
                              <p:par>
                                <p:cTn id="71" presetID="53" presetClass="entr" presetSubtype="16" fill="hold" grpId="0" nodeType="withEffect">
                                  <p:stCondLst>
                                    <p:cond delay="250"/>
                                  </p:stCondLst>
                                  <p:childTnLst>
                                    <p:set>
                                      <p:cBhvr>
                                        <p:cTn id="72" dur="1" fill="hold">
                                          <p:stCondLst>
                                            <p:cond delay="0"/>
                                          </p:stCondLst>
                                        </p:cTn>
                                        <p:tgtEl>
                                          <p:spTgt spid="5">
                                            <p:graphicEl>
                                              <a:dgm id="{3ECA0C0A-3FD3-4971-9897-97945DBC1378}"/>
                                            </p:graphicEl>
                                          </p:spTgt>
                                        </p:tgtEl>
                                        <p:attrNameLst>
                                          <p:attrName>style.visibility</p:attrName>
                                        </p:attrNameLst>
                                      </p:cBhvr>
                                      <p:to>
                                        <p:strVal val="visible"/>
                                      </p:to>
                                    </p:set>
                                    <p:anim calcmode="lin" valueType="num">
                                      <p:cBhvr>
                                        <p:cTn id="73" dur="500" fill="hold"/>
                                        <p:tgtEl>
                                          <p:spTgt spid="5">
                                            <p:graphicEl>
                                              <a:dgm id="{3ECA0C0A-3FD3-4971-9897-97945DBC1378}"/>
                                            </p:graphicEl>
                                          </p:spTgt>
                                        </p:tgtEl>
                                        <p:attrNameLst>
                                          <p:attrName>ppt_w</p:attrName>
                                        </p:attrNameLst>
                                      </p:cBhvr>
                                      <p:tavLst>
                                        <p:tav tm="0">
                                          <p:val>
                                            <p:fltVal val="0"/>
                                          </p:val>
                                        </p:tav>
                                        <p:tav tm="100000">
                                          <p:val>
                                            <p:strVal val="#ppt_w"/>
                                          </p:val>
                                        </p:tav>
                                      </p:tavLst>
                                    </p:anim>
                                    <p:anim calcmode="lin" valueType="num">
                                      <p:cBhvr>
                                        <p:cTn id="74" dur="500" fill="hold"/>
                                        <p:tgtEl>
                                          <p:spTgt spid="5">
                                            <p:graphicEl>
                                              <a:dgm id="{3ECA0C0A-3FD3-4971-9897-97945DBC1378}"/>
                                            </p:graphicEl>
                                          </p:spTgt>
                                        </p:tgtEl>
                                        <p:attrNameLst>
                                          <p:attrName>ppt_h</p:attrName>
                                        </p:attrNameLst>
                                      </p:cBhvr>
                                      <p:tavLst>
                                        <p:tav tm="0">
                                          <p:val>
                                            <p:fltVal val="0"/>
                                          </p:val>
                                        </p:tav>
                                        <p:tav tm="100000">
                                          <p:val>
                                            <p:strVal val="#ppt_h"/>
                                          </p:val>
                                        </p:tav>
                                      </p:tavLst>
                                    </p:anim>
                                    <p:animEffect transition="in" filter="fade">
                                      <p:cBhvr>
                                        <p:cTn id="75" dur="500"/>
                                        <p:tgtEl>
                                          <p:spTgt spid="5">
                                            <p:graphicEl>
                                              <a:dgm id="{3ECA0C0A-3FD3-4971-9897-97945DBC1378}"/>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250"/>
                                  </p:stCondLst>
                                  <p:childTnLst>
                                    <p:set>
                                      <p:cBhvr>
                                        <p:cTn id="79" dur="1" fill="hold">
                                          <p:stCondLst>
                                            <p:cond delay="0"/>
                                          </p:stCondLst>
                                        </p:cTn>
                                        <p:tgtEl>
                                          <p:spTgt spid="5">
                                            <p:graphicEl>
                                              <a:dgm id="{052D980E-81D4-4AC0-ACE9-445A42734F92}"/>
                                            </p:graphicEl>
                                          </p:spTgt>
                                        </p:tgtEl>
                                        <p:attrNameLst>
                                          <p:attrName>style.visibility</p:attrName>
                                        </p:attrNameLst>
                                      </p:cBhvr>
                                      <p:to>
                                        <p:strVal val="visible"/>
                                      </p:to>
                                    </p:set>
                                    <p:anim calcmode="lin" valueType="num">
                                      <p:cBhvr>
                                        <p:cTn id="80" dur="500" fill="hold"/>
                                        <p:tgtEl>
                                          <p:spTgt spid="5">
                                            <p:graphicEl>
                                              <a:dgm id="{052D980E-81D4-4AC0-ACE9-445A42734F92}"/>
                                            </p:graphicEl>
                                          </p:spTgt>
                                        </p:tgtEl>
                                        <p:attrNameLst>
                                          <p:attrName>ppt_w</p:attrName>
                                        </p:attrNameLst>
                                      </p:cBhvr>
                                      <p:tavLst>
                                        <p:tav tm="0">
                                          <p:val>
                                            <p:fltVal val="0"/>
                                          </p:val>
                                        </p:tav>
                                        <p:tav tm="100000">
                                          <p:val>
                                            <p:strVal val="#ppt_w"/>
                                          </p:val>
                                        </p:tav>
                                      </p:tavLst>
                                    </p:anim>
                                    <p:anim calcmode="lin" valueType="num">
                                      <p:cBhvr>
                                        <p:cTn id="81" dur="500" fill="hold"/>
                                        <p:tgtEl>
                                          <p:spTgt spid="5">
                                            <p:graphicEl>
                                              <a:dgm id="{052D980E-81D4-4AC0-ACE9-445A42734F92}"/>
                                            </p:graphicEl>
                                          </p:spTgt>
                                        </p:tgtEl>
                                        <p:attrNameLst>
                                          <p:attrName>ppt_h</p:attrName>
                                        </p:attrNameLst>
                                      </p:cBhvr>
                                      <p:tavLst>
                                        <p:tav tm="0">
                                          <p:val>
                                            <p:fltVal val="0"/>
                                          </p:val>
                                        </p:tav>
                                        <p:tav tm="100000">
                                          <p:val>
                                            <p:strVal val="#ppt_h"/>
                                          </p:val>
                                        </p:tav>
                                      </p:tavLst>
                                    </p:anim>
                                    <p:animEffect transition="in" filter="fade">
                                      <p:cBhvr>
                                        <p:cTn id="82" dur="500"/>
                                        <p:tgtEl>
                                          <p:spTgt spid="5">
                                            <p:graphicEl>
                                              <a:dgm id="{052D980E-81D4-4AC0-ACE9-445A42734F92}"/>
                                            </p:graphicEl>
                                          </p:spTgt>
                                        </p:tgtEl>
                                      </p:cBhvr>
                                    </p:animEffect>
                                  </p:childTnLst>
                                </p:cTn>
                              </p:par>
                              <p:par>
                                <p:cTn id="83" presetID="53" presetClass="entr" presetSubtype="16" fill="hold" grpId="0" nodeType="withEffect">
                                  <p:stCondLst>
                                    <p:cond delay="250"/>
                                  </p:stCondLst>
                                  <p:childTnLst>
                                    <p:set>
                                      <p:cBhvr>
                                        <p:cTn id="84" dur="1" fill="hold">
                                          <p:stCondLst>
                                            <p:cond delay="0"/>
                                          </p:stCondLst>
                                        </p:cTn>
                                        <p:tgtEl>
                                          <p:spTgt spid="5">
                                            <p:graphicEl>
                                              <a:dgm id="{8C003E60-D03A-4EAC-975B-564A257B1C53}"/>
                                            </p:graphicEl>
                                          </p:spTgt>
                                        </p:tgtEl>
                                        <p:attrNameLst>
                                          <p:attrName>style.visibility</p:attrName>
                                        </p:attrNameLst>
                                      </p:cBhvr>
                                      <p:to>
                                        <p:strVal val="visible"/>
                                      </p:to>
                                    </p:set>
                                    <p:anim calcmode="lin" valueType="num">
                                      <p:cBhvr>
                                        <p:cTn id="85" dur="500" fill="hold"/>
                                        <p:tgtEl>
                                          <p:spTgt spid="5">
                                            <p:graphicEl>
                                              <a:dgm id="{8C003E60-D03A-4EAC-975B-564A257B1C53}"/>
                                            </p:graphicEl>
                                          </p:spTgt>
                                        </p:tgtEl>
                                        <p:attrNameLst>
                                          <p:attrName>ppt_w</p:attrName>
                                        </p:attrNameLst>
                                      </p:cBhvr>
                                      <p:tavLst>
                                        <p:tav tm="0">
                                          <p:val>
                                            <p:fltVal val="0"/>
                                          </p:val>
                                        </p:tav>
                                        <p:tav tm="100000">
                                          <p:val>
                                            <p:strVal val="#ppt_w"/>
                                          </p:val>
                                        </p:tav>
                                      </p:tavLst>
                                    </p:anim>
                                    <p:anim calcmode="lin" valueType="num">
                                      <p:cBhvr>
                                        <p:cTn id="86" dur="500" fill="hold"/>
                                        <p:tgtEl>
                                          <p:spTgt spid="5">
                                            <p:graphicEl>
                                              <a:dgm id="{8C003E60-D03A-4EAC-975B-564A257B1C53}"/>
                                            </p:graphicEl>
                                          </p:spTgt>
                                        </p:tgtEl>
                                        <p:attrNameLst>
                                          <p:attrName>ppt_h</p:attrName>
                                        </p:attrNameLst>
                                      </p:cBhvr>
                                      <p:tavLst>
                                        <p:tav tm="0">
                                          <p:val>
                                            <p:fltVal val="0"/>
                                          </p:val>
                                        </p:tav>
                                        <p:tav tm="100000">
                                          <p:val>
                                            <p:strVal val="#ppt_h"/>
                                          </p:val>
                                        </p:tav>
                                      </p:tavLst>
                                    </p:anim>
                                    <p:animEffect transition="in" filter="fade">
                                      <p:cBhvr>
                                        <p:cTn id="87" dur="500"/>
                                        <p:tgtEl>
                                          <p:spTgt spid="5">
                                            <p:graphicEl>
                                              <a:dgm id="{8C003E60-D03A-4EAC-975B-564A257B1C53}"/>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250"/>
                                  </p:stCondLst>
                                  <p:childTnLst>
                                    <p:set>
                                      <p:cBhvr>
                                        <p:cTn id="91" dur="1" fill="hold">
                                          <p:stCondLst>
                                            <p:cond delay="0"/>
                                          </p:stCondLst>
                                        </p:cTn>
                                        <p:tgtEl>
                                          <p:spTgt spid="5">
                                            <p:graphicEl>
                                              <a:dgm id="{22675D04-D64E-4DEF-8CAB-6498308D043E}"/>
                                            </p:graphicEl>
                                          </p:spTgt>
                                        </p:tgtEl>
                                        <p:attrNameLst>
                                          <p:attrName>style.visibility</p:attrName>
                                        </p:attrNameLst>
                                      </p:cBhvr>
                                      <p:to>
                                        <p:strVal val="visible"/>
                                      </p:to>
                                    </p:set>
                                    <p:anim calcmode="lin" valueType="num">
                                      <p:cBhvr>
                                        <p:cTn id="92" dur="500" fill="hold"/>
                                        <p:tgtEl>
                                          <p:spTgt spid="5">
                                            <p:graphicEl>
                                              <a:dgm id="{22675D04-D64E-4DEF-8CAB-6498308D043E}"/>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22675D04-D64E-4DEF-8CAB-6498308D043E}"/>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22675D04-D64E-4DEF-8CAB-6498308D043E}"/>
                                            </p:graphicEl>
                                          </p:spTgt>
                                        </p:tgtEl>
                                      </p:cBhvr>
                                    </p:animEffect>
                                  </p:childTnLst>
                                </p:cTn>
                              </p:par>
                              <p:par>
                                <p:cTn id="95" presetID="53" presetClass="entr" presetSubtype="16" fill="hold" grpId="0" nodeType="withEffect">
                                  <p:stCondLst>
                                    <p:cond delay="250"/>
                                  </p:stCondLst>
                                  <p:childTnLst>
                                    <p:set>
                                      <p:cBhvr>
                                        <p:cTn id="96" dur="1" fill="hold">
                                          <p:stCondLst>
                                            <p:cond delay="0"/>
                                          </p:stCondLst>
                                        </p:cTn>
                                        <p:tgtEl>
                                          <p:spTgt spid="5">
                                            <p:graphicEl>
                                              <a:dgm id="{158E31B7-178D-4823-A9E6-15AC434C1D65}"/>
                                            </p:graphicEl>
                                          </p:spTgt>
                                        </p:tgtEl>
                                        <p:attrNameLst>
                                          <p:attrName>style.visibility</p:attrName>
                                        </p:attrNameLst>
                                      </p:cBhvr>
                                      <p:to>
                                        <p:strVal val="visible"/>
                                      </p:to>
                                    </p:set>
                                    <p:anim calcmode="lin" valueType="num">
                                      <p:cBhvr>
                                        <p:cTn id="97" dur="500" fill="hold"/>
                                        <p:tgtEl>
                                          <p:spTgt spid="5">
                                            <p:graphicEl>
                                              <a:dgm id="{158E31B7-178D-4823-A9E6-15AC434C1D65}"/>
                                            </p:graphicEl>
                                          </p:spTgt>
                                        </p:tgtEl>
                                        <p:attrNameLst>
                                          <p:attrName>ppt_w</p:attrName>
                                        </p:attrNameLst>
                                      </p:cBhvr>
                                      <p:tavLst>
                                        <p:tav tm="0">
                                          <p:val>
                                            <p:fltVal val="0"/>
                                          </p:val>
                                        </p:tav>
                                        <p:tav tm="100000">
                                          <p:val>
                                            <p:strVal val="#ppt_w"/>
                                          </p:val>
                                        </p:tav>
                                      </p:tavLst>
                                    </p:anim>
                                    <p:anim calcmode="lin" valueType="num">
                                      <p:cBhvr>
                                        <p:cTn id="98" dur="500" fill="hold"/>
                                        <p:tgtEl>
                                          <p:spTgt spid="5">
                                            <p:graphicEl>
                                              <a:dgm id="{158E31B7-178D-4823-A9E6-15AC434C1D65}"/>
                                            </p:graphicEl>
                                          </p:spTgt>
                                        </p:tgtEl>
                                        <p:attrNameLst>
                                          <p:attrName>ppt_h</p:attrName>
                                        </p:attrNameLst>
                                      </p:cBhvr>
                                      <p:tavLst>
                                        <p:tav tm="0">
                                          <p:val>
                                            <p:fltVal val="0"/>
                                          </p:val>
                                        </p:tav>
                                        <p:tav tm="100000">
                                          <p:val>
                                            <p:strVal val="#ppt_h"/>
                                          </p:val>
                                        </p:tav>
                                      </p:tavLst>
                                    </p:anim>
                                    <p:animEffect transition="in" filter="fade">
                                      <p:cBhvr>
                                        <p:cTn id="99" dur="500"/>
                                        <p:tgtEl>
                                          <p:spTgt spid="5">
                                            <p:graphicEl>
                                              <a:dgm id="{158E31B7-178D-4823-A9E6-15AC434C1D65}"/>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250"/>
                                  </p:stCondLst>
                                  <p:childTnLst>
                                    <p:set>
                                      <p:cBhvr>
                                        <p:cTn id="103" dur="1" fill="hold">
                                          <p:stCondLst>
                                            <p:cond delay="0"/>
                                          </p:stCondLst>
                                        </p:cTn>
                                        <p:tgtEl>
                                          <p:spTgt spid="5">
                                            <p:graphicEl>
                                              <a:dgm id="{9ED61A2C-0F13-4CA3-A9AB-31ECC8D682F3}"/>
                                            </p:graphicEl>
                                          </p:spTgt>
                                        </p:tgtEl>
                                        <p:attrNameLst>
                                          <p:attrName>style.visibility</p:attrName>
                                        </p:attrNameLst>
                                      </p:cBhvr>
                                      <p:to>
                                        <p:strVal val="visible"/>
                                      </p:to>
                                    </p:set>
                                    <p:anim calcmode="lin" valueType="num">
                                      <p:cBhvr>
                                        <p:cTn id="104" dur="500" fill="hold"/>
                                        <p:tgtEl>
                                          <p:spTgt spid="5">
                                            <p:graphicEl>
                                              <a:dgm id="{9ED61A2C-0F13-4CA3-A9AB-31ECC8D682F3}"/>
                                            </p:graphicEl>
                                          </p:spTgt>
                                        </p:tgtEl>
                                        <p:attrNameLst>
                                          <p:attrName>ppt_w</p:attrName>
                                        </p:attrNameLst>
                                      </p:cBhvr>
                                      <p:tavLst>
                                        <p:tav tm="0">
                                          <p:val>
                                            <p:fltVal val="0"/>
                                          </p:val>
                                        </p:tav>
                                        <p:tav tm="100000">
                                          <p:val>
                                            <p:strVal val="#ppt_w"/>
                                          </p:val>
                                        </p:tav>
                                      </p:tavLst>
                                    </p:anim>
                                    <p:anim calcmode="lin" valueType="num">
                                      <p:cBhvr>
                                        <p:cTn id="105" dur="500" fill="hold"/>
                                        <p:tgtEl>
                                          <p:spTgt spid="5">
                                            <p:graphicEl>
                                              <a:dgm id="{9ED61A2C-0F13-4CA3-A9AB-31ECC8D682F3}"/>
                                            </p:graphicEl>
                                          </p:spTgt>
                                        </p:tgtEl>
                                        <p:attrNameLst>
                                          <p:attrName>ppt_h</p:attrName>
                                        </p:attrNameLst>
                                      </p:cBhvr>
                                      <p:tavLst>
                                        <p:tav tm="0">
                                          <p:val>
                                            <p:fltVal val="0"/>
                                          </p:val>
                                        </p:tav>
                                        <p:tav tm="100000">
                                          <p:val>
                                            <p:strVal val="#ppt_h"/>
                                          </p:val>
                                        </p:tav>
                                      </p:tavLst>
                                    </p:anim>
                                    <p:animEffect transition="in" filter="fade">
                                      <p:cBhvr>
                                        <p:cTn id="106" dur="500"/>
                                        <p:tgtEl>
                                          <p:spTgt spid="5">
                                            <p:graphicEl>
                                              <a:dgm id="{9ED61A2C-0F13-4CA3-A9AB-31ECC8D682F3}"/>
                                            </p:graphicEl>
                                          </p:spTgt>
                                        </p:tgtEl>
                                      </p:cBhvr>
                                    </p:animEffect>
                                  </p:childTnLst>
                                </p:cTn>
                              </p:par>
                              <p:par>
                                <p:cTn id="107" presetID="53" presetClass="entr" presetSubtype="16" fill="hold" grpId="0" nodeType="withEffect">
                                  <p:stCondLst>
                                    <p:cond delay="250"/>
                                  </p:stCondLst>
                                  <p:childTnLst>
                                    <p:set>
                                      <p:cBhvr>
                                        <p:cTn id="108" dur="1" fill="hold">
                                          <p:stCondLst>
                                            <p:cond delay="0"/>
                                          </p:stCondLst>
                                        </p:cTn>
                                        <p:tgtEl>
                                          <p:spTgt spid="5">
                                            <p:graphicEl>
                                              <a:dgm id="{7903AD04-0E6C-4D09-82C6-4FD1A9D23D05}"/>
                                            </p:graphicEl>
                                          </p:spTgt>
                                        </p:tgtEl>
                                        <p:attrNameLst>
                                          <p:attrName>style.visibility</p:attrName>
                                        </p:attrNameLst>
                                      </p:cBhvr>
                                      <p:to>
                                        <p:strVal val="visible"/>
                                      </p:to>
                                    </p:set>
                                    <p:anim calcmode="lin" valueType="num">
                                      <p:cBhvr>
                                        <p:cTn id="109" dur="500" fill="hold"/>
                                        <p:tgtEl>
                                          <p:spTgt spid="5">
                                            <p:graphicEl>
                                              <a:dgm id="{7903AD04-0E6C-4D09-82C6-4FD1A9D23D05}"/>
                                            </p:graphicEl>
                                          </p:spTgt>
                                        </p:tgtEl>
                                        <p:attrNameLst>
                                          <p:attrName>ppt_w</p:attrName>
                                        </p:attrNameLst>
                                      </p:cBhvr>
                                      <p:tavLst>
                                        <p:tav tm="0">
                                          <p:val>
                                            <p:fltVal val="0"/>
                                          </p:val>
                                        </p:tav>
                                        <p:tav tm="100000">
                                          <p:val>
                                            <p:strVal val="#ppt_w"/>
                                          </p:val>
                                        </p:tav>
                                      </p:tavLst>
                                    </p:anim>
                                    <p:anim calcmode="lin" valueType="num">
                                      <p:cBhvr>
                                        <p:cTn id="110" dur="500" fill="hold"/>
                                        <p:tgtEl>
                                          <p:spTgt spid="5">
                                            <p:graphicEl>
                                              <a:dgm id="{7903AD04-0E6C-4D09-82C6-4FD1A9D23D05}"/>
                                            </p:graphicEl>
                                          </p:spTgt>
                                        </p:tgtEl>
                                        <p:attrNameLst>
                                          <p:attrName>ppt_h</p:attrName>
                                        </p:attrNameLst>
                                      </p:cBhvr>
                                      <p:tavLst>
                                        <p:tav tm="0">
                                          <p:val>
                                            <p:fltVal val="0"/>
                                          </p:val>
                                        </p:tav>
                                        <p:tav tm="100000">
                                          <p:val>
                                            <p:strVal val="#ppt_h"/>
                                          </p:val>
                                        </p:tav>
                                      </p:tavLst>
                                    </p:anim>
                                    <p:animEffect transition="in" filter="fade">
                                      <p:cBhvr>
                                        <p:cTn id="111" dur="500"/>
                                        <p:tgtEl>
                                          <p:spTgt spid="5">
                                            <p:graphicEl>
                                              <a:dgm id="{7903AD04-0E6C-4D09-82C6-4FD1A9D23D0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250"/>
                                  </p:stCondLst>
                                  <p:childTnLst>
                                    <p:set>
                                      <p:cBhvr>
                                        <p:cTn id="115" dur="1" fill="hold">
                                          <p:stCondLst>
                                            <p:cond delay="0"/>
                                          </p:stCondLst>
                                        </p:cTn>
                                        <p:tgtEl>
                                          <p:spTgt spid="5">
                                            <p:graphicEl>
                                              <a:dgm id="{BCF020AD-8EA2-4465-A7F5-6804469481E0}"/>
                                            </p:graphicEl>
                                          </p:spTgt>
                                        </p:tgtEl>
                                        <p:attrNameLst>
                                          <p:attrName>style.visibility</p:attrName>
                                        </p:attrNameLst>
                                      </p:cBhvr>
                                      <p:to>
                                        <p:strVal val="visible"/>
                                      </p:to>
                                    </p:set>
                                    <p:anim calcmode="lin" valueType="num">
                                      <p:cBhvr>
                                        <p:cTn id="116" dur="500" fill="hold"/>
                                        <p:tgtEl>
                                          <p:spTgt spid="5">
                                            <p:graphicEl>
                                              <a:dgm id="{BCF020AD-8EA2-4465-A7F5-6804469481E0}"/>
                                            </p:graphicEl>
                                          </p:spTgt>
                                        </p:tgtEl>
                                        <p:attrNameLst>
                                          <p:attrName>ppt_w</p:attrName>
                                        </p:attrNameLst>
                                      </p:cBhvr>
                                      <p:tavLst>
                                        <p:tav tm="0">
                                          <p:val>
                                            <p:fltVal val="0"/>
                                          </p:val>
                                        </p:tav>
                                        <p:tav tm="100000">
                                          <p:val>
                                            <p:strVal val="#ppt_w"/>
                                          </p:val>
                                        </p:tav>
                                      </p:tavLst>
                                    </p:anim>
                                    <p:anim calcmode="lin" valueType="num">
                                      <p:cBhvr>
                                        <p:cTn id="117" dur="500" fill="hold"/>
                                        <p:tgtEl>
                                          <p:spTgt spid="5">
                                            <p:graphicEl>
                                              <a:dgm id="{BCF020AD-8EA2-4465-A7F5-6804469481E0}"/>
                                            </p:graphicEl>
                                          </p:spTgt>
                                        </p:tgtEl>
                                        <p:attrNameLst>
                                          <p:attrName>ppt_h</p:attrName>
                                        </p:attrNameLst>
                                      </p:cBhvr>
                                      <p:tavLst>
                                        <p:tav tm="0">
                                          <p:val>
                                            <p:fltVal val="0"/>
                                          </p:val>
                                        </p:tav>
                                        <p:tav tm="100000">
                                          <p:val>
                                            <p:strVal val="#ppt_h"/>
                                          </p:val>
                                        </p:tav>
                                      </p:tavLst>
                                    </p:anim>
                                    <p:animEffect transition="in" filter="fade">
                                      <p:cBhvr>
                                        <p:cTn id="118" dur="500"/>
                                        <p:tgtEl>
                                          <p:spTgt spid="5">
                                            <p:graphicEl>
                                              <a:dgm id="{BCF020AD-8EA2-4465-A7F5-6804469481E0}"/>
                                            </p:graphicEl>
                                          </p:spTgt>
                                        </p:tgtEl>
                                      </p:cBhvr>
                                    </p:animEffect>
                                  </p:childTnLst>
                                </p:cTn>
                              </p:par>
                              <p:par>
                                <p:cTn id="119" presetID="53" presetClass="entr" presetSubtype="16" fill="hold" grpId="0" nodeType="withEffect">
                                  <p:stCondLst>
                                    <p:cond delay="250"/>
                                  </p:stCondLst>
                                  <p:childTnLst>
                                    <p:set>
                                      <p:cBhvr>
                                        <p:cTn id="120" dur="1" fill="hold">
                                          <p:stCondLst>
                                            <p:cond delay="0"/>
                                          </p:stCondLst>
                                        </p:cTn>
                                        <p:tgtEl>
                                          <p:spTgt spid="5">
                                            <p:graphicEl>
                                              <a:dgm id="{AF739738-B281-4045-A2DB-E64FAACFEA36}"/>
                                            </p:graphicEl>
                                          </p:spTgt>
                                        </p:tgtEl>
                                        <p:attrNameLst>
                                          <p:attrName>style.visibility</p:attrName>
                                        </p:attrNameLst>
                                      </p:cBhvr>
                                      <p:to>
                                        <p:strVal val="visible"/>
                                      </p:to>
                                    </p:set>
                                    <p:anim calcmode="lin" valueType="num">
                                      <p:cBhvr>
                                        <p:cTn id="121" dur="500" fill="hold"/>
                                        <p:tgtEl>
                                          <p:spTgt spid="5">
                                            <p:graphicEl>
                                              <a:dgm id="{AF739738-B281-4045-A2DB-E64FAACFEA36}"/>
                                            </p:graphicEl>
                                          </p:spTgt>
                                        </p:tgtEl>
                                        <p:attrNameLst>
                                          <p:attrName>ppt_w</p:attrName>
                                        </p:attrNameLst>
                                      </p:cBhvr>
                                      <p:tavLst>
                                        <p:tav tm="0">
                                          <p:val>
                                            <p:fltVal val="0"/>
                                          </p:val>
                                        </p:tav>
                                        <p:tav tm="100000">
                                          <p:val>
                                            <p:strVal val="#ppt_w"/>
                                          </p:val>
                                        </p:tav>
                                      </p:tavLst>
                                    </p:anim>
                                    <p:anim calcmode="lin" valueType="num">
                                      <p:cBhvr>
                                        <p:cTn id="122" dur="500" fill="hold"/>
                                        <p:tgtEl>
                                          <p:spTgt spid="5">
                                            <p:graphicEl>
                                              <a:dgm id="{AF739738-B281-4045-A2DB-E64FAACFEA36}"/>
                                            </p:graphicEl>
                                          </p:spTgt>
                                        </p:tgtEl>
                                        <p:attrNameLst>
                                          <p:attrName>ppt_h</p:attrName>
                                        </p:attrNameLst>
                                      </p:cBhvr>
                                      <p:tavLst>
                                        <p:tav tm="0">
                                          <p:val>
                                            <p:fltVal val="0"/>
                                          </p:val>
                                        </p:tav>
                                        <p:tav tm="100000">
                                          <p:val>
                                            <p:strVal val="#ppt_h"/>
                                          </p:val>
                                        </p:tav>
                                      </p:tavLst>
                                    </p:anim>
                                    <p:animEffect transition="in" filter="fade">
                                      <p:cBhvr>
                                        <p:cTn id="123" dur="500"/>
                                        <p:tgtEl>
                                          <p:spTgt spid="5">
                                            <p:graphicEl>
                                              <a:dgm id="{AF739738-B281-4045-A2DB-E64FAACFEA36}"/>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250"/>
                                  </p:stCondLst>
                                  <p:childTnLst>
                                    <p:set>
                                      <p:cBhvr>
                                        <p:cTn id="127" dur="1" fill="hold">
                                          <p:stCondLst>
                                            <p:cond delay="0"/>
                                          </p:stCondLst>
                                        </p:cTn>
                                        <p:tgtEl>
                                          <p:spTgt spid="5">
                                            <p:graphicEl>
                                              <a:dgm id="{0FC41D81-D22E-43FE-A336-25CA10E5E716}"/>
                                            </p:graphicEl>
                                          </p:spTgt>
                                        </p:tgtEl>
                                        <p:attrNameLst>
                                          <p:attrName>style.visibility</p:attrName>
                                        </p:attrNameLst>
                                      </p:cBhvr>
                                      <p:to>
                                        <p:strVal val="visible"/>
                                      </p:to>
                                    </p:set>
                                    <p:anim calcmode="lin" valueType="num">
                                      <p:cBhvr>
                                        <p:cTn id="128" dur="500" fill="hold"/>
                                        <p:tgtEl>
                                          <p:spTgt spid="5">
                                            <p:graphicEl>
                                              <a:dgm id="{0FC41D81-D22E-43FE-A336-25CA10E5E716}"/>
                                            </p:graphicEl>
                                          </p:spTgt>
                                        </p:tgtEl>
                                        <p:attrNameLst>
                                          <p:attrName>ppt_w</p:attrName>
                                        </p:attrNameLst>
                                      </p:cBhvr>
                                      <p:tavLst>
                                        <p:tav tm="0">
                                          <p:val>
                                            <p:fltVal val="0"/>
                                          </p:val>
                                        </p:tav>
                                        <p:tav tm="100000">
                                          <p:val>
                                            <p:strVal val="#ppt_w"/>
                                          </p:val>
                                        </p:tav>
                                      </p:tavLst>
                                    </p:anim>
                                    <p:anim calcmode="lin" valueType="num">
                                      <p:cBhvr>
                                        <p:cTn id="129" dur="500" fill="hold"/>
                                        <p:tgtEl>
                                          <p:spTgt spid="5">
                                            <p:graphicEl>
                                              <a:dgm id="{0FC41D81-D22E-43FE-A336-25CA10E5E716}"/>
                                            </p:graphicEl>
                                          </p:spTgt>
                                        </p:tgtEl>
                                        <p:attrNameLst>
                                          <p:attrName>ppt_h</p:attrName>
                                        </p:attrNameLst>
                                      </p:cBhvr>
                                      <p:tavLst>
                                        <p:tav tm="0">
                                          <p:val>
                                            <p:fltVal val="0"/>
                                          </p:val>
                                        </p:tav>
                                        <p:tav tm="100000">
                                          <p:val>
                                            <p:strVal val="#ppt_h"/>
                                          </p:val>
                                        </p:tav>
                                      </p:tavLst>
                                    </p:anim>
                                    <p:animEffect transition="in" filter="fade">
                                      <p:cBhvr>
                                        <p:cTn id="130" dur="500"/>
                                        <p:tgtEl>
                                          <p:spTgt spid="5">
                                            <p:graphicEl>
                                              <a:dgm id="{0FC41D81-D22E-43FE-A336-25CA10E5E716}"/>
                                            </p:graphicEl>
                                          </p:spTgt>
                                        </p:tgtEl>
                                      </p:cBhvr>
                                    </p:animEffect>
                                  </p:childTnLst>
                                </p:cTn>
                              </p:par>
                              <p:par>
                                <p:cTn id="131" presetID="53" presetClass="entr" presetSubtype="16" fill="hold" grpId="0" nodeType="withEffect">
                                  <p:stCondLst>
                                    <p:cond delay="250"/>
                                  </p:stCondLst>
                                  <p:childTnLst>
                                    <p:set>
                                      <p:cBhvr>
                                        <p:cTn id="132" dur="1" fill="hold">
                                          <p:stCondLst>
                                            <p:cond delay="0"/>
                                          </p:stCondLst>
                                        </p:cTn>
                                        <p:tgtEl>
                                          <p:spTgt spid="5">
                                            <p:graphicEl>
                                              <a:dgm id="{543C8A61-B890-4CCB-91CD-A493FC0E7225}"/>
                                            </p:graphicEl>
                                          </p:spTgt>
                                        </p:tgtEl>
                                        <p:attrNameLst>
                                          <p:attrName>style.visibility</p:attrName>
                                        </p:attrNameLst>
                                      </p:cBhvr>
                                      <p:to>
                                        <p:strVal val="visible"/>
                                      </p:to>
                                    </p:set>
                                    <p:anim calcmode="lin" valueType="num">
                                      <p:cBhvr>
                                        <p:cTn id="133" dur="500" fill="hold"/>
                                        <p:tgtEl>
                                          <p:spTgt spid="5">
                                            <p:graphicEl>
                                              <a:dgm id="{543C8A61-B890-4CCB-91CD-A493FC0E7225}"/>
                                            </p:graphicEl>
                                          </p:spTgt>
                                        </p:tgtEl>
                                        <p:attrNameLst>
                                          <p:attrName>ppt_w</p:attrName>
                                        </p:attrNameLst>
                                      </p:cBhvr>
                                      <p:tavLst>
                                        <p:tav tm="0">
                                          <p:val>
                                            <p:fltVal val="0"/>
                                          </p:val>
                                        </p:tav>
                                        <p:tav tm="100000">
                                          <p:val>
                                            <p:strVal val="#ppt_w"/>
                                          </p:val>
                                        </p:tav>
                                      </p:tavLst>
                                    </p:anim>
                                    <p:anim calcmode="lin" valueType="num">
                                      <p:cBhvr>
                                        <p:cTn id="134" dur="500" fill="hold"/>
                                        <p:tgtEl>
                                          <p:spTgt spid="5">
                                            <p:graphicEl>
                                              <a:dgm id="{543C8A61-B890-4CCB-91CD-A493FC0E7225}"/>
                                            </p:graphicEl>
                                          </p:spTgt>
                                        </p:tgtEl>
                                        <p:attrNameLst>
                                          <p:attrName>ppt_h</p:attrName>
                                        </p:attrNameLst>
                                      </p:cBhvr>
                                      <p:tavLst>
                                        <p:tav tm="0">
                                          <p:val>
                                            <p:fltVal val="0"/>
                                          </p:val>
                                        </p:tav>
                                        <p:tav tm="100000">
                                          <p:val>
                                            <p:strVal val="#ppt_h"/>
                                          </p:val>
                                        </p:tav>
                                      </p:tavLst>
                                    </p:anim>
                                    <p:animEffect transition="in" filter="fade">
                                      <p:cBhvr>
                                        <p:cTn id="135" dur="500"/>
                                        <p:tgtEl>
                                          <p:spTgt spid="5">
                                            <p:graphicEl>
                                              <a:dgm id="{543C8A61-B890-4CCB-91CD-A493FC0E722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2" name="TextBox 1"/>
          <p:cNvSpPr txBox="1"/>
          <p:nvPr/>
        </p:nvSpPr>
        <p:spPr>
          <a:xfrm>
            <a:off x="1682496" y="822960"/>
            <a:ext cx="8880730" cy="5401479"/>
          </a:xfrm>
          <a:prstGeom prst="rect">
            <a:avLst/>
          </a:prstGeom>
          <a:blipFill dpi="0" rotWithShape="1">
            <a:blip r:embed="rId4">
              <a:alphaModFix amt="30000"/>
            </a:blip>
            <a:srcRect/>
            <a:stretch>
              <a:fillRect t="-1" b="-7822"/>
            </a:stretch>
          </a:blipFill>
        </p:spPr>
        <p:txBody>
          <a:bodyPr wrap="square" rtlCol="0">
            <a:spAutoFit/>
          </a:bodyPr>
          <a:lstStyle/>
          <a:p>
            <a:pPr algn="ctr"/>
            <a:r>
              <a:rPr lang="bn-BD" sz="11500" b="1" dirty="0" smtClean="0">
                <a:solidFill>
                  <a:srgbClr val="002060"/>
                </a:solidFill>
                <a:latin typeface="NikoshBAN" panose="02000000000000000000" pitchFamily="2" charset="0"/>
                <a:cs typeface="NikoshBAN" panose="02000000000000000000" pitchFamily="2" charset="0"/>
              </a:rPr>
              <a:t>মুঘল</a:t>
            </a:r>
          </a:p>
          <a:p>
            <a:pPr algn="ctr"/>
            <a:r>
              <a:rPr lang="bn-BD" sz="11500" b="1" dirty="0" smtClean="0">
                <a:solidFill>
                  <a:srgbClr val="002060"/>
                </a:solidFill>
                <a:latin typeface="NikoshBAN" panose="02000000000000000000" pitchFamily="2" charset="0"/>
                <a:cs typeface="NikoshBAN" panose="02000000000000000000" pitchFamily="2" charset="0"/>
              </a:rPr>
              <a:t>সম্রাট </a:t>
            </a:r>
            <a:endParaRPr lang="bn-BD" sz="11500" b="1" dirty="0" smtClean="0">
              <a:solidFill>
                <a:srgbClr val="002060"/>
              </a:solidFill>
              <a:latin typeface="NikoshBAN" panose="02000000000000000000" pitchFamily="2" charset="0"/>
              <a:cs typeface="NikoshBAN" panose="02000000000000000000" pitchFamily="2" charset="0"/>
            </a:endParaRPr>
          </a:p>
          <a:p>
            <a:pPr algn="ctr"/>
            <a:r>
              <a:rPr lang="bn-BD" sz="11500" b="1" dirty="0" smtClean="0">
                <a:solidFill>
                  <a:srgbClr val="002060"/>
                </a:solidFill>
                <a:latin typeface="NikoshBAN" panose="02000000000000000000" pitchFamily="2" charset="0"/>
                <a:cs typeface="NikoshBAN" panose="02000000000000000000" pitchFamily="2" charset="0"/>
              </a:rPr>
              <a:t>হুমায়ুন</a:t>
            </a:r>
            <a:endParaRPr lang="en-GB" sz="11500" b="1" dirty="0">
              <a:solidFill>
                <a:srgbClr val="002060"/>
              </a:solidFill>
              <a:latin typeface="NikoshBAN" panose="02000000000000000000" pitchFamily="2" charset="0"/>
              <a:cs typeface="NikoshBAN" panose="02000000000000000000" pitchFamily="2" charset="0"/>
            </a:endParaRPr>
          </a:p>
        </p:txBody>
      </p:sp>
      <p:sp>
        <p:nvSpPr>
          <p:cNvPr id="3" name="TextBox 2"/>
          <p:cNvSpPr txBox="1"/>
          <p:nvPr/>
        </p:nvSpPr>
        <p:spPr>
          <a:xfrm>
            <a:off x="-7790688" y="6483096"/>
            <a:ext cx="7351073"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r>
              <a:rPr lang="en-US" sz="1600" dirty="0" smtClean="0">
                <a:latin typeface="NikoshBAN" panose="02000000000000000000" pitchFamily="2" charset="0"/>
                <a:cs typeface="NikoshBAN" panose="02000000000000000000" pitchFamily="2" charset="0"/>
              </a:rPr>
              <a:t> </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672378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17" presetClass="entr" presetSubtype="1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90688" y="6428232"/>
            <a:ext cx="7351073"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r>
              <a:rPr lang="en-US" sz="1600" dirty="0" smtClean="0">
                <a:latin typeface="NikoshBAN" panose="02000000000000000000" pitchFamily="2" charset="0"/>
                <a:cs typeface="NikoshBAN" panose="02000000000000000000" pitchFamily="2" charset="0"/>
              </a:rPr>
              <a:t> </a:t>
            </a:r>
            <a:endParaRPr lang="en-GB" sz="1600" dirty="0">
              <a:latin typeface="NikoshBAN" panose="02000000000000000000" pitchFamily="2" charset="0"/>
              <a:cs typeface="NikoshBAN" panose="02000000000000000000" pitchFamily="2" charset="0"/>
            </a:endParaRPr>
          </a:p>
        </p:txBody>
      </p:sp>
      <p:sp>
        <p:nvSpPr>
          <p:cNvPr id="5" name="TextBox 4"/>
          <p:cNvSpPr txBox="1"/>
          <p:nvPr/>
        </p:nvSpPr>
        <p:spPr>
          <a:xfrm>
            <a:off x="1700784" y="777241"/>
            <a:ext cx="8899290" cy="857062"/>
          </a:xfrm>
          <a:prstGeom prst="rect">
            <a:avLst/>
          </a:prstGeom>
          <a:solidFill>
            <a:schemeClr val="accent4">
              <a:lumMod val="20000"/>
              <a:lumOff val="80000"/>
            </a:schemeClr>
          </a:solidFill>
        </p:spPr>
        <p:txBody>
          <a:bodyPr wrap="square" rtlCol="0">
            <a:spAutoFit/>
          </a:bodyPr>
          <a:lstStyle/>
          <a:p>
            <a:r>
              <a:rPr lang="bn-BD" sz="4800" b="1" dirty="0" smtClean="0">
                <a:latin typeface="NikoshBAN" panose="02000000000000000000" pitchFamily="2" charset="0"/>
                <a:cs typeface="NikoshBAN" panose="02000000000000000000" pitchFamily="2" charset="0"/>
              </a:rPr>
              <a:t>এ পাঠ শেষে শিক্ষার্থীরা যা যা জানতে পারবে... </a:t>
            </a:r>
            <a:endParaRPr lang="en-GB" sz="4800" b="1" dirty="0">
              <a:latin typeface="NikoshBAN" panose="02000000000000000000" pitchFamily="2" charset="0"/>
              <a:cs typeface="NikoshBAN" panose="02000000000000000000" pitchFamily="2" charset="0"/>
            </a:endParaRPr>
          </a:p>
        </p:txBody>
      </p:sp>
      <p:sp>
        <p:nvSpPr>
          <p:cNvPr id="2" name="Rectangle 1"/>
          <p:cNvSpPr/>
          <p:nvPr/>
        </p:nvSpPr>
        <p:spPr>
          <a:xfrm>
            <a:off x="1591408" y="1557196"/>
            <a:ext cx="8648061" cy="4401205"/>
          </a:xfrm>
          <a:prstGeom prst="rect">
            <a:avLst/>
          </a:prstGeom>
        </p:spPr>
        <p:txBody>
          <a:bodyPr wrap="square">
            <a:spAutoFit/>
          </a:bodyPr>
          <a:lstStyle/>
          <a:p>
            <a:pPr lvl="1"/>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a:t>
            </a:r>
            <a:r>
              <a:rPr lang="en-US"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হুমায়ুন</a:t>
            </a:r>
            <a:r>
              <a:rPr lang="en-US" sz="20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তা </a:t>
            </a:r>
            <a:r>
              <a:rPr lang="en-US" sz="2800" b="1"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জানতে</a:t>
            </a:r>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পারবে; </a:t>
            </a:r>
            <a:endParaRPr lang="en-US"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1"/>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1"/>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a:t>
            </a:r>
            <a:r>
              <a:rPr lang="en-US"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হুমায়ুন কিভাবে</a:t>
            </a:r>
            <a:r>
              <a:rPr lang="en-US"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দিল্লীর সিংহাসনে আরোহণ করে সমস্যা </a:t>
            </a:r>
            <a:endParaRPr lang="en-US"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1"/>
            <a:endParaRPr lang="en-US" sz="28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1"/>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সমাধান করেছিলেন তা বলতে পারবে; </a:t>
            </a:r>
          </a:p>
          <a:p>
            <a:pPr lvl="1"/>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1"/>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চৌসার যুদ্ধ কার সাথে</a:t>
            </a:r>
            <a:r>
              <a:rPr lang="en-US"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800" b="1"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হয়েছিল তার সঠিক ধারণা লাভ </a:t>
            </a:r>
            <a:r>
              <a:rPr lang="en-US"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করবে;  </a:t>
            </a:r>
          </a:p>
          <a:p>
            <a:pPr lvl="1"/>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1"/>
            <a:r>
              <a:rPr lang="en-US" sz="2800" b="1"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a:t>
            </a:r>
            <a:r>
              <a:rPr lang="en-US"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হুমায়ুনের চরিত্র ও কৃতিত্ব সম্পর্কে সুস্পষ্ট শিক্ষা </a:t>
            </a:r>
            <a:r>
              <a:rPr lang="en-US"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লাভ করতে পারবে।   </a:t>
            </a:r>
            <a:r>
              <a:rPr lang="en-US"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28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Chevron 5"/>
          <p:cNvSpPr/>
          <p:nvPr/>
        </p:nvSpPr>
        <p:spPr>
          <a:xfrm>
            <a:off x="1354014" y="1720426"/>
            <a:ext cx="457201" cy="325316"/>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Chevron 6"/>
          <p:cNvSpPr/>
          <p:nvPr/>
        </p:nvSpPr>
        <p:spPr>
          <a:xfrm>
            <a:off x="1356943" y="2576990"/>
            <a:ext cx="457201" cy="325316"/>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hevron 8"/>
          <p:cNvSpPr/>
          <p:nvPr/>
        </p:nvSpPr>
        <p:spPr>
          <a:xfrm>
            <a:off x="1310050" y="5530970"/>
            <a:ext cx="439618" cy="325316"/>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hevron 9"/>
          <p:cNvSpPr/>
          <p:nvPr/>
        </p:nvSpPr>
        <p:spPr>
          <a:xfrm>
            <a:off x="1330567" y="4281924"/>
            <a:ext cx="457201" cy="325316"/>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811" y="2190535"/>
            <a:ext cx="372401" cy="37240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3365" y="3012455"/>
            <a:ext cx="373665" cy="37366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1288" y="4674197"/>
            <a:ext cx="372401" cy="372401"/>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251" y="6045798"/>
            <a:ext cx="372401" cy="372401"/>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3365" y="3727673"/>
            <a:ext cx="372401" cy="372401"/>
          </a:xfrm>
          <a:prstGeom prst="rect">
            <a:avLst/>
          </a:prstGeom>
        </p:spPr>
      </p:pic>
    </p:spTree>
    <p:extLst>
      <p:ext uri="{BB962C8B-B14F-4D97-AF65-F5344CB8AC3E}">
        <p14:creationId xmlns:p14="http://schemas.microsoft.com/office/powerpoint/2010/main" val="20116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000" fill="hold"/>
                                        <p:tgtEl>
                                          <p:spTgt spid="3"/>
                                        </p:tgtEl>
                                        <p:attrNameLst>
                                          <p:attrName>ppt_x</p:attrName>
                                        </p:attrNameLst>
                                      </p:cBhvr>
                                      <p:tavLst>
                                        <p:tav tm="0">
                                          <p:val>
                                            <p:strVal val="1+#ppt_w/2"/>
                                          </p:val>
                                        </p:tav>
                                        <p:tav tm="100000">
                                          <p:val>
                                            <p:strVal val="#ppt_x"/>
                                          </p:val>
                                        </p:tav>
                                      </p:tavLst>
                                    </p:anim>
                                    <p:anim calcmode="lin" valueType="num">
                                      <p:cBhvr additive="base">
                                        <p:cTn id="8" dur="12000" fill="hold"/>
                                        <p:tgtEl>
                                          <p:spTgt spid="3"/>
                                        </p:tgtEl>
                                        <p:attrNameLst>
                                          <p:attrName>ppt_y</p:attrName>
                                        </p:attrNameLst>
                                      </p:cBhvr>
                                      <p:tavLst>
                                        <p:tav tm="0">
                                          <p:val>
                                            <p:strVal val="#ppt_y"/>
                                          </p:val>
                                        </p:tav>
                                        <p:tav tm="100000">
                                          <p:val>
                                            <p:strVal val="#ppt_y"/>
                                          </p:val>
                                        </p:tav>
                                      </p:tavLst>
                                    </p:anim>
                                  </p:childTnLst>
                                </p:cTn>
                              </p:par>
                              <p:par>
                                <p:cTn id="9" presetID="15"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50" fill="hold"/>
                                        <p:tgtEl>
                                          <p:spTgt spid="5"/>
                                        </p:tgtEl>
                                        <p:attrNameLst>
                                          <p:attrName>ppt_w</p:attrName>
                                        </p:attrNameLst>
                                      </p:cBhvr>
                                      <p:tavLst>
                                        <p:tav tm="0">
                                          <p:val>
                                            <p:fltVal val="0"/>
                                          </p:val>
                                        </p:tav>
                                        <p:tav tm="100000">
                                          <p:val>
                                            <p:strVal val="#ppt_w"/>
                                          </p:val>
                                        </p:tav>
                                      </p:tavLst>
                                    </p:anim>
                                    <p:anim calcmode="lin" valueType="num">
                                      <p:cBhvr>
                                        <p:cTn id="12" dur="250" fill="hold"/>
                                        <p:tgtEl>
                                          <p:spTgt spid="5"/>
                                        </p:tgtEl>
                                        <p:attrNameLst>
                                          <p:attrName>ppt_h</p:attrName>
                                        </p:attrNameLst>
                                      </p:cBhvr>
                                      <p:tavLst>
                                        <p:tav tm="0">
                                          <p:val>
                                            <p:fltVal val="0"/>
                                          </p:val>
                                        </p:tav>
                                        <p:tav tm="100000">
                                          <p:val>
                                            <p:strVal val="#ppt_h"/>
                                          </p:val>
                                        </p:tav>
                                      </p:tavLst>
                                    </p:anim>
                                    <p:anim calcmode="lin" valueType="num">
                                      <p:cBhvr>
                                        <p:cTn id="13" dur="25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250" fill="hold"/>
                                        <p:tgtEl>
                                          <p:spTgt spid="5"/>
                                        </p:tgtEl>
                                        <p:attrNameLst>
                                          <p:attrName>ppt_y</p:attrName>
                                        </p:attrNameLst>
                                      </p:cBhvr>
                                      <p:tavLst>
                                        <p:tav tm="0" fmla="#ppt_y+(sin(-2*pi*(1-$))*-#ppt_x+cos(-2*pi*(1-$))*(1-#ppt_y))*(1-$)">
                                          <p:val>
                                            <p:fltVal val="0"/>
                                          </p:val>
                                        </p:tav>
                                        <p:tav tm="100000">
                                          <p:val>
                                            <p:fltVal val="1"/>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10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63" presetClass="path" presetSubtype="0" accel="50000" decel="50000" fill="hold" nodeType="withEffect">
                                  <p:stCondLst>
                                    <p:cond delay="1250"/>
                                  </p:stCondLst>
                                  <p:childTnLst>
                                    <p:animMotion origin="layout" path="M 0.04778 -0.00417 L 0.3026 -0.00533 " pathEditMode="relative" rAng="0" ptsTypes="AA">
                                      <p:cBhvr>
                                        <p:cTn id="24" dur="2000" fill="hold"/>
                                        <p:tgtEl>
                                          <p:spTgt spid="12"/>
                                        </p:tgtEl>
                                        <p:attrNameLst>
                                          <p:attrName>ppt_x</p:attrName>
                                          <p:attrName>ppt_y</p:attrName>
                                        </p:attrNameLst>
                                      </p:cBhvr>
                                      <p:rCtr x="12734" y="-69"/>
                                    </p:animMotion>
                                  </p:childTnLst>
                                </p:cTn>
                              </p:par>
                              <p:par>
                                <p:cTn id="25" presetID="2" presetClass="entr" presetSubtype="8"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63" presetClass="path" presetSubtype="0" accel="50000" decel="50000" fill="hold" nodeType="withEffect">
                                  <p:stCondLst>
                                    <p:cond delay="3000"/>
                                  </p:stCondLst>
                                  <p:childTnLst>
                                    <p:animMotion origin="layout" path="M -2.70833E-6 4.81481E-6 L 0.55534 -0.0169 " pathEditMode="relative" rAng="0" ptsTypes="AA">
                                      <p:cBhvr>
                                        <p:cTn id="30" dur="2000" fill="hold"/>
                                        <p:tgtEl>
                                          <p:spTgt spid="13"/>
                                        </p:tgtEl>
                                        <p:attrNameLst>
                                          <p:attrName>ppt_x</p:attrName>
                                          <p:attrName>ppt_y</p:attrName>
                                        </p:attrNameLst>
                                      </p:cBhvr>
                                      <p:rCtr x="27760" y="-856"/>
                                    </p:animMotion>
                                  </p:childTnLst>
                                </p:cTn>
                              </p:par>
                              <p:par>
                                <p:cTn id="31" presetID="63" presetClass="path" presetSubtype="0" accel="50000" decel="50000" fill="hold" nodeType="withEffect">
                                  <p:stCondLst>
                                    <p:cond delay="4000"/>
                                  </p:stCondLst>
                                  <p:childTnLst>
                                    <p:animMotion origin="layout" path="M -2.08333E-7 -4.07407E-6 L 0.32409 -1.85185E-6 " pathEditMode="relative" rAng="0" ptsTypes="AA">
                                      <p:cBhvr>
                                        <p:cTn id="32" dur="2000" fill="hold"/>
                                        <p:tgtEl>
                                          <p:spTgt spid="16"/>
                                        </p:tgtEl>
                                        <p:attrNameLst>
                                          <p:attrName>ppt_x</p:attrName>
                                          <p:attrName>ppt_y</p:attrName>
                                        </p:attrNameLst>
                                      </p:cBhvr>
                                      <p:rCtr x="15339" y="440"/>
                                    </p:animMotion>
                                  </p:childTnLst>
                                </p:cTn>
                              </p:par>
                              <p:par>
                                <p:cTn id="33" presetID="2" presetClass="entr" presetSubtype="8" fill="hold" grpId="0" nodeType="withEffect">
                                  <p:stCondLst>
                                    <p:cond delay="60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63" presetClass="path" presetSubtype="0" accel="50000" decel="50000" fill="hold" nodeType="withEffect">
                                  <p:stCondLst>
                                    <p:cond delay="8000"/>
                                  </p:stCondLst>
                                  <p:childTnLst>
                                    <p:animMotion origin="layout" path="M -4.16667E-6 -4.81481E-6 L 0.55534 -0.01689 " pathEditMode="relative" rAng="0" ptsTypes="AA">
                                      <p:cBhvr>
                                        <p:cTn id="38" dur="2000" fill="hold"/>
                                        <p:tgtEl>
                                          <p:spTgt spid="14"/>
                                        </p:tgtEl>
                                        <p:attrNameLst>
                                          <p:attrName>ppt_x</p:attrName>
                                          <p:attrName>ppt_y</p:attrName>
                                        </p:attrNameLst>
                                      </p:cBhvr>
                                      <p:rCtr x="27760" y="-856"/>
                                    </p:animMotion>
                                  </p:childTnLst>
                                </p:cTn>
                              </p:par>
                              <p:par>
                                <p:cTn id="39" presetID="2" presetClass="entr" presetSubtype="8" fill="hold" grpId="0" nodeType="withEffect">
                                  <p:stCondLst>
                                    <p:cond delay="100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par>
                                <p:cTn id="43" presetID="63" presetClass="path" presetSubtype="0" accel="50000" decel="50000" fill="hold" nodeType="withEffect">
                                  <p:stCondLst>
                                    <p:cond delay="11000"/>
                                  </p:stCondLst>
                                  <p:childTnLst>
                                    <p:animMotion origin="layout" path="M 2.77556E-17 -0.01527 L 0.55534 -0.03217 " pathEditMode="relative" rAng="0" ptsTypes="AA">
                                      <p:cBhvr>
                                        <p:cTn id="44" dur="2000" fill="hold"/>
                                        <p:tgtEl>
                                          <p:spTgt spid="15"/>
                                        </p:tgtEl>
                                        <p:attrNameLst>
                                          <p:attrName>ppt_x</p:attrName>
                                          <p:attrName>ppt_y</p:attrName>
                                        </p:attrNameLst>
                                      </p:cBhvr>
                                      <p:rCtr x="27760" y="-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 grpId="0"/>
      <p:bldP spid="6" grpId="0" animBg="1"/>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478563" y="145278"/>
            <a:ext cx="11226324" cy="6502659"/>
          </a:xfrm>
          <a:prstGeom prst="rect">
            <a:avLst/>
          </a:prstGeom>
        </p:spPr>
      </p:pic>
      <p:sp>
        <p:nvSpPr>
          <p:cNvPr id="3" name="TextBox 2"/>
          <p:cNvSpPr txBox="1"/>
          <p:nvPr/>
        </p:nvSpPr>
        <p:spPr>
          <a:xfrm>
            <a:off x="-7758811" y="6471138"/>
            <a:ext cx="731919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smtClean="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3638" y="939309"/>
            <a:ext cx="2976199" cy="4242667"/>
          </a:xfrm>
          <a:prstGeom prst="rect">
            <a:avLst/>
          </a:prstGeom>
        </p:spPr>
      </p:pic>
    </p:spTree>
    <p:extLst>
      <p:ext uri="{BB962C8B-B14F-4D97-AF65-F5344CB8AC3E}">
        <p14:creationId xmlns:p14="http://schemas.microsoft.com/office/powerpoint/2010/main" val="2548251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0" fill="hold"/>
                                        <p:tgtEl>
                                          <p:spTgt spid="3"/>
                                        </p:tgtEl>
                                        <p:attrNameLst>
                                          <p:attrName>ppt_x</p:attrName>
                                        </p:attrNameLst>
                                      </p:cBhvr>
                                      <p:tavLst>
                                        <p:tav tm="0">
                                          <p:val>
                                            <p:strVal val="1+#ppt_w/2"/>
                                          </p:val>
                                        </p:tav>
                                        <p:tav tm="100000">
                                          <p:val>
                                            <p:strVal val="#ppt_x"/>
                                          </p:val>
                                        </p:tav>
                                      </p:tavLst>
                                    </p:anim>
                                    <p:anim calcmode="lin" valueType="num">
                                      <p:cBhvr additive="base">
                                        <p:cTn id="8" dur="130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1565</Words>
  <Application>Microsoft Office PowerPoint</Application>
  <PresentationFormat>Widescreen</PresentationFormat>
  <Paragraphs>157</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296</cp:revision>
  <dcterms:created xsi:type="dcterms:W3CDTF">2021-06-24T04:12:06Z</dcterms:created>
  <dcterms:modified xsi:type="dcterms:W3CDTF">2021-07-13T04:55:58Z</dcterms:modified>
</cp:coreProperties>
</file>