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7" r:id="rId2"/>
    <p:sldId id="274" r:id="rId3"/>
    <p:sldId id="275" r:id="rId4"/>
    <p:sldId id="286" r:id="rId5"/>
    <p:sldId id="276" r:id="rId6"/>
    <p:sldId id="288" r:id="rId7"/>
    <p:sldId id="256" r:id="rId8"/>
    <p:sldId id="265" r:id="rId9"/>
    <p:sldId id="257" r:id="rId10"/>
    <p:sldId id="266" r:id="rId11"/>
    <p:sldId id="278" r:id="rId12"/>
    <p:sldId id="258" r:id="rId13"/>
    <p:sldId id="283" r:id="rId14"/>
    <p:sldId id="259" r:id="rId15"/>
    <p:sldId id="261" r:id="rId16"/>
    <p:sldId id="262" r:id="rId17"/>
    <p:sldId id="277" r:id="rId18"/>
    <p:sldId id="284" r:id="rId19"/>
    <p:sldId id="28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E177-2285-4DF0-A973-89320AD3BD47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1093-9BD0-47FD-943C-C34A3C374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8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1pPr>
    <a:lvl2pPr marL="445038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2pPr>
    <a:lvl3pPr marL="890077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3pPr>
    <a:lvl4pPr marL="1335115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4pPr>
    <a:lvl5pPr marL="1780154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5pPr>
    <a:lvl6pPr marL="2225192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6pPr>
    <a:lvl7pPr marL="2670231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7pPr>
    <a:lvl8pPr marL="3115269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8pPr>
    <a:lvl9pPr marL="3560308" algn="l" defTabSz="890077" rtl="0" eaLnBrk="1" latinLnBrk="0" hangingPunct="1">
      <a:defRPr sz="11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0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9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2E70A18-1888-4E2B-B843-7364490D7998}"/>
              </a:ext>
            </a:extLst>
          </p:cNvPr>
          <p:cNvSpPr/>
          <p:nvPr userDrawn="1"/>
        </p:nvSpPr>
        <p:spPr>
          <a:xfrm>
            <a:off x="0" y="-136525"/>
            <a:ext cx="12192000" cy="6994526"/>
          </a:xfrm>
          <a:prstGeom prst="frame">
            <a:avLst>
              <a:gd name="adj1" fmla="val 269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378BB-0D82-4FF0-AB0F-B9D9B2E8FA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14" y="5561789"/>
            <a:ext cx="2084785" cy="11913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B932F2-5CDB-4F59-8455-77CB93B9341B}"/>
              </a:ext>
            </a:extLst>
          </p:cNvPr>
          <p:cNvSpPr/>
          <p:nvPr userDrawn="1"/>
        </p:nvSpPr>
        <p:spPr>
          <a:xfrm>
            <a:off x="59629" y="-136524"/>
            <a:ext cx="778575" cy="77515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5E71A7-8203-42B8-826B-4FE38B4253D7}"/>
              </a:ext>
            </a:extLst>
          </p:cNvPr>
          <p:cNvSpPr/>
          <p:nvPr userDrawn="1"/>
        </p:nvSpPr>
        <p:spPr>
          <a:xfrm>
            <a:off x="427330" y="59018"/>
            <a:ext cx="643585" cy="5911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9207ED-E435-4C03-B75F-64F684A5DD56}"/>
              </a:ext>
            </a:extLst>
          </p:cNvPr>
          <p:cNvSpPr/>
          <p:nvPr userDrawn="1"/>
        </p:nvSpPr>
        <p:spPr>
          <a:xfrm>
            <a:off x="418359" y="638630"/>
            <a:ext cx="346177" cy="36933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B40A47-A069-4401-91CD-D99DE67FE5CD}"/>
              </a:ext>
            </a:extLst>
          </p:cNvPr>
          <p:cNvSpPr txBox="1"/>
          <p:nvPr userDrawn="1"/>
        </p:nvSpPr>
        <p:spPr>
          <a:xfrm>
            <a:off x="1" y="6329133"/>
            <a:ext cx="1923390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3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Maksuda</a:t>
            </a:r>
            <a:r>
              <a:rPr lang="en-US" sz="2263" b="1" dirty="0">
                <a:solidFill>
                  <a:schemeClr val="tx1">
                    <a:lumMod val="95000"/>
                    <a:lumOff val="5000"/>
                  </a:schemeClr>
                </a:solidFill>
                <a:latin typeface="Brush Script MT" panose="03060802040406070304" pitchFamily="66" charset="0"/>
              </a:rPr>
              <a:t> Khatun</a:t>
            </a:r>
          </a:p>
        </p:txBody>
      </p:sp>
    </p:spTree>
    <p:extLst>
      <p:ext uri="{BB962C8B-B14F-4D97-AF65-F5344CB8AC3E}">
        <p14:creationId xmlns:p14="http://schemas.microsoft.com/office/powerpoint/2010/main" val="212993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1FFF-CF5F-441C-949D-259F19EEBC9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3F19-B75D-4949-BAD4-E4B7D056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7E94828-3660-4650-9D28-48B9A6C53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4" y="0"/>
            <a:ext cx="9699677" cy="651205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AA8A1B9-3FED-4DA6-A668-2250DE76F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45" y="1042238"/>
            <a:ext cx="3849618" cy="488626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BBD9283-28BA-47CE-BBDB-B2D6452A892C}"/>
              </a:ext>
            </a:extLst>
          </p:cNvPr>
          <p:cNvSpPr txBox="1"/>
          <p:nvPr/>
        </p:nvSpPr>
        <p:spPr>
          <a:xfrm>
            <a:off x="3254520" y="647861"/>
            <a:ext cx="5641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851B0-5C51-4F91-AEF2-284603451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6" y="38139"/>
            <a:ext cx="11824138" cy="660238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D9E872-C0B1-459C-A6D7-FB064B44462F}"/>
              </a:ext>
            </a:extLst>
          </p:cNvPr>
          <p:cNvGrpSpPr/>
          <p:nvPr/>
        </p:nvGrpSpPr>
        <p:grpSpPr>
          <a:xfrm>
            <a:off x="695262" y="2526617"/>
            <a:ext cx="3163785" cy="3840480"/>
            <a:chOff x="-555752" y="2485571"/>
            <a:chExt cx="3657600" cy="3657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A02C63-756D-46A7-BD20-E5F4905C8327}"/>
                </a:ext>
              </a:extLst>
            </p:cNvPr>
            <p:cNvGrpSpPr/>
            <p:nvPr/>
          </p:nvGrpSpPr>
          <p:grpSpPr>
            <a:xfrm>
              <a:off x="-555752" y="2485571"/>
              <a:ext cx="3657600" cy="3657600"/>
              <a:chOff x="3193366" y="995288"/>
              <a:chExt cx="3657600" cy="3657600"/>
            </a:xfrm>
            <a:scene3d>
              <a:camera prst="isometricOffAxis2Top"/>
              <a:lightRig rig="threePt" dir="t"/>
            </a:scene3d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191DC2D-75AA-4049-9CF8-D05D76A97479}"/>
                  </a:ext>
                </a:extLst>
              </p:cNvPr>
              <p:cNvGrpSpPr/>
              <p:nvPr/>
            </p:nvGrpSpPr>
            <p:grpSpPr>
              <a:xfrm>
                <a:off x="3193366" y="995288"/>
                <a:ext cx="3657600" cy="3657600"/>
                <a:chOff x="5362599" y="1432560"/>
                <a:chExt cx="3657600" cy="3657600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71449961-CAE2-4E46-8A4F-808ED3BEB254}"/>
                    </a:ext>
                  </a:extLst>
                </p:cNvPr>
                <p:cNvSpPr/>
                <p:nvPr/>
              </p:nvSpPr>
              <p:spPr>
                <a:xfrm rot="132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0E9A756-E6B6-438B-B86B-79F70F3F110A}"/>
                    </a:ext>
                  </a:extLst>
                </p:cNvPr>
                <p:cNvSpPr/>
                <p:nvPr/>
              </p:nvSpPr>
              <p:spPr>
                <a:xfrm rot="540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C46A9A-673D-4ACE-885A-61C7EC2D4CCE}"/>
                  </a:ext>
                </a:extLst>
              </p:cNvPr>
              <p:cNvSpPr/>
              <p:nvPr/>
            </p:nvSpPr>
            <p:spPr>
              <a:xfrm>
                <a:off x="4564966" y="2366888"/>
                <a:ext cx="914400" cy="9144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p3d z="698500">
                <a:bevelB w="1905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C0B6D-4BB4-4F9C-8423-7352B452B740}"/>
                  </a:ext>
                </a:extLst>
              </p:cNvPr>
              <p:cNvSpPr/>
              <p:nvPr/>
            </p:nvSpPr>
            <p:spPr>
              <a:xfrm>
                <a:off x="4839286" y="2641208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sp3d z="444500" extrusionH="698500" contourW="12700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43FEB8D-3DD2-46F2-9855-D749B8466FB0}"/>
                  </a:ext>
                </a:extLst>
              </p:cNvPr>
              <p:cNvSpPr/>
              <p:nvPr/>
            </p:nvSpPr>
            <p:spPr>
              <a:xfrm>
                <a:off x="4747846" y="2549768"/>
                <a:ext cx="548640" cy="54864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p3d>
                <a:bevelT h="2540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D91114E-A26F-4336-9EEC-07F8999DF98C}"/>
                  </a:ext>
                </a:extLst>
              </p:cNvPr>
              <p:cNvGrpSpPr/>
              <p:nvPr/>
            </p:nvGrpSpPr>
            <p:grpSpPr>
              <a:xfrm>
                <a:off x="4900242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808E207-AE24-4136-82EE-F45CF4989821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6BC4C8F-32C8-4962-98B7-D6ABA48882D8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C2FD172-8C89-44CD-B529-9F060CB11E2F}"/>
                  </a:ext>
                </a:extLst>
              </p:cNvPr>
              <p:cNvGrpSpPr/>
              <p:nvPr/>
            </p:nvGrpSpPr>
            <p:grpSpPr>
              <a:xfrm>
                <a:off x="4915478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7B142A8-8662-4F6F-8EAF-CFB9FF8ADE46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816E383-FA81-46A6-A3F8-A3C7811FF3CC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642CC3-60ED-4686-9D15-6BB6268C8CAE}"/>
                </a:ext>
              </a:extLst>
            </p:cNvPr>
            <p:cNvSpPr/>
            <p:nvPr/>
          </p:nvSpPr>
          <p:spPr>
            <a:xfrm>
              <a:off x="482088" y="4954451"/>
              <a:ext cx="1520952" cy="923330"/>
            </a:xfrm>
            <a:prstGeom prst="rect">
              <a:avLst/>
            </a:prstGeom>
            <a:solidFill>
              <a:schemeClr val="bg1"/>
            </a:solidFill>
            <a:scene3d>
              <a:camera prst="isometricOffAxis1Right"/>
              <a:lightRig rig="threePt" dir="t"/>
            </a:scene3d>
            <a:sp3d>
              <a:bevelT/>
            </a:sp3d>
          </p:spPr>
          <p:txBody>
            <a:bodyPr wrap="square" lIns="96012" tIns="48006" rIns="96012" bIns="48006" numCol="1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567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567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7F3FE5-8857-4C27-AE9E-445C3BB4F549}"/>
                </a:ext>
              </a:extLst>
            </p:cNvPr>
            <p:cNvCxnSpPr>
              <a:cxnSpLocks/>
            </p:cNvCxnSpPr>
            <p:nvPr/>
          </p:nvCxnSpPr>
          <p:spPr>
            <a:xfrm>
              <a:off x="1166360" y="4683614"/>
              <a:ext cx="0" cy="36231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18AC76-D052-479E-93FF-873239490B0C}"/>
              </a:ext>
            </a:extLst>
          </p:cNvPr>
          <p:cNvGrpSpPr/>
          <p:nvPr/>
        </p:nvGrpSpPr>
        <p:grpSpPr>
          <a:xfrm>
            <a:off x="8658172" y="3113610"/>
            <a:ext cx="3150200" cy="3840480"/>
            <a:chOff x="7372600" y="2462700"/>
            <a:chExt cx="3657600" cy="3657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FEA902-7B2C-4D9D-8B95-2C961440A820}"/>
                </a:ext>
              </a:extLst>
            </p:cNvPr>
            <p:cNvSpPr/>
            <p:nvPr/>
          </p:nvSpPr>
          <p:spPr>
            <a:xfrm>
              <a:off x="8587353" y="5041511"/>
              <a:ext cx="1258565" cy="780153"/>
            </a:xfrm>
            <a:prstGeom prst="rect">
              <a:avLst/>
            </a:prstGeom>
            <a:solidFill>
              <a:schemeClr val="bg1"/>
            </a:solidFill>
            <a:scene3d>
              <a:camera prst="isometricOffAxis2Left"/>
              <a:lightRig rig="threePt" dir="t"/>
            </a:scene3d>
            <a:sp3d>
              <a:bevelT/>
            </a:sp3d>
          </p:spPr>
          <p:txBody>
            <a:bodyPr wrap="square" lIns="96012" tIns="48006" rIns="96012" bIns="48006" numCol="1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94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C6CC30-F95E-4F8A-BD0D-A51138E8930C}"/>
                </a:ext>
              </a:extLst>
            </p:cNvPr>
            <p:cNvGrpSpPr/>
            <p:nvPr/>
          </p:nvGrpSpPr>
          <p:grpSpPr>
            <a:xfrm>
              <a:off x="7372600" y="2462700"/>
              <a:ext cx="3657600" cy="3657600"/>
              <a:chOff x="3193366" y="995288"/>
              <a:chExt cx="3657600" cy="3657600"/>
            </a:xfrm>
            <a:scene3d>
              <a:camera prst="isometricOffAxis2Top"/>
              <a:lightRig rig="threePt" dir="t"/>
            </a:scene3d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6DE5613-A499-460B-ACA0-52FD3B7CE84E}"/>
                  </a:ext>
                </a:extLst>
              </p:cNvPr>
              <p:cNvGrpSpPr/>
              <p:nvPr/>
            </p:nvGrpSpPr>
            <p:grpSpPr>
              <a:xfrm>
                <a:off x="3193366" y="995288"/>
                <a:ext cx="3657600" cy="3657600"/>
                <a:chOff x="5362599" y="1432560"/>
                <a:chExt cx="3657600" cy="3657600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77F7E7C0-0271-4BE8-B23B-EE914871569C}"/>
                    </a:ext>
                  </a:extLst>
                </p:cNvPr>
                <p:cNvSpPr/>
                <p:nvPr/>
              </p:nvSpPr>
              <p:spPr>
                <a:xfrm rot="132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FDEC2993-95B0-490E-B574-A9D88B97DCC5}"/>
                    </a:ext>
                  </a:extLst>
                </p:cNvPr>
                <p:cNvSpPr/>
                <p:nvPr/>
              </p:nvSpPr>
              <p:spPr>
                <a:xfrm rot="540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CC3BBC6-9012-4670-A8D3-49B5F6F29FF2}"/>
                  </a:ext>
                </a:extLst>
              </p:cNvPr>
              <p:cNvSpPr/>
              <p:nvPr/>
            </p:nvSpPr>
            <p:spPr>
              <a:xfrm>
                <a:off x="4564966" y="2366888"/>
                <a:ext cx="914400" cy="914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p3d z="698500">
                <a:bevelB w="1905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628450B-113D-4EEE-9F19-15C80FB61C69}"/>
                  </a:ext>
                </a:extLst>
              </p:cNvPr>
              <p:cNvSpPr/>
              <p:nvPr/>
            </p:nvSpPr>
            <p:spPr>
              <a:xfrm>
                <a:off x="4839286" y="2641208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sp3d z="444500" extrusionH="698500" contourW="12700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519FCDE-F42A-484D-BBA8-A8E0FEECFC7B}"/>
                  </a:ext>
                </a:extLst>
              </p:cNvPr>
              <p:cNvSpPr/>
              <p:nvPr/>
            </p:nvSpPr>
            <p:spPr>
              <a:xfrm>
                <a:off x="4747846" y="2549768"/>
                <a:ext cx="548640" cy="548640"/>
              </a:xfrm>
              <a:prstGeom prst="round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sp3d>
                <a:bevelT h="2540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9E92B6B-3DD3-47DD-B781-D577D60EFE38}"/>
                  </a:ext>
                </a:extLst>
              </p:cNvPr>
              <p:cNvGrpSpPr/>
              <p:nvPr/>
            </p:nvGrpSpPr>
            <p:grpSpPr>
              <a:xfrm>
                <a:off x="4900242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B6A4B74-9805-4867-86E3-0F06EEAA7E82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A2C382D-9EFF-4364-8020-2ADF997C28CF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B4DB0D8-C809-4B8E-96BC-37D48B79539B}"/>
                  </a:ext>
                </a:extLst>
              </p:cNvPr>
              <p:cNvGrpSpPr/>
              <p:nvPr/>
            </p:nvGrpSpPr>
            <p:grpSpPr>
              <a:xfrm>
                <a:off x="4915478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A0AFAA3-D342-498E-A300-58D35E34676C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4F5A184-EADF-4FE2-A203-4196C08F1044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00B9F9-872A-4268-B9EB-635BD7561125}"/>
                </a:ext>
              </a:extLst>
            </p:cNvPr>
            <p:cNvCxnSpPr>
              <a:cxnSpLocks/>
            </p:cNvCxnSpPr>
            <p:nvPr/>
          </p:nvCxnSpPr>
          <p:spPr>
            <a:xfrm>
              <a:off x="9109960" y="4666147"/>
              <a:ext cx="0" cy="3681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5F7C5D-CAF7-4865-B124-2422ADF6E1E3}"/>
              </a:ext>
            </a:extLst>
          </p:cNvPr>
          <p:cNvGrpSpPr/>
          <p:nvPr/>
        </p:nvGrpSpPr>
        <p:grpSpPr>
          <a:xfrm>
            <a:off x="5680092" y="2553699"/>
            <a:ext cx="3163785" cy="3840480"/>
            <a:chOff x="4904933" y="2485571"/>
            <a:chExt cx="3657600" cy="36576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3E81A93-77ED-469D-9410-944F3F8D668A}"/>
                </a:ext>
              </a:extLst>
            </p:cNvPr>
            <p:cNvSpPr/>
            <p:nvPr/>
          </p:nvSpPr>
          <p:spPr>
            <a:xfrm>
              <a:off x="6003150" y="4931581"/>
              <a:ext cx="1298739" cy="780229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6012" tIns="48006" rIns="96012" bIns="48006" numCol="1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94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0BA0E8-75D3-434C-9286-43F108811DFB}"/>
                </a:ext>
              </a:extLst>
            </p:cNvPr>
            <p:cNvGrpSpPr/>
            <p:nvPr/>
          </p:nvGrpSpPr>
          <p:grpSpPr>
            <a:xfrm>
              <a:off x="4904933" y="2485571"/>
              <a:ext cx="3657600" cy="3657600"/>
              <a:chOff x="3193366" y="995288"/>
              <a:chExt cx="3657600" cy="3657600"/>
            </a:xfrm>
            <a:scene3d>
              <a:camera prst="isometricOffAxis2Top"/>
              <a:lightRig rig="threePt" dir="t"/>
            </a:scene3d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1647CE1-AAF3-4E10-944B-D472E6535878}"/>
                  </a:ext>
                </a:extLst>
              </p:cNvPr>
              <p:cNvGrpSpPr/>
              <p:nvPr/>
            </p:nvGrpSpPr>
            <p:grpSpPr>
              <a:xfrm>
                <a:off x="3193366" y="995288"/>
                <a:ext cx="3657600" cy="3657600"/>
                <a:chOff x="5362599" y="1432560"/>
                <a:chExt cx="3657600" cy="3657600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3C67AC3-BCA1-46F8-B895-433F00BFB612}"/>
                    </a:ext>
                  </a:extLst>
                </p:cNvPr>
                <p:cNvSpPr/>
                <p:nvPr/>
              </p:nvSpPr>
              <p:spPr>
                <a:xfrm rot="132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BB2D840B-3130-4D57-9198-9D2FF3136BE2}"/>
                    </a:ext>
                  </a:extLst>
                </p:cNvPr>
                <p:cNvSpPr/>
                <p:nvPr/>
              </p:nvSpPr>
              <p:spPr>
                <a:xfrm rot="540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B9737B5-780A-47AE-A394-93A956D8E502}"/>
                  </a:ext>
                </a:extLst>
              </p:cNvPr>
              <p:cNvSpPr/>
              <p:nvPr/>
            </p:nvSpPr>
            <p:spPr>
              <a:xfrm>
                <a:off x="4564966" y="2366888"/>
                <a:ext cx="914400" cy="9144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sp3d z="698500">
                <a:bevelB w="1905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3955C41-C791-4C9F-B2D1-9E2511F0DA8B}"/>
                  </a:ext>
                </a:extLst>
              </p:cNvPr>
              <p:cNvSpPr/>
              <p:nvPr/>
            </p:nvSpPr>
            <p:spPr>
              <a:xfrm>
                <a:off x="4839286" y="2641208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sp3d z="444500" extrusionH="698500" contourW="12700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0F1690A-2711-4B33-AF1A-4E69E8605869}"/>
                  </a:ext>
                </a:extLst>
              </p:cNvPr>
              <p:cNvSpPr/>
              <p:nvPr/>
            </p:nvSpPr>
            <p:spPr>
              <a:xfrm>
                <a:off x="4747846" y="2549768"/>
                <a:ext cx="548640" cy="548640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p3d>
                <a:bevelT h="2540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F876F79-3360-47C2-833B-000594227979}"/>
                  </a:ext>
                </a:extLst>
              </p:cNvPr>
              <p:cNvGrpSpPr/>
              <p:nvPr/>
            </p:nvGrpSpPr>
            <p:grpSpPr>
              <a:xfrm>
                <a:off x="4900242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DB6CCB9-FA8E-4885-9BDA-91D56B62B04A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0AE7370-B134-4F67-8C10-2470B4104F7A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7E04BAD-10F2-4B7D-8A7D-A257B6D748D3}"/>
                  </a:ext>
                </a:extLst>
              </p:cNvPr>
              <p:cNvGrpSpPr/>
              <p:nvPr/>
            </p:nvGrpSpPr>
            <p:grpSpPr>
              <a:xfrm>
                <a:off x="4915478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EF8A157-230F-4696-86A4-645892E963A0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31B08A2-0531-495C-BEB2-3CFDE7D1374C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06EE50E-94FE-43D7-924D-B1ED6FBD2A27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6642293" y="4677208"/>
              <a:ext cx="10227" cy="2543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7C31BB7-F0A0-4E89-AB84-B40AEBB4D081}"/>
              </a:ext>
            </a:extLst>
          </p:cNvPr>
          <p:cNvGrpSpPr/>
          <p:nvPr/>
        </p:nvGrpSpPr>
        <p:grpSpPr>
          <a:xfrm>
            <a:off x="2788108" y="3150695"/>
            <a:ext cx="3163785" cy="3840480"/>
            <a:chOff x="2162946" y="2462701"/>
            <a:chExt cx="3657600" cy="36576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7A44D31-74FF-4C0A-8489-D317F8C4A03D}"/>
                </a:ext>
              </a:extLst>
            </p:cNvPr>
            <p:cNvSpPr/>
            <p:nvPr/>
          </p:nvSpPr>
          <p:spPr>
            <a:xfrm>
              <a:off x="3281028" y="4931581"/>
              <a:ext cx="1298069" cy="771879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6012" tIns="48006" rIns="96012" bIns="48006" numCol="1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94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D5EDEF3-A0A8-4FEB-AC12-7C77C3209D51}"/>
                </a:ext>
              </a:extLst>
            </p:cNvPr>
            <p:cNvGrpSpPr/>
            <p:nvPr/>
          </p:nvGrpSpPr>
          <p:grpSpPr>
            <a:xfrm>
              <a:off x="2162946" y="2462701"/>
              <a:ext cx="3657600" cy="3657600"/>
              <a:chOff x="3193366" y="995288"/>
              <a:chExt cx="3657600" cy="3657600"/>
            </a:xfrm>
            <a:scene3d>
              <a:camera prst="isometricOffAxis2Top"/>
              <a:lightRig rig="threePt" dir="t"/>
            </a:scene3d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1FA330E-D8D4-4C90-A512-787BD9B1E5D0}"/>
                  </a:ext>
                </a:extLst>
              </p:cNvPr>
              <p:cNvGrpSpPr/>
              <p:nvPr/>
            </p:nvGrpSpPr>
            <p:grpSpPr>
              <a:xfrm>
                <a:off x="3193366" y="995288"/>
                <a:ext cx="3657600" cy="3657600"/>
                <a:chOff x="5362599" y="1432560"/>
                <a:chExt cx="3657600" cy="3657600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DFF09490-F332-4052-97DF-20B954E5672A}"/>
                    </a:ext>
                  </a:extLst>
                </p:cNvPr>
                <p:cNvSpPr/>
                <p:nvPr/>
              </p:nvSpPr>
              <p:spPr>
                <a:xfrm rot="132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3F575FF7-3062-43EF-89E6-74D6C49A0EBC}"/>
                    </a:ext>
                  </a:extLst>
                </p:cNvPr>
                <p:cNvSpPr/>
                <p:nvPr/>
              </p:nvSpPr>
              <p:spPr>
                <a:xfrm rot="5400000">
                  <a:off x="5362599" y="1432560"/>
                  <a:ext cx="3657600" cy="3657600"/>
                </a:xfrm>
                <a:custGeom>
                  <a:avLst/>
                  <a:gdLst>
                    <a:gd name="connsiteX0" fmla="*/ 0 w 3657600"/>
                    <a:gd name="connsiteY0" fmla="*/ 1828800 h 3657600"/>
                    <a:gd name="connsiteX1" fmla="*/ 267822 w 3657600"/>
                    <a:gd name="connsiteY1" fmla="*/ 1182222 h 3657600"/>
                    <a:gd name="connsiteX2" fmla="*/ 267822 w 3657600"/>
                    <a:gd name="connsiteY2" fmla="*/ 1182222 h 3657600"/>
                    <a:gd name="connsiteX3" fmla="*/ 267822 w 3657600"/>
                    <a:gd name="connsiteY3" fmla="*/ 1182222 h 3657600"/>
                    <a:gd name="connsiteX4" fmla="*/ 535643 w 3657600"/>
                    <a:gd name="connsiteY4" fmla="*/ 535643 h 3657600"/>
                    <a:gd name="connsiteX5" fmla="*/ 1094574 w 3657600"/>
                    <a:gd name="connsiteY5" fmla="*/ 272007 h 3657600"/>
                    <a:gd name="connsiteX6" fmla="*/ 1182222 w 3657600"/>
                    <a:gd name="connsiteY6" fmla="*/ 267822 h 3657600"/>
                    <a:gd name="connsiteX7" fmla="*/ 1182222 w 3657600"/>
                    <a:gd name="connsiteY7" fmla="*/ 267822 h 3657600"/>
                    <a:gd name="connsiteX8" fmla="*/ 1828800 w 3657600"/>
                    <a:gd name="connsiteY8" fmla="*/ 0 h 3657600"/>
                    <a:gd name="connsiteX9" fmla="*/ 2475378 w 3657600"/>
                    <a:gd name="connsiteY9" fmla="*/ 267822 h 3657600"/>
                    <a:gd name="connsiteX10" fmla="*/ 2475379 w 3657600"/>
                    <a:gd name="connsiteY10" fmla="*/ 267822 h 3657600"/>
                    <a:gd name="connsiteX11" fmla="*/ 2563026 w 3657600"/>
                    <a:gd name="connsiteY11" fmla="*/ 272007 h 3657600"/>
                    <a:gd name="connsiteX12" fmla="*/ 3121957 w 3657600"/>
                    <a:gd name="connsiteY12" fmla="*/ 535643 h 3657600"/>
                    <a:gd name="connsiteX13" fmla="*/ 3389778 w 3657600"/>
                    <a:gd name="connsiteY13" fmla="*/ 1182222 h 3657600"/>
                    <a:gd name="connsiteX14" fmla="*/ 3389778 w 3657600"/>
                    <a:gd name="connsiteY14" fmla="*/ 1182222 h 3657600"/>
                    <a:gd name="connsiteX15" fmla="*/ 3389778 w 3657600"/>
                    <a:gd name="connsiteY15" fmla="*/ 1182222 h 3657600"/>
                    <a:gd name="connsiteX16" fmla="*/ 3657600 w 3657600"/>
                    <a:gd name="connsiteY16" fmla="*/ 1828800 h 3657600"/>
                    <a:gd name="connsiteX17" fmla="*/ 3389778 w 3657600"/>
                    <a:gd name="connsiteY17" fmla="*/ 2475379 h 3657600"/>
                    <a:gd name="connsiteX18" fmla="*/ 3389778 w 3657600"/>
                    <a:gd name="connsiteY18" fmla="*/ 2475379 h 3657600"/>
                    <a:gd name="connsiteX19" fmla="*/ 3389778 w 3657600"/>
                    <a:gd name="connsiteY19" fmla="*/ 2475379 h 3657600"/>
                    <a:gd name="connsiteX20" fmla="*/ 3121957 w 3657600"/>
                    <a:gd name="connsiteY20" fmla="*/ 3121957 h 3657600"/>
                    <a:gd name="connsiteX21" fmla="*/ 2475379 w 3657600"/>
                    <a:gd name="connsiteY21" fmla="*/ 3389778 h 3657600"/>
                    <a:gd name="connsiteX22" fmla="*/ 2475378 w 3657600"/>
                    <a:gd name="connsiteY22" fmla="*/ 3389778 h 3657600"/>
                    <a:gd name="connsiteX23" fmla="*/ 2340050 w 3657600"/>
                    <a:gd name="connsiteY23" fmla="*/ 3501435 h 3657600"/>
                    <a:gd name="connsiteX24" fmla="*/ 1828800 w 3657600"/>
                    <a:gd name="connsiteY24" fmla="*/ 3657600 h 3657600"/>
                    <a:gd name="connsiteX25" fmla="*/ 1317550 w 3657600"/>
                    <a:gd name="connsiteY25" fmla="*/ 3501435 h 3657600"/>
                    <a:gd name="connsiteX26" fmla="*/ 1182222 w 3657600"/>
                    <a:gd name="connsiteY26" fmla="*/ 3389778 h 3657600"/>
                    <a:gd name="connsiteX27" fmla="*/ 1182222 w 3657600"/>
                    <a:gd name="connsiteY27" fmla="*/ 3389778 h 3657600"/>
                    <a:gd name="connsiteX28" fmla="*/ 535643 w 3657600"/>
                    <a:gd name="connsiteY28" fmla="*/ 3121957 h 3657600"/>
                    <a:gd name="connsiteX29" fmla="*/ 267822 w 3657600"/>
                    <a:gd name="connsiteY29" fmla="*/ 2475379 h 3657600"/>
                    <a:gd name="connsiteX30" fmla="*/ 267822 w 3657600"/>
                    <a:gd name="connsiteY30" fmla="*/ 2475379 h 3657600"/>
                    <a:gd name="connsiteX31" fmla="*/ 267822 w 3657600"/>
                    <a:gd name="connsiteY31" fmla="*/ 2475379 h 3657600"/>
                    <a:gd name="connsiteX32" fmla="*/ 0 w 3657600"/>
                    <a:gd name="connsiteY32" fmla="*/ 1828800 h 365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657600" h="3657600">
                      <a:moveTo>
                        <a:pt x="0" y="1828800"/>
                      </a:moveTo>
                      <a:cubicBezTo>
                        <a:pt x="0" y="1576296"/>
                        <a:pt x="102348" y="1347696"/>
                        <a:pt x="267822" y="1182222"/>
                      </a:cubicBezTo>
                      <a:lnTo>
                        <a:pt x="267822" y="1182222"/>
                      </a:lnTo>
                      <a:lnTo>
                        <a:pt x="267822" y="1182222"/>
                      </a:lnTo>
                      <a:cubicBezTo>
                        <a:pt x="267822" y="948206"/>
                        <a:pt x="357096" y="714191"/>
                        <a:pt x="535643" y="535643"/>
                      </a:cubicBezTo>
                      <a:cubicBezTo>
                        <a:pt x="691873" y="379414"/>
                        <a:pt x="890569" y="291535"/>
                        <a:pt x="1094574" y="272007"/>
                      </a:cubicBezTo>
                      <a:lnTo>
                        <a:pt x="1182222" y="267822"/>
                      </a:lnTo>
                      <a:lnTo>
                        <a:pt x="1182222" y="267822"/>
                      </a:lnTo>
                      <a:cubicBezTo>
                        <a:pt x="1347696" y="102348"/>
                        <a:pt x="1576296" y="0"/>
                        <a:pt x="1828800" y="0"/>
                      </a:cubicBezTo>
                      <a:cubicBezTo>
                        <a:pt x="2081305" y="0"/>
                        <a:pt x="2309905" y="102348"/>
                        <a:pt x="2475378" y="267822"/>
                      </a:cubicBezTo>
                      <a:lnTo>
                        <a:pt x="2475379" y="267822"/>
                      </a:lnTo>
                      <a:lnTo>
                        <a:pt x="2563026" y="272007"/>
                      </a:lnTo>
                      <a:cubicBezTo>
                        <a:pt x="2767031" y="291535"/>
                        <a:pt x="2965727" y="379414"/>
                        <a:pt x="3121957" y="535643"/>
                      </a:cubicBezTo>
                      <a:cubicBezTo>
                        <a:pt x="3300504" y="714191"/>
                        <a:pt x="3389778" y="948206"/>
                        <a:pt x="3389778" y="1182222"/>
                      </a:cubicBezTo>
                      <a:lnTo>
                        <a:pt x="3389778" y="1182222"/>
                      </a:lnTo>
                      <a:lnTo>
                        <a:pt x="3389778" y="1182222"/>
                      </a:lnTo>
                      <a:cubicBezTo>
                        <a:pt x="3555252" y="1347696"/>
                        <a:pt x="3657600" y="1576296"/>
                        <a:pt x="3657600" y="1828800"/>
                      </a:cubicBezTo>
                      <a:cubicBezTo>
                        <a:pt x="3657600" y="2081305"/>
                        <a:pt x="3555252" y="2309905"/>
                        <a:pt x="3389778" y="2475379"/>
                      </a:cubicBezTo>
                      <a:lnTo>
                        <a:pt x="3389778" y="2475379"/>
                      </a:lnTo>
                      <a:lnTo>
                        <a:pt x="3389778" y="2475379"/>
                      </a:lnTo>
                      <a:cubicBezTo>
                        <a:pt x="3389778" y="2709394"/>
                        <a:pt x="3300504" y="2943409"/>
                        <a:pt x="3121957" y="3121957"/>
                      </a:cubicBezTo>
                      <a:cubicBezTo>
                        <a:pt x="2943409" y="3300505"/>
                        <a:pt x="2709394" y="3389778"/>
                        <a:pt x="2475379" y="3389778"/>
                      </a:cubicBezTo>
                      <a:lnTo>
                        <a:pt x="2475378" y="3389778"/>
                      </a:lnTo>
                      <a:lnTo>
                        <a:pt x="2340050" y="3501435"/>
                      </a:lnTo>
                      <a:cubicBezTo>
                        <a:pt x="2194111" y="3600029"/>
                        <a:pt x="2018178" y="3657600"/>
                        <a:pt x="1828800" y="3657600"/>
                      </a:cubicBezTo>
                      <a:cubicBezTo>
                        <a:pt x="1639422" y="3657600"/>
                        <a:pt x="1463490" y="3600029"/>
                        <a:pt x="1317550" y="3501435"/>
                      </a:cubicBezTo>
                      <a:lnTo>
                        <a:pt x="1182222" y="3389778"/>
                      </a:lnTo>
                      <a:lnTo>
                        <a:pt x="1182222" y="3389778"/>
                      </a:lnTo>
                      <a:cubicBezTo>
                        <a:pt x="948206" y="3389778"/>
                        <a:pt x="714191" y="3300505"/>
                        <a:pt x="535643" y="3121957"/>
                      </a:cubicBezTo>
                      <a:cubicBezTo>
                        <a:pt x="357095" y="2943409"/>
                        <a:pt x="267822" y="2709394"/>
                        <a:pt x="267822" y="2475379"/>
                      </a:cubicBezTo>
                      <a:lnTo>
                        <a:pt x="267822" y="2475379"/>
                      </a:lnTo>
                      <a:lnTo>
                        <a:pt x="267822" y="2475379"/>
                      </a:lnTo>
                      <a:cubicBezTo>
                        <a:pt x="102348" y="2309905"/>
                        <a:pt x="0" y="2081305"/>
                        <a:pt x="0" y="1828800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sp3d z="4254500">
                  <a:bevelT w="1270000" h="1333500"/>
                  <a:bevelB w="3810000" h="25400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890"/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84928C7-5A79-40BD-BD62-E09D0CD66E52}"/>
                  </a:ext>
                </a:extLst>
              </p:cNvPr>
              <p:cNvSpPr/>
              <p:nvPr/>
            </p:nvSpPr>
            <p:spPr>
              <a:xfrm>
                <a:off x="4564966" y="2366888"/>
                <a:ext cx="914400" cy="9144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 z="698500">
                <a:bevelB w="19050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58AE6C0-535D-4436-9FD9-FC80F2E395DF}"/>
                  </a:ext>
                </a:extLst>
              </p:cNvPr>
              <p:cNvSpPr/>
              <p:nvPr/>
            </p:nvSpPr>
            <p:spPr>
              <a:xfrm>
                <a:off x="4839286" y="2641208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sp3d z="444500" extrusionH="698500" contourW="12700"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2FA628E2-78C7-421A-9722-BFA997134FFA}"/>
                  </a:ext>
                </a:extLst>
              </p:cNvPr>
              <p:cNvSpPr/>
              <p:nvPr/>
            </p:nvSpPr>
            <p:spPr>
              <a:xfrm>
                <a:off x="4747846" y="2549768"/>
                <a:ext cx="548640" cy="54864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p3d>
                <a:bevelT h="254000" prst="softRound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90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0783421-7760-4B82-9569-6DF3EA5907F0}"/>
                  </a:ext>
                </a:extLst>
              </p:cNvPr>
              <p:cNvGrpSpPr/>
              <p:nvPr/>
            </p:nvGrpSpPr>
            <p:grpSpPr>
              <a:xfrm>
                <a:off x="4900242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F73D9374-F49F-4D3D-8D49-D645802DC98E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8110FA9E-B3DE-4110-B85E-D56FB6880E54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190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E4376FC-1053-435D-8719-D515443DC55C}"/>
                  </a:ext>
                </a:extLst>
              </p:cNvPr>
              <p:cNvGrpSpPr/>
              <p:nvPr/>
            </p:nvGrpSpPr>
            <p:grpSpPr>
              <a:xfrm>
                <a:off x="4915478" y="2641208"/>
                <a:ext cx="213364" cy="391552"/>
                <a:chOff x="4900242" y="2641208"/>
                <a:chExt cx="213364" cy="391552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ECCBED6-F433-40A8-94A0-AFB4D8BA3BE2}"/>
                    </a:ext>
                  </a:extLst>
                </p:cNvPr>
                <p:cNvSpPr/>
                <p:nvPr/>
              </p:nvSpPr>
              <p:spPr>
                <a:xfrm>
                  <a:off x="4930726" y="2641208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5FB7F7B1-2383-4CAF-A9D6-A626382BF061}"/>
                    </a:ext>
                  </a:extLst>
                </p:cNvPr>
                <p:cNvSpPr/>
                <p:nvPr/>
              </p:nvSpPr>
              <p:spPr>
                <a:xfrm>
                  <a:off x="4900242" y="2849880"/>
                  <a:ext cx="182880" cy="18288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sp3d z="63500">
                  <a:bevelT w="88900" h="88900"/>
                  <a:bevelB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90"/>
                </a:p>
              </p:txBody>
            </p:sp>
          </p:grp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514B51B-1828-4500-9F95-F912ED3AE7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5542" y="4666147"/>
              <a:ext cx="6560" cy="3859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9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3D93EE-E821-4548-945B-8457CCFB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89583" l="9886" r="90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41" y="1060461"/>
            <a:ext cx="2969741" cy="1533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D5462D-3AE5-4D6B-8E82-C1A5636AB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23" y="400400"/>
            <a:ext cx="1828510" cy="1828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80D796-5638-47AF-B4BD-E8E14E50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81" y="421636"/>
            <a:ext cx="1828510" cy="182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0160F8-06D4-4851-8B0B-AECB19D01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55" y="1414514"/>
            <a:ext cx="3326672" cy="17174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E78102-8ECA-466B-846C-2ED33544D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87" y="724044"/>
            <a:ext cx="2048277" cy="2048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D05066-00E2-4B7D-AC89-015F1C5D5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90" y="710602"/>
            <a:ext cx="2048277" cy="20482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F1F0C8-4530-4893-AB7A-B9D1C5B12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03" y="747955"/>
            <a:ext cx="2048277" cy="20482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DA9315-B688-4BFD-A025-16479C79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9" y="2058491"/>
            <a:ext cx="3326672" cy="17174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ACCCA8-9693-4038-B42D-AF15E8B1F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88" y="1235202"/>
            <a:ext cx="2048277" cy="20482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10C73B-8B1B-4C7C-9CD4-914F9A30C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88" y="1344081"/>
            <a:ext cx="2048277" cy="2048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EB3466-A24F-4ABE-B9ED-F2CB9E7AF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31" y="1452961"/>
            <a:ext cx="2048277" cy="20482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C2CAD2-7116-4BF0-852E-3673D0AE0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0" y="948916"/>
            <a:ext cx="2121074" cy="10950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B8FB96-529D-40A5-BD66-2B9B10CE8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66" y="584519"/>
            <a:ext cx="1828510" cy="18285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690170-D44F-43BB-BF4F-369DFCF4C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42" y="238911"/>
            <a:ext cx="1533183" cy="15331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7CB954-C08A-41CE-82ED-D45E1AD3C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1" y="238911"/>
            <a:ext cx="1533183" cy="15331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33A1A7-A62A-4EFA-93EA-1FB9528BD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4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5" y="272573"/>
            <a:ext cx="1533183" cy="1533183"/>
          </a:xfrm>
          <a:prstGeom prst="rect">
            <a:avLst/>
          </a:prstGeom>
        </p:spPr>
      </p:pic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C7B28790-2F3F-49F6-A812-0F27F381D656}"/>
              </a:ext>
            </a:extLst>
          </p:cNvPr>
          <p:cNvSpPr/>
          <p:nvPr/>
        </p:nvSpPr>
        <p:spPr>
          <a:xfrm rot="5400000">
            <a:off x="528060" y="2743042"/>
            <a:ext cx="3099414" cy="3442987"/>
          </a:xfrm>
          <a:prstGeom prst="wedgeRectCallout">
            <a:avLst>
              <a:gd name="adj1" fmla="val -9256"/>
              <a:gd name="adj2" fmla="val -10337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4AF80EF-B70A-4263-8C4C-E6BF005F3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24681" y="3270709"/>
            <a:ext cx="944154" cy="128463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F478C56-F3AC-461D-B312-03A8843D9CA2}"/>
              </a:ext>
            </a:extLst>
          </p:cNvPr>
          <p:cNvSpPr/>
          <p:nvPr/>
        </p:nvSpPr>
        <p:spPr>
          <a:xfrm>
            <a:off x="424817" y="3073134"/>
            <a:ext cx="3284283" cy="26776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6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3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.......।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EE0824-CB25-4628-BDE3-062D5EDF7A6F}"/>
              </a:ext>
            </a:extLst>
          </p:cNvPr>
          <p:cNvSpPr/>
          <p:nvPr/>
        </p:nvSpPr>
        <p:spPr>
          <a:xfrm>
            <a:off x="4108370" y="4556081"/>
            <a:ext cx="7237335" cy="711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৩+৩+৩+৩= ১২ ।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1A0178-E3AB-44DF-860C-D8E527495F1B}"/>
              </a:ext>
            </a:extLst>
          </p:cNvPr>
          <p:cNvSpPr/>
          <p:nvPr/>
        </p:nvSpPr>
        <p:spPr>
          <a:xfrm>
            <a:off x="4092740" y="5314796"/>
            <a:ext cx="7237335" cy="711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7819F-8B3A-48BE-BE70-19CACD6692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9439" r="3038" b="20083"/>
          <a:stretch/>
        </p:blipFill>
        <p:spPr>
          <a:xfrm>
            <a:off x="8558208" y="1108033"/>
            <a:ext cx="3634614" cy="252037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985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C698F-79F7-4654-9F74-969A19017B8E}"/>
              </a:ext>
            </a:extLst>
          </p:cNvPr>
          <p:cNvSpPr/>
          <p:nvPr/>
        </p:nvSpPr>
        <p:spPr>
          <a:xfrm>
            <a:off x="268255" y="4233374"/>
            <a:ext cx="10612330" cy="953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78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ধরণের হিসাবকে গুন বলে।</a:t>
            </a:r>
            <a:r>
              <a:rPr lang="en-US" sz="378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8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78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78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প্রতীক কে গুন চিহ্ন বলে।  </a:t>
            </a:r>
            <a:endParaRPr lang="en-US" sz="378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3AFEBC-7FCD-42B6-82DE-8D2D946052C2}"/>
              </a:ext>
            </a:extLst>
          </p:cNvPr>
          <p:cNvSpPr/>
          <p:nvPr/>
        </p:nvSpPr>
        <p:spPr>
          <a:xfrm>
            <a:off x="1076502" y="120964"/>
            <a:ext cx="10612329" cy="13298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৩,৪বার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বাক্যেও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FA147A-CD5B-42BA-9DEA-145CE3F38383}"/>
                  </a:ext>
                </a:extLst>
              </p:cNvPr>
              <p:cNvSpPr txBox="1"/>
              <p:nvPr/>
            </p:nvSpPr>
            <p:spPr>
              <a:xfrm>
                <a:off x="402400" y="2457076"/>
                <a:ext cx="3120405" cy="710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20" i="1">
                          <a:latin typeface="Cambria Math" panose="02040503050406030204" pitchFamily="18" charset="0"/>
                        </a:rPr>
                        <m:t>৩</m:t>
                      </m:r>
                      <m:r>
                        <a:rPr lang="en-US" sz="462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620" i="1">
                          <a:latin typeface="Cambria Math" panose="02040503050406030204" pitchFamily="18" charset="0"/>
                        </a:rPr>
                        <m:t>৪</m:t>
                      </m:r>
                      <m:r>
                        <a:rPr lang="en-US" sz="462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20" i="1">
                          <a:latin typeface="Cambria Math" panose="02040503050406030204" pitchFamily="18" charset="0"/>
                        </a:rPr>
                        <m:t>১২</m:t>
                      </m:r>
                    </m:oMath>
                  </m:oMathPara>
                </a14:m>
                <a:endParaRPr lang="en-US" sz="252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FA147A-CD5B-42BA-9DEA-145CE3F38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0" y="2457076"/>
                <a:ext cx="3120405" cy="710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960A41C-7601-4BC4-BF26-2B47E71D8CE6}"/>
              </a:ext>
            </a:extLst>
          </p:cNvPr>
          <p:cNvSpPr/>
          <p:nvPr/>
        </p:nvSpPr>
        <p:spPr>
          <a:xfrm>
            <a:off x="4471376" y="2390019"/>
            <a:ext cx="7217454" cy="73866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9695-42BB-415B-AEA5-8F779B568B29}"/>
                  </a:ext>
                </a:extLst>
              </p:cNvPr>
              <p:cNvSpPr txBox="1"/>
              <p:nvPr/>
            </p:nvSpPr>
            <p:spPr>
              <a:xfrm>
                <a:off x="10880585" y="3998986"/>
                <a:ext cx="1114088" cy="142192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24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924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D59695-42BB-415B-AEA5-8F779B56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585" y="3998986"/>
                <a:ext cx="1114088" cy="1421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6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6A483C-1D6B-47A5-9C40-14E4AF76D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5015" y="4028128"/>
            <a:ext cx="1595090" cy="161833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857B85-A792-4607-82C3-249D19235436}"/>
              </a:ext>
            </a:extLst>
          </p:cNvPr>
          <p:cNvSpPr/>
          <p:nvPr/>
        </p:nvSpPr>
        <p:spPr>
          <a:xfrm>
            <a:off x="1361616" y="132678"/>
            <a:ext cx="9468769" cy="3695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4C0A7A-1587-4E1C-BE70-8C4E2EB34AE3}"/>
              </a:ext>
            </a:extLst>
          </p:cNvPr>
          <p:cNvSpPr/>
          <p:nvPr/>
        </p:nvSpPr>
        <p:spPr>
          <a:xfrm>
            <a:off x="1748714" y="1372104"/>
            <a:ext cx="2217998" cy="202133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6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দলে বস্তুর সংখ্যা</a:t>
            </a:r>
            <a:endParaRPr lang="en-US" sz="336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50351-77C1-46B9-BA0D-C3970F1A61EE}"/>
              </a:ext>
            </a:extLst>
          </p:cNvPr>
          <p:cNvSpPr/>
          <p:nvPr/>
        </p:nvSpPr>
        <p:spPr>
          <a:xfrm>
            <a:off x="2104224" y="350305"/>
            <a:ext cx="1367450" cy="123971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21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21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3C7061-FB8A-4700-9824-C97FFD35EF4E}"/>
              </a:ext>
            </a:extLst>
          </p:cNvPr>
          <p:cNvSpPr/>
          <p:nvPr/>
        </p:nvSpPr>
        <p:spPr>
          <a:xfrm>
            <a:off x="7965512" y="1489263"/>
            <a:ext cx="2190708" cy="2021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21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বস্তুর সংখ্যা</a:t>
            </a:r>
            <a:endParaRPr lang="en-US" sz="4021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FF9C32-E347-4BA2-A55B-66831AD5C67C}"/>
              </a:ext>
            </a:extLst>
          </p:cNvPr>
          <p:cNvSpPr/>
          <p:nvPr/>
        </p:nvSpPr>
        <p:spPr>
          <a:xfrm>
            <a:off x="4741530" y="1527205"/>
            <a:ext cx="2043233" cy="20213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6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সংখ্যা</a:t>
            </a:r>
            <a:endParaRPr lang="en-US" sz="336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F0B1AF-99AF-436B-AD2D-8267391659AB}"/>
              </a:ext>
            </a:extLst>
          </p:cNvPr>
          <p:cNvSpPr/>
          <p:nvPr/>
        </p:nvSpPr>
        <p:spPr>
          <a:xfrm>
            <a:off x="5147461" y="350305"/>
            <a:ext cx="1367450" cy="1239711"/>
          </a:xfrm>
          <a:prstGeom prst="rect">
            <a:avLst/>
          </a:prstGeom>
          <a:solidFill>
            <a:srgbClr val="FAD8F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21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21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E25BBF-E324-4E34-A46E-8AC537AC6157}"/>
              </a:ext>
            </a:extLst>
          </p:cNvPr>
          <p:cNvSpPr/>
          <p:nvPr/>
        </p:nvSpPr>
        <p:spPr>
          <a:xfrm>
            <a:off x="8377140" y="407735"/>
            <a:ext cx="1367450" cy="1239711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21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021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7651A7D8-40D2-4357-AB3B-A8E46F61FFF6}"/>
              </a:ext>
            </a:extLst>
          </p:cNvPr>
          <p:cNvSpPr/>
          <p:nvPr/>
        </p:nvSpPr>
        <p:spPr>
          <a:xfrm>
            <a:off x="7288283" y="773315"/>
            <a:ext cx="635099" cy="393686"/>
          </a:xfrm>
          <a:prstGeom prst="mathEqua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21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F2F0EC47-93EB-4007-A2BD-F00FD0F05DFC}"/>
              </a:ext>
            </a:extLst>
          </p:cNvPr>
          <p:cNvSpPr/>
          <p:nvPr/>
        </p:nvSpPr>
        <p:spPr>
          <a:xfrm>
            <a:off x="3908943" y="476772"/>
            <a:ext cx="836805" cy="896180"/>
          </a:xfrm>
          <a:prstGeom prst="mathMultiply">
            <a:avLst>
              <a:gd name="adj1" fmla="val 11728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21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700621E-2BA6-497A-94AB-83953084D9EC}"/>
              </a:ext>
            </a:extLst>
          </p:cNvPr>
          <p:cNvSpPr/>
          <p:nvPr/>
        </p:nvSpPr>
        <p:spPr>
          <a:xfrm rot="5400000">
            <a:off x="5402296" y="3600345"/>
            <a:ext cx="2225227" cy="3066771"/>
          </a:xfrm>
          <a:prstGeom prst="wedgeRectCallout">
            <a:avLst>
              <a:gd name="adj1" fmla="val -9256"/>
              <a:gd name="adj2" fmla="val -10337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3D74D2-7981-4467-AB64-844A3849F0CC}"/>
                  </a:ext>
                </a:extLst>
              </p:cNvPr>
              <p:cNvSpPr/>
              <p:nvPr/>
            </p:nvSpPr>
            <p:spPr>
              <a:xfrm>
                <a:off x="4872769" y="4107752"/>
                <a:ext cx="3284283" cy="22252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4620" b="1" dirty="0" err="1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0" b="1" dirty="0" err="1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2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0" b="1" dirty="0" err="1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প্রতীক</a:t>
                </a:r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0" b="1" dirty="0" err="1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গুলিয়ে</a:t>
                </a:r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0" b="1" dirty="0" err="1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ফেলোনা</a:t>
                </a:r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620" b="1" dirty="0" err="1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462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3D74D2-7981-4467-AB64-844A3849F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69" y="4107752"/>
                <a:ext cx="3284283" cy="2225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250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F3A3D4-679D-4D14-8AFB-FB8283CCB038}"/>
              </a:ext>
            </a:extLst>
          </p:cNvPr>
          <p:cNvSpPr/>
          <p:nvPr/>
        </p:nvSpPr>
        <p:spPr>
          <a:xfrm>
            <a:off x="5055476" y="1058814"/>
            <a:ext cx="6810704" cy="387056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BDC3F7-AA1A-492B-86DC-BC84D58BB6CB}"/>
              </a:ext>
            </a:extLst>
          </p:cNvPr>
          <p:cNvSpPr/>
          <p:nvPr/>
        </p:nvSpPr>
        <p:spPr>
          <a:xfrm>
            <a:off x="6287526" y="3863417"/>
            <a:ext cx="479009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৩৯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5A4254A-5FE3-4589-B039-1D8DA56D6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6" y="1279423"/>
            <a:ext cx="2714695" cy="2212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4112D-528E-49E3-96AE-9690E8E45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2" y="216723"/>
            <a:ext cx="4604440" cy="6069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48406F-B509-4F58-AD03-530C5139D161}"/>
              </a:ext>
            </a:extLst>
          </p:cNvPr>
          <p:cNvSpPr/>
          <p:nvPr/>
        </p:nvSpPr>
        <p:spPr>
          <a:xfrm rot="19874553">
            <a:off x="10320253" y="1021794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949FB0-5777-4751-BA5D-08B87574A545}"/>
              </a:ext>
            </a:extLst>
          </p:cNvPr>
          <p:cNvSpPr/>
          <p:nvPr/>
        </p:nvSpPr>
        <p:spPr>
          <a:xfrm>
            <a:off x="10819351" y="867458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97C7EE-CEDC-4EB8-BF00-57FF296301AC}"/>
              </a:ext>
            </a:extLst>
          </p:cNvPr>
          <p:cNvSpPr/>
          <p:nvPr/>
        </p:nvSpPr>
        <p:spPr>
          <a:xfrm rot="8789219">
            <a:off x="3843414" y="4196732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44AACA-8741-4716-AF18-225AC113A2AD}"/>
              </a:ext>
            </a:extLst>
          </p:cNvPr>
          <p:cNvSpPr/>
          <p:nvPr/>
        </p:nvSpPr>
        <p:spPr>
          <a:xfrm>
            <a:off x="4832688" y="4037790"/>
            <a:ext cx="609292" cy="604935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6851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FEE60DD-8A6E-4378-A6E8-21A1AB6A3114}"/>
              </a:ext>
            </a:extLst>
          </p:cNvPr>
          <p:cNvSpPr/>
          <p:nvPr/>
        </p:nvSpPr>
        <p:spPr>
          <a:xfrm>
            <a:off x="1408132" y="-325929"/>
            <a:ext cx="2074422" cy="205504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45978A-1E55-4B66-B288-4184E7D0A656}"/>
              </a:ext>
            </a:extLst>
          </p:cNvPr>
          <p:cNvSpPr/>
          <p:nvPr/>
        </p:nvSpPr>
        <p:spPr>
          <a:xfrm>
            <a:off x="6898717" y="-340456"/>
            <a:ext cx="2074422" cy="205504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3DB50C-20E0-44A5-B542-A1788D9157D5}"/>
              </a:ext>
            </a:extLst>
          </p:cNvPr>
          <p:cNvSpPr/>
          <p:nvPr/>
        </p:nvSpPr>
        <p:spPr>
          <a:xfrm>
            <a:off x="9735669" y="-340455"/>
            <a:ext cx="2074422" cy="205504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33BE3C-FA2E-4173-BE47-662BF2050FA3}"/>
              </a:ext>
            </a:extLst>
          </p:cNvPr>
          <p:cNvSpPr/>
          <p:nvPr/>
        </p:nvSpPr>
        <p:spPr>
          <a:xfrm>
            <a:off x="4257906" y="-325928"/>
            <a:ext cx="2074422" cy="205504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60E922-04E1-4B98-8F7E-61232D732411}"/>
              </a:ext>
            </a:extLst>
          </p:cNvPr>
          <p:cNvSpPr/>
          <p:nvPr/>
        </p:nvSpPr>
        <p:spPr>
          <a:xfrm>
            <a:off x="3117934" y="1662287"/>
            <a:ext cx="6584066" cy="86594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027" b="1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</a:t>
            </a:r>
            <a:r>
              <a:rPr lang="bn-IN" sz="5027" b="1" dirty="0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bn-BD" sz="5027" b="1" dirty="0">
                <a:latin typeface="NikoshBAN" panose="02000000000000000000" pitchFamily="2" charset="0"/>
                <a:cs typeface="NikoshBAN" panose="02000000000000000000" pitchFamily="2" charset="0"/>
              </a:rPr>
              <a:t> আছে ?</a:t>
            </a:r>
            <a:endParaRPr lang="en-US" sz="5027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A066F-A966-4351-8980-8C299B6BB72D}"/>
              </a:ext>
            </a:extLst>
          </p:cNvPr>
          <p:cNvSpPr txBox="1"/>
          <p:nvPr/>
        </p:nvSpPr>
        <p:spPr>
          <a:xfrm>
            <a:off x="4884006" y="2708148"/>
            <a:ext cx="3051922" cy="788549"/>
          </a:xfrm>
          <a:prstGeom prst="rect">
            <a:avLst/>
          </a:prstGeom>
          <a:solidFill>
            <a:srgbClr val="FF0000"/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24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4524" dirty="0">
                <a:latin typeface="NikoshBAN" panose="02000000000000000000" pitchFamily="2" charset="0"/>
                <a:cs typeface="NikoshBAN" panose="02000000000000000000" pitchFamily="2" charset="0"/>
              </a:rPr>
              <a:t>থালা </a:t>
            </a:r>
            <a:endParaRPr lang="en-US" sz="452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D561E-7B8B-4669-8AD8-A074FC9C922F}"/>
              </a:ext>
            </a:extLst>
          </p:cNvPr>
          <p:cNvSpPr/>
          <p:nvPr/>
        </p:nvSpPr>
        <p:spPr>
          <a:xfrm>
            <a:off x="2600006" y="3624308"/>
            <a:ext cx="7949800" cy="14847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bn-IN" sz="4524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থালায়</a:t>
            </a:r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24" dirty="0">
                <a:latin typeface="NikoshBAN" panose="02000000000000000000" pitchFamily="2" charset="0"/>
                <a:cs typeface="NikoshBAN" panose="02000000000000000000" pitchFamily="2" charset="0"/>
              </a:rPr>
              <a:t>২টি করে আপেল রাখা  হয়</a:t>
            </a:r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,তবে এ</a:t>
            </a:r>
            <a:r>
              <a:rPr lang="bn-IN" sz="4524" dirty="0">
                <a:latin typeface="NikoshBAN" panose="02000000000000000000" pitchFamily="2" charset="0"/>
                <a:cs typeface="NikoshBAN" panose="02000000000000000000" pitchFamily="2" charset="0"/>
              </a:rPr>
              <a:t>কত্রে</a:t>
            </a:r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 কয়টি </a:t>
            </a:r>
            <a:r>
              <a:rPr lang="bn-IN" sz="4524" dirty="0">
                <a:latin typeface="NikoshBAN" panose="02000000000000000000" pitchFamily="2" charset="0"/>
                <a:cs typeface="NikoshBAN" panose="02000000000000000000" pitchFamily="2" charset="0"/>
              </a:rPr>
              <a:t>আপেল হ</a:t>
            </a:r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বে?</a:t>
            </a:r>
            <a:r>
              <a:rPr lang="bn-IN" sz="4524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2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B8D23-9609-4D96-B751-B305F18E732E}"/>
              </a:ext>
            </a:extLst>
          </p:cNvPr>
          <p:cNvSpPr txBox="1"/>
          <p:nvPr/>
        </p:nvSpPr>
        <p:spPr>
          <a:xfrm>
            <a:off x="4558433" y="5236684"/>
            <a:ext cx="4414706" cy="788549"/>
          </a:xfrm>
          <a:prstGeom prst="rect">
            <a:avLst/>
          </a:prstGeom>
          <a:noFill/>
          <a:ln>
            <a:solidFill>
              <a:srgbClr val="1D931D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524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সমাধান করি</a:t>
            </a:r>
            <a:endParaRPr lang="en-US" sz="452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2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3715150-D19F-41E9-84ED-1CEC753D3C32}"/>
              </a:ext>
            </a:extLst>
          </p:cNvPr>
          <p:cNvSpPr/>
          <p:nvPr/>
        </p:nvSpPr>
        <p:spPr>
          <a:xfrm>
            <a:off x="1553259" y="1487422"/>
            <a:ext cx="669640" cy="84196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8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us Sign 20">
            <a:extLst>
              <a:ext uri="{FF2B5EF4-FFF2-40B4-BE49-F238E27FC236}">
                <a16:creationId xmlns:a16="http://schemas.microsoft.com/office/drawing/2014/main" id="{B628B23B-9762-44EA-853E-312415332FC5}"/>
              </a:ext>
            </a:extLst>
          </p:cNvPr>
          <p:cNvSpPr/>
          <p:nvPr/>
        </p:nvSpPr>
        <p:spPr>
          <a:xfrm>
            <a:off x="2894188" y="1487421"/>
            <a:ext cx="368802" cy="796079"/>
          </a:xfrm>
          <a:prstGeom prst="mathPlus">
            <a:avLst>
              <a:gd name="adj1" fmla="val 293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4EB38F-3381-41AB-9AE4-247074E48CC9}"/>
              </a:ext>
            </a:extLst>
          </p:cNvPr>
          <p:cNvSpPr/>
          <p:nvPr/>
        </p:nvSpPr>
        <p:spPr>
          <a:xfrm>
            <a:off x="7874786" y="1583202"/>
            <a:ext cx="669640" cy="84196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8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B8649-5D27-4D5F-B193-6CCA806E2098}"/>
              </a:ext>
            </a:extLst>
          </p:cNvPr>
          <p:cNvSpPr/>
          <p:nvPr/>
        </p:nvSpPr>
        <p:spPr>
          <a:xfrm>
            <a:off x="5767609" y="1487422"/>
            <a:ext cx="669640" cy="84196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8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88A37A-E1DC-4783-8ADD-376E6BEE5F36}"/>
              </a:ext>
            </a:extLst>
          </p:cNvPr>
          <p:cNvSpPr/>
          <p:nvPr/>
        </p:nvSpPr>
        <p:spPr>
          <a:xfrm>
            <a:off x="3660433" y="1487422"/>
            <a:ext cx="669640" cy="84196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8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us Sign 20">
            <a:extLst>
              <a:ext uri="{FF2B5EF4-FFF2-40B4-BE49-F238E27FC236}">
                <a16:creationId xmlns:a16="http://schemas.microsoft.com/office/drawing/2014/main" id="{10A50F40-022E-4F81-923B-64498857E7A5}"/>
              </a:ext>
            </a:extLst>
          </p:cNvPr>
          <p:cNvSpPr/>
          <p:nvPr/>
        </p:nvSpPr>
        <p:spPr>
          <a:xfrm>
            <a:off x="5001365" y="1487421"/>
            <a:ext cx="368802" cy="796079"/>
          </a:xfrm>
          <a:prstGeom prst="mathPl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/>
          </a:p>
        </p:txBody>
      </p:sp>
      <p:sp>
        <p:nvSpPr>
          <p:cNvPr id="8" name="Plus Sign 20">
            <a:extLst>
              <a:ext uri="{FF2B5EF4-FFF2-40B4-BE49-F238E27FC236}">
                <a16:creationId xmlns:a16="http://schemas.microsoft.com/office/drawing/2014/main" id="{63FA525F-1C11-488A-87FC-FAAE7FF47116}"/>
              </a:ext>
            </a:extLst>
          </p:cNvPr>
          <p:cNvSpPr/>
          <p:nvPr/>
        </p:nvSpPr>
        <p:spPr>
          <a:xfrm>
            <a:off x="7093243" y="1583202"/>
            <a:ext cx="368802" cy="796079"/>
          </a:xfrm>
          <a:prstGeom prst="mathPl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/>
          </a:p>
        </p:txBody>
      </p:sp>
      <p:sp>
        <p:nvSpPr>
          <p:cNvPr id="9" name="Equals 22">
            <a:extLst>
              <a:ext uri="{FF2B5EF4-FFF2-40B4-BE49-F238E27FC236}">
                <a16:creationId xmlns:a16="http://schemas.microsoft.com/office/drawing/2014/main" id="{B29F85F7-410A-4DE2-98C2-649CDA6C6557}"/>
              </a:ext>
            </a:extLst>
          </p:cNvPr>
          <p:cNvSpPr/>
          <p:nvPr/>
        </p:nvSpPr>
        <p:spPr>
          <a:xfrm>
            <a:off x="9215714" y="1774762"/>
            <a:ext cx="412086" cy="518133"/>
          </a:xfrm>
          <a:prstGeom prst="mathEqua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98F333-C3D8-4BF0-8C40-CCB3EFD5626E}"/>
              </a:ext>
            </a:extLst>
          </p:cNvPr>
          <p:cNvSpPr/>
          <p:nvPr/>
        </p:nvSpPr>
        <p:spPr>
          <a:xfrm>
            <a:off x="10077742" y="1487422"/>
            <a:ext cx="669640" cy="84196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8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999F9-754C-4622-98E5-F0EF814972AE}"/>
              </a:ext>
            </a:extLst>
          </p:cNvPr>
          <p:cNvSpPr txBox="1"/>
          <p:nvPr/>
        </p:nvSpPr>
        <p:spPr>
          <a:xfrm>
            <a:off x="402462" y="5033562"/>
            <a:ext cx="11399934" cy="6740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780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সমান জিনিস বারবার নিয়ে হিসাব করাকে গণিতের ভাষায় গুণ বলে।  </a:t>
            </a:r>
            <a:endParaRPr lang="en-US" sz="378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CA99F8-3DE5-488E-8FCB-5E7B26A78866}"/>
              </a:ext>
            </a:extLst>
          </p:cNvPr>
          <p:cNvSpPr/>
          <p:nvPr/>
        </p:nvSpPr>
        <p:spPr>
          <a:xfrm rot="21416858">
            <a:off x="6493376" y="-586571"/>
            <a:ext cx="2328921" cy="277206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FD0824-C74A-4FF3-8B1B-090F4C550A68}"/>
              </a:ext>
            </a:extLst>
          </p:cNvPr>
          <p:cNvSpPr/>
          <p:nvPr/>
        </p:nvSpPr>
        <p:spPr>
          <a:xfrm rot="21426155">
            <a:off x="900266" y="-467801"/>
            <a:ext cx="2387880" cy="274824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855580-EFD6-44C2-8CF9-9ECF295458E9}"/>
              </a:ext>
            </a:extLst>
          </p:cNvPr>
          <p:cNvSpPr/>
          <p:nvPr/>
        </p:nvSpPr>
        <p:spPr>
          <a:xfrm rot="21317293">
            <a:off x="9277666" y="-610324"/>
            <a:ext cx="2406875" cy="2793267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B28312-A5E3-46D2-892C-7C4DA817924B}"/>
              </a:ext>
            </a:extLst>
          </p:cNvPr>
          <p:cNvSpPr/>
          <p:nvPr/>
        </p:nvSpPr>
        <p:spPr>
          <a:xfrm rot="21422372">
            <a:off x="3536072" y="-592454"/>
            <a:ext cx="2383147" cy="278382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sp>
        <p:nvSpPr>
          <p:cNvPr id="24" name="Callout: Down Arrow 35">
            <a:extLst>
              <a:ext uri="{FF2B5EF4-FFF2-40B4-BE49-F238E27FC236}">
                <a16:creationId xmlns:a16="http://schemas.microsoft.com/office/drawing/2014/main" id="{5415B6BA-DF93-484F-9F12-CD21346BC815}"/>
              </a:ext>
            </a:extLst>
          </p:cNvPr>
          <p:cNvSpPr/>
          <p:nvPr/>
        </p:nvSpPr>
        <p:spPr>
          <a:xfrm>
            <a:off x="3021916" y="2557915"/>
            <a:ext cx="5894663" cy="1102383"/>
          </a:xfrm>
          <a:prstGeom prst="downArrowCallout">
            <a:avLst>
              <a:gd name="adj1" fmla="val 31542"/>
              <a:gd name="adj2" fmla="val 87484"/>
              <a:gd name="adj3" fmla="val 26366"/>
              <a:gd name="adj4" fmla="val 459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8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ভাবেও প্রকাশ করা যায়</a:t>
            </a:r>
            <a:endParaRPr lang="en-US" sz="378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Multiplication Sign 42">
            <a:extLst>
              <a:ext uri="{FF2B5EF4-FFF2-40B4-BE49-F238E27FC236}">
                <a16:creationId xmlns:a16="http://schemas.microsoft.com/office/drawing/2014/main" id="{FAF22F04-655B-478F-BC2F-34585AF29EBD}"/>
              </a:ext>
            </a:extLst>
          </p:cNvPr>
          <p:cNvSpPr/>
          <p:nvPr/>
        </p:nvSpPr>
        <p:spPr>
          <a:xfrm>
            <a:off x="4331722" y="3553448"/>
            <a:ext cx="1155970" cy="1085848"/>
          </a:xfrm>
          <a:prstGeom prst="mathMultipl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606923-25DD-4A50-AFC4-F1E417B563A1}"/>
              </a:ext>
            </a:extLst>
          </p:cNvPr>
          <p:cNvSpPr/>
          <p:nvPr/>
        </p:nvSpPr>
        <p:spPr>
          <a:xfrm>
            <a:off x="2799231" y="3745006"/>
            <a:ext cx="765422" cy="811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8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60FD03-990D-4961-A13B-5366691715E8}"/>
              </a:ext>
            </a:extLst>
          </p:cNvPr>
          <p:cNvSpPr/>
          <p:nvPr/>
        </p:nvSpPr>
        <p:spPr>
          <a:xfrm>
            <a:off x="6534680" y="3745006"/>
            <a:ext cx="765422" cy="811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8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Equals 22">
            <a:extLst>
              <a:ext uri="{FF2B5EF4-FFF2-40B4-BE49-F238E27FC236}">
                <a16:creationId xmlns:a16="http://schemas.microsoft.com/office/drawing/2014/main" id="{837D8CBF-2B43-403E-989A-D0EA0254CC4F}"/>
              </a:ext>
            </a:extLst>
          </p:cNvPr>
          <p:cNvSpPr/>
          <p:nvPr/>
        </p:nvSpPr>
        <p:spPr>
          <a:xfrm>
            <a:off x="8162951" y="3936564"/>
            <a:ext cx="471029" cy="499240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8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0F974B-08BF-4935-B967-D9184487D430}"/>
              </a:ext>
            </a:extLst>
          </p:cNvPr>
          <p:cNvSpPr/>
          <p:nvPr/>
        </p:nvSpPr>
        <p:spPr>
          <a:xfrm>
            <a:off x="9312320" y="3649225"/>
            <a:ext cx="765422" cy="8112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8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921A5E-015E-4F60-8EA7-D5FF805DE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40" y="-8729"/>
            <a:ext cx="1188402" cy="11884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ACCB6B-AA14-4F8C-BEA2-9621B687C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7" y="20393"/>
            <a:ext cx="1188402" cy="11884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E442B8-4330-438E-AA6D-28E63DB8C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27" y="0"/>
            <a:ext cx="1188402" cy="11884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455F1-997F-4EE9-A94E-9E9364340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05" y="-32444"/>
            <a:ext cx="1188402" cy="11884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3BE2DF-1EC4-4CFB-821A-BCEA5E3DC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36" y="-76463"/>
            <a:ext cx="1188402" cy="11884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BF576D-B9CA-4DFA-BAB5-A6DB42D5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44" y="-83653"/>
            <a:ext cx="1188402" cy="11884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979A46-D750-4A98-A124-5A5186D2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36" y="20393"/>
            <a:ext cx="1188402" cy="11884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E9B1F56-680B-48B1-905D-D7A53F880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32" y="12484"/>
            <a:ext cx="1188402" cy="11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EF4675-6A67-4030-837B-3F5F7F667147}"/>
              </a:ext>
            </a:extLst>
          </p:cNvPr>
          <p:cNvGrpSpPr/>
          <p:nvPr/>
        </p:nvGrpSpPr>
        <p:grpSpPr>
          <a:xfrm>
            <a:off x="30005" y="2986531"/>
            <a:ext cx="3026156" cy="1998964"/>
            <a:chOff x="521880" y="136241"/>
            <a:chExt cx="1538457" cy="914041"/>
          </a:xfrm>
        </p:grpSpPr>
        <p:pic>
          <p:nvPicPr>
            <p:cNvPr id="3" name="Picture 2" descr="plate.png">
              <a:extLst>
                <a:ext uri="{FF2B5EF4-FFF2-40B4-BE49-F238E27FC236}">
                  <a16:creationId xmlns:a16="http://schemas.microsoft.com/office/drawing/2014/main" id="{6A42D8E0-301A-44EE-9D99-9A9E4792B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880" y="300619"/>
              <a:ext cx="1538457" cy="749663"/>
            </a:xfrm>
            <a:prstGeom prst="rect">
              <a:avLst/>
            </a:prstGeom>
          </p:spPr>
        </p:pic>
        <p:pic>
          <p:nvPicPr>
            <p:cNvPr id="4" name="Picture 2" descr="http://www.clipartlord.com/wp-content/uploads/2015/01/banana17.png">
              <a:extLst>
                <a:ext uri="{FF2B5EF4-FFF2-40B4-BE49-F238E27FC236}">
                  <a16:creationId xmlns:a16="http://schemas.microsoft.com/office/drawing/2014/main" id="{806B7DF6-E495-49DB-85C6-78192C081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589" y="136241"/>
              <a:ext cx="876737" cy="645314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EE370E3-E24F-4FDB-9916-3B4017753E1E}"/>
              </a:ext>
            </a:extLst>
          </p:cNvPr>
          <p:cNvGrpSpPr/>
          <p:nvPr/>
        </p:nvGrpSpPr>
        <p:grpSpPr>
          <a:xfrm>
            <a:off x="8833949" y="2818148"/>
            <a:ext cx="3099434" cy="2019540"/>
            <a:chOff x="533400" y="1447800"/>
            <a:chExt cx="3284551" cy="1744647"/>
          </a:xfrm>
        </p:grpSpPr>
        <p:pic>
          <p:nvPicPr>
            <p:cNvPr id="6" name="Picture 5" descr="plate.png">
              <a:extLst>
                <a:ext uri="{FF2B5EF4-FFF2-40B4-BE49-F238E27FC236}">
                  <a16:creationId xmlns:a16="http://schemas.microsoft.com/office/drawing/2014/main" id="{A65954BB-7603-43AD-BA4C-585D575E7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1828801"/>
              <a:ext cx="3284551" cy="1363646"/>
            </a:xfrm>
            <a:prstGeom prst="rect">
              <a:avLst/>
            </a:prstGeom>
          </p:spPr>
        </p:pic>
        <p:pic>
          <p:nvPicPr>
            <p:cNvPr id="7" name="Picture 2" descr="http://www.clipartlord.com/wp-content/uploads/2015/01/banana17.png">
              <a:extLst>
                <a:ext uri="{FF2B5EF4-FFF2-40B4-BE49-F238E27FC236}">
                  <a16:creationId xmlns:a16="http://schemas.microsoft.com/office/drawing/2014/main" id="{F424323E-7BD8-4F4E-97EF-C377B9F2E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34311" y="1447800"/>
              <a:ext cx="1827547" cy="1374939"/>
            </a:xfrm>
            <a:prstGeom prst="rect">
              <a:avLst/>
            </a:prstGeom>
            <a:noFill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87226F-4670-451B-8150-082309C8482C}"/>
              </a:ext>
            </a:extLst>
          </p:cNvPr>
          <p:cNvGrpSpPr/>
          <p:nvPr/>
        </p:nvGrpSpPr>
        <p:grpSpPr>
          <a:xfrm>
            <a:off x="6341301" y="2909029"/>
            <a:ext cx="2808708" cy="2027050"/>
            <a:chOff x="533400" y="1447800"/>
            <a:chExt cx="3284551" cy="1744647"/>
          </a:xfrm>
        </p:grpSpPr>
        <p:pic>
          <p:nvPicPr>
            <p:cNvPr id="9" name="Picture 8" descr="plate.png">
              <a:extLst>
                <a:ext uri="{FF2B5EF4-FFF2-40B4-BE49-F238E27FC236}">
                  <a16:creationId xmlns:a16="http://schemas.microsoft.com/office/drawing/2014/main" id="{6AF113D0-B376-4D8A-ABA3-D5E01842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1828801"/>
              <a:ext cx="3284551" cy="1363646"/>
            </a:xfrm>
            <a:prstGeom prst="rect">
              <a:avLst/>
            </a:prstGeom>
          </p:spPr>
        </p:pic>
        <p:pic>
          <p:nvPicPr>
            <p:cNvPr id="10" name="Picture 2" descr="http://www.clipartlord.com/wp-content/uploads/2015/01/banana17.png">
              <a:extLst>
                <a:ext uri="{FF2B5EF4-FFF2-40B4-BE49-F238E27FC236}">
                  <a16:creationId xmlns:a16="http://schemas.microsoft.com/office/drawing/2014/main" id="{CCBA168C-8045-41AE-88B7-D6BC0E660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1207" y="1447800"/>
              <a:ext cx="2016715" cy="1374939"/>
            </a:xfrm>
            <a:prstGeom prst="rect">
              <a:avLst/>
            </a:prstGeom>
            <a:noFill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29D86F-2450-4A7F-95E3-25DEDDBC7BEB}"/>
              </a:ext>
            </a:extLst>
          </p:cNvPr>
          <p:cNvGrpSpPr/>
          <p:nvPr/>
        </p:nvGrpSpPr>
        <p:grpSpPr>
          <a:xfrm>
            <a:off x="2925592" y="3008677"/>
            <a:ext cx="3287545" cy="1932013"/>
            <a:chOff x="-138440" y="1288578"/>
            <a:chExt cx="3284551" cy="1775834"/>
          </a:xfrm>
        </p:grpSpPr>
        <p:pic>
          <p:nvPicPr>
            <p:cNvPr id="12" name="Picture 11" descr="plate.png">
              <a:extLst>
                <a:ext uri="{FF2B5EF4-FFF2-40B4-BE49-F238E27FC236}">
                  <a16:creationId xmlns:a16="http://schemas.microsoft.com/office/drawing/2014/main" id="{AE92A44A-FD26-4DBF-802E-6E24D87A1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38440" y="1700766"/>
              <a:ext cx="3284551" cy="1363646"/>
            </a:xfrm>
            <a:prstGeom prst="rect">
              <a:avLst/>
            </a:prstGeom>
          </p:spPr>
        </p:pic>
        <p:pic>
          <p:nvPicPr>
            <p:cNvPr id="13" name="Picture 2" descr="http://www.clipartlord.com/wp-content/uploads/2015/01/banana17.png">
              <a:extLst>
                <a:ext uri="{FF2B5EF4-FFF2-40B4-BE49-F238E27FC236}">
                  <a16:creationId xmlns:a16="http://schemas.microsoft.com/office/drawing/2014/main" id="{F1B3FAE3-009C-4701-9FFD-515ACDF6D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4836" y="1288578"/>
              <a:ext cx="1722977" cy="1374939"/>
            </a:xfrm>
            <a:prstGeom prst="rect">
              <a:avLst/>
            </a:prstGeom>
            <a:noFill/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67A03E-2616-4391-87E0-1690A1A2EC03}"/>
              </a:ext>
            </a:extLst>
          </p:cNvPr>
          <p:cNvSpPr/>
          <p:nvPr/>
        </p:nvSpPr>
        <p:spPr>
          <a:xfrm>
            <a:off x="426271" y="1593745"/>
            <a:ext cx="11339458" cy="117814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528" b="1" spc="63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নিচের ছবিতে ৪টি প্লেটে ৪টি করে কলা আছে। এখানে মোট কতটি কলা আছে তা গুণ চিহ্ন ব্যবহার করে গাণিতিক বাক্যের মাধ্যমে লিখ। </a:t>
            </a:r>
            <a:endParaRPr lang="en-US" sz="3528" b="1" spc="63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3C618-6270-4875-BAAC-A942B02ED051}"/>
              </a:ext>
            </a:extLst>
          </p:cNvPr>
          <p:cNvSpPr txBox="1"/>
          <p:nvPr/>
        </p:nvSpPr>
        <p:spPr>
          <a:xfrm>
            <a:off x="3232417" y="5372917"/>
            <a:ext cx="5727167" cy="7709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1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1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1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বাক্যটিঃ</a:t>
            </a:r>
            <a:r>
              <a:rPr lang="en-US" sz="441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1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1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× ৪ = ১৬ </a:t>
            </a:r>
            <a:r>
              <a:rPr lang="bn-BD" sz="441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1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E0354F-2CBF-43E3-8C15-D4BD6E35C52D}"/>
              </a:ext>
            </a:extLst>
          </p:cNvPr>
          <p:cNvSpPr/>
          <p:nvPr/>
        </p:nvSpPr>
        <p:spPr>
          <a:xfrm>
            <a:off x="4767584" y="178813"/>
            <a:ext cx="2587012" cy="1178143"/>
          </a:xfrm>
          <a:prstGeom prst="ellipse">
            <a:avLst/>
          </a:prstGeom>
          <a:noFill/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51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51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51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51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BFA3A5-28FF-4E12-9CAE-09F72610D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85" y="225233"/>
            <a:ext cx="1405599" cy="12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FF1C473-15AF-4D2E-9059-E5AEA27494CB}"/>
              </a:ext>
            </a:extLst>
          </p:cNvPr>
          <p:cNvSpPr/>
          <p:nvPr/>
        </p:nvSpPr>
        <p:spPr>
          <a:xfrm>
            <a:off x="275043" y="2347247"/>
            <a:ext cx="7332871" cy="3385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A040CD-CF58-4F77-BCE3-7453BD23F156}"/>
              </a:ext>
            </a:extLst>
          </p:cNvPr>
          <p:cNvSpPr/>
          <p:nvPr/>
        </p:nvSpPr>
        <p:spPr>
          <a:xfrm rot="21426155">
            <a:off x="659386" y="1908295"/>
            <a:ext cx="1978258" cy="227393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2AC535-7B3F-4830-AC1C-8D99626D8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51" y="465108"/>
            <a:ext cx="1450024" cy="1436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06571A-36FC-40F7-94AA-562230217E43}"/>
              </a:ext>
            </a:extLst>
          </p:cNvPr>
          <p:cNvSpPr/>
          <p:nvPr/>
        </p:nvSpPr>
        <p:spPr>
          <a:xfrm>
            <a:off x="3055121" y="1099364"/>
            <a:ext cx="6298301" cy="711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en-US" sz="4021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BF1AD-4E0D-44DD-9BDA-FD995FBFBBD9}"/>
              </a:ext>
            </a:extLst>
          </p:cNvPr>
          <p:cNvSpPr/>
          <p:nvPr/>
        </p:nvSpPr>
        <p:spPr>
          <a:xfrm>
            <a:off x="5032989" y="113955"/>
            <a:ext cx="2126021" cy="73866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0152E4-1771-4531-B461-8280AABFB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85" y="2452955"/>
            <a:ext cx="866144" cy="866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166F0-64DA-41C5-A709-C780C442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9" y="2421587"/>
            <a:ext cx="866144" cy="86614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8668C57-9E78-40FD-955B-04A95145F5AF}"/>
              </a:ext>
            </a:extLst>
          </p:cNvPr>
          <p:cNvSpPr/>
          <p:nvPr/>
        </p:nvSpPr>
        <p:spPr>
          <a:xfrm rot="21426155">
            <a:off x="3124471" y="2811038"/>
            <a:ext cx="1978258" cy="227393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E911D5-49FE-426C-A425-09B5AA3F3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47" y="3338681"/>
            <a:ext cx="866144" cy="866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7868A-1197-437D-9222-C8A439680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00" y="3324330"/>
            <a:ext cx="866144" cy="86614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EF976F5-7DD4-4858-B663-B29DAE160ECC}"/>
              </a:ext>
            </a:extLst>
          </p:cNvPr>
          <p:cNvSpPr/>
          <p:nvPr/>
        </p:nvSpPr>
        <p:spPr>
          <a:xfrm rot="21426155">
            <a:off x="817263" y="3498798"/>
            <a:ext cx="1978258" cy="227393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430D56-FDD3-4CCC-AE65-F08F56D2C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64" y="3982752"/>
            <a:ext cx="866144" cy="8661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A60911-CF69-41B3-827A-3FEEE815E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92" y="4012090"/>
            <a:ext cx="866144" cy="86614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A2CE553-E54D-4E5C-BDF0-59108E54C75F}"/>
              </a:ext>
            </a:extLst>
          </p:cNvPr>
          <p:cNvSpPr/>
          <p:nvPr/>
        </p:nvSpPr>
        <p:spPr>
          <a:xfrm rot="21426155">
            <a:off x="4974405" y="1819788"/>
            <a:ext cx="1978258" cy="227393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9EF5EF-6AEC-4843-A566-433ED2305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4" y="2347247"/>
            <a:ext cx="866144" cy="8661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7BDFF-9C15-40EA-B301-DA493FB02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36" y="2347247"/>
            <a:ext cx="866144" cy="8661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157D520-79AC-4259-908C-D7BDE8F5E830}"/>
              </a:ext>
            </a:extLst>
          </p:cNvPr>
          <p:cNvSpPr/>
          <p:nvPr/>
        </p:nvSpPr>
        <p:spPr>
          <a:xfrm rot="21426155">
            <a:off x="5215143" y="3490843"/>
            <a:ext cx="1978258" cy="227393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rgbClr val="C00000"/>
            </a:solidFill>
          </a:ln>
          <a:scene3d>
            <a:camera prst="isometricOffAxis1Top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3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9C279C-18FC-426F-856E-14312167B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48" y="3948007"/>
            <a:ext cx="866144" cy="8661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C15770-D1C3-40DE-BA1C-45144C63F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33" b="980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25" y="3948007"/>
            <a:ext cx="866144" cy="866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F13CBA-74D7-4425-81CF-FC07ABE92326}"/>
                  </a:ext>
                </a:extLst>
              </p:cNvPr>
              <p:cNvSpPr/>
              <p:nvPr/>
            </p:nvSpPr>
            <p:spPr>
              <a:xfrm>
                <a:off x="7805912" y="3213391"/>
                <a:ext cx="3816682" cy="92333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>
                    <a:ln w="11430"/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</a:t>
                </a:r>
                <a14:m>
                  <m:oMath xmlns:m="http://schemas.openxmlformats.org/officeDocument/2006/math">
                    <m:r>
                      <a:rPr lang="en-US" sz="54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5400" b="1" i="1">
                        <a:ln w="11430"/>
                        <a:solidFill>
                          <a:srgbClr val="00206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৫</m:t>
                    </m:r>
                    <m:r>
                      <a:rPr lang="en-US" sz="54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=</m:t>
                    </m:r>
                    <m:r>
                      <a:rPr lang="en-US" sz="5400" b="1" i="1">
                        <a:ln w="11430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১০</m:t>
                    </m:r>
                  </m:oMath>
                </a14:m>
                <a:endParaRPr lang="en-US" sz="5400" b="1" dirty="0">
                  <a:ln w="1143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F13CBA-74D7-4425-81CF-FC07ABE92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912" y="3213391"/>
                <a:ext cx="3816682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9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7F672-050A-4591-B37C-FB152D363F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03" y="2031517"/>
            <a:ext cx="3534246" cy="2650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25F87-96DB-4B6A-9857-60B47CE68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531" y="2103658"/>
            <a:ext cx="3534246" cy="2650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75AD4-D641-4BE8-8AD7-7CA21B9773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783" y="2175799"/>
            <a:ext cx="3534246" cy="2650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E8736C-111A-42FF-B604-1DA15617A3A1}"/>
              </a:ext>
            </a:extLst>
          </p:cNvPr>
          <p:cNvSpPr/>
          <p:nvPr/>
        </p:nvSpPr>
        <p:spPr>
          <a:xfrm>
            <a:off x="994440" y="199991"/>
            <a:ext cx="10515600" cy="132343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</a:t>
            </a:r>
            <a:r>
              <a:rPr lang="en-US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টেবিল আছে। প্রতিটি টেবিলের ৪টি করে পা আছে। এখানে সবগুলো টেবিলের মোট কয়টি পা আছে? </a:t>
            </a:r>
            <a:endParaRPr lang="en-US" sz="4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088DD7-7BEA-437D-A28B-4CFDBC37D4F0}"/>
              </a:ext>
            </a:extLst>
          </p:cNvPr>
          <p:cNvSpPr/>
          <p:nvPr/>
        </p:nvSpPr>
        <p:spPr>
          <a:xfrm>
            <a:off x="3198142" y="4805568"/>
            <a:ext cx="5571764" cy="769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bn-BD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97B6F-44B6-415A-A7C2-FC479C271F58}"/>
              </a:ext>
            </a:extLst>
          </p:cNvPr>
          <p:cNvSpPr/>
          <p:nvPr/>
        </p:nvSpPr>
        <p:spPr>
          <a:xfrm>
            <a:off x="2844454" y="4805569"/>
            <a:ext cx="6503092" cy="769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বাক্যটি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হবেঃ</a:t>
            </a:r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৩ = ১২ </a:t>
            </a:r>
            <a:r>
              <a:rPr lang="bn-BD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9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0A08B8B4-C263-425F-97C7-83C1C6FDE352}"/>
              </a:ext>
            </a:extLst>
          </p:cNvPr>
          <p:cNvSpPr/>
          <p:nvPr/>
        </p:nvSpPr>
        <p:spPr>
          <a:xfrm>
            <a:off x="1515641" y="641279"/>
            <a:ext cx="2491462" cy="1892324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6A237EE9-965D-4F71-B79E-B1C412192377}"/>
              </a:ext>
            </a:extLst>
          </p:cNvPr>
          <p:cNvSpPr/>
          <p:nvPr/>
        </p:nvSpPr>
        <p:spPr>
          <a:xfrm>
            <a:off x="872927" y="2628902"/>
            <a:ext cx="10428642" cy="1376683"/>
          </a:xfrm>
          <a:prstGeom prst="cub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 b="1" dirty="0">
              <a:solidFill>
                <a:srgbClr val="C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9A53D2-9DF6-4969-8CD4-58F5CB9677E5}"/>
              </a:ext>
            </a:extLst>
          </p:cNvPr>
          <p:cNvSpPr/>
          <p:nvPr/>
        </p:nvSpPr>
        <p:spPr>
          <a:xfrm>
            <a:off x="40743" y="4205995"/>
            <a:ext cx="12242612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মুরগিগুলো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C3E2F27-116E-42DC-914F-4750ADD8E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42" y="283692"/>
            <a:ext cx="1503636" cy="15036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29D045-CAED-4F5F-8863-4472032E1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31" y="328346"/>
            <a:ext cx="1503636" cy="150363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0C38F9-86ED-47F2-8A07-6763AB907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86" y="1029966"/>
            <a:ext cx="1503636" cy="1503636"/>
          </a:xfrm>
          <a:prstGeom prst="rect">
            <a:avLst/>
          </a:prstGeom>
        </p:spPr>
      </p:pic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FC9B84C1-52F3-4660-966F-22D2B5B8CE51}"/>
              </a:ext>
            </a:extLst>
          </p:cNvPr>
          <p:cNvSpPr/>
          <p:nvPr/>
        </p:nvSpPr>
        <p:spPr>
          <a:xfrm>
            <a:off x="4583612" y="618952"/>
            <a:ext cx="2491462" cy="1892324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BE6A20C-9489-4939-BB09-810C7D01E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12" y="261365"/>
            <a:ext cx="1503636" cy="15036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7DD3747-C8AB-4322-9A94-A791F1F4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502" y="306018"/>
            <a:ext cx="1503636" cy="150363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4F5D9F-992B-442F-9A17-8E246187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57" y="1007639"/>
            <a:ext cx="1503636" cy="1503636"/>
          </a:xfrm>
          <a:prstGeom prst="rect">
            <a:avLst/>
          </a:prstGeom>
        </p:spPr>
      </p:pic>
      <p:sp>
        <p:nvSpPr>
          <p:cNvPr id="45" name="Rectangle: Diagonal Corners Rounded 44">
            <a:extLst>
              <a:ext uri="{FF2B5EF4-FFF2-40B4-BE49-F238E27FC236}">
                <a16:creationId xmlns:a16="http://schemas.microsoft.com/office/drawing/2014/main" id="{D8A9A903-5877-4FE9-B160-2490F7FB444E}"/>
              </a:ext>
            </a:extLst>
          </p:cNvPr>
          <p:cNvSpPr/>
          <p:nvPr/>
        </p:nvSpPr>
        <p:spPr>
          <a:xfrm>
            <a:off x="7698843" y="607788"/>
            <a:ext cx="2491462" cy="1892324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1694885-A64A-4751-891D-A0A94589D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44" y="250202"/>
            <a:ext cx="1503636" cy="15036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348647D-6C92-4050-BF90-A64298942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33" y="294855"/>
            <a:ext cx="1503636" cy="15036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D7880AB-F20D-4F34-9C80-40C1C3BB6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88" y="996475"/>
            <a:ext cx="1503636" cy="15036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6D43D08-6534-4AD5-B4E6-A260BB693479}"/>
              </a:ext>
            </a:extLst>
          </p:cNvPr>
          <p:cNvSpPr txBox="1"/>
          <p:nvPr/>
        </p:nvSpPr>
        <p:spPr>
          <a:xfrm>
            <a:off x="4611144" y="-100285"/>
            <a:ext cx="2491462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8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sz="378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D2AA511-8E38-4A98-8B24-E2E903EDAFA2}"/>
              </a:ext>
            </a:extLst>
          </p:cNvPr>
          <p:cNvGrpSpPr/>
          <p:nvPr/>
        </p:nvGrpSpPr>
        <p:grpSpPr>
          <a:xfrm>
            <a:off x="10711751" y="-47530"/>
            <a:ext cx="1496804" cy="1376683"/>
            <a:chOff x="407963" y="1392703"/>
            <a:chExt cx="4145358" cy="5050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2A65E84-0385-4379-A99B-A036A3FA5ED4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58E89653-3647-4D24-8516-E1DCC657C8B0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89D6A7D-CE93-45C2-8D5C-5BFA94B4E867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76C049-9AAF-43F5-BCA7-D44E431C6B17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7FE0D19-F95F-4537-A0C4-B18C3A68C95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7CB86CD-877D-4085-83B3-3047486C1015}"/>
              </a:ext>
            </a:extLst>
          </p:cNvPr>
          <p:cNvSpPr txBox="1"/>
          <p:nvPr/>
        </p:nvSpPr>
        <p:spPr>
          <a:xfrm>
            <a:off x="-253037" y="4123211"/>
            <a:ext cx="1278780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275" lvl="1" indent="-600075">
              <a:buFont typeface="Wingdings" panose="05000000000000000000" pitchFamily="2" charset="2"/>
              <a:buChar char="q"/>
            </a:pPr>
            <a:r>
              <a:rPr lang="en-US" sz="567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20475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177F87-8405-493A-9363-49DB555C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94591"/>
            <a:ext cx="11745311" cy="6566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BAF1A4-0B6F-4400-8AD1-487143E5DC95}"/>
              </a:ext>
            </a:extLst>
          </p:cNvPr>
          <p:cNvSpPr/>
          <p:nvPr/>
        </p:nvSpPr>
        <p:spPr>
          <a:xfrm>
            <a:off x="4363576" y="-92053"/>
            <a:ext cx="3464851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84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93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94D32-340D-422B-BBA7-794FED769D1A}"/>
              </a:ext>
            </a:extLst>
          </p:cNvPr>
          <p:cNvSpPr txBox="1"/>
          <p:nvPr/>
        </p:nvSpPr>
        <p:spPr>
          <a:xfrm>
            <a:off x="4363578" y="2122142"/>
            <a:ext cx="5408667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perspectiveLef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খাতুন</a:t>
            </a:r>
          </a:p>
          <a:p>
            <a:pPr algn="ctr">
              <a:defRPr/>
            </a:pP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200" b="1" dirty="0">
              <a:ln w="11430"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প্রাথ: </a:t>
            </a: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7F9B6-6222-45CB-B952-64FE8EE14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3475"/>
          <a:stretch/>
        </p:blipFill>
        <p:spPr>
          <a:xfrm flipH="1">
            <a:off x="1466457" y="1485244"/>
            <a:ext cx="3681134" cy="3956073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D29248-2536-4CE6-9D8B-21F9B46DF48A}"/>
              </a:ext>
            </a:extLst>
          </p:cNvPr>
          <p:cNvSpPr/>
          <p:nvPr/>
        </p:nvSpPr>
        <p:spPr>
          <a:xfrm>
            <a:off x="4481095" y="4721051"/>
            <a:ext cx="666497" cy="6835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DDDC9-9A5C-469A-8CA3-2BA4479997A6}"/>
              </a:ext>
            </a:extLst>
          </p:cNvPr>
          <p:cNvSpPr/>
          <p:nvPr/>
        </p:nvSpPr>
        <p:spPr>
          <a:xfrm>
            <a:off x="4628038" y="1342434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AC552-D0DF-4A30-A697-2D3C8D1E4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44" y="424486"/>
            <a:ext cx="8774712" cy="5039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4E427-1967-4491-B6F7-CEA13211E029}"/>
              </a:ext>
            </a:extLst>
          </p:cNvPr>
          <p:cNvSpPr txBox="1"/>
          <p:nvPr/>
        </p:nvSpPr>
        <p:spPr>
          <a:xfrm>
            <a:off x="2015489" y="5464019"/>
            <a:ext cx="8161020" cy="932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6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7CA2C-68B4-4D24-96FD-17EDE8EAE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06" y="424486"/>
            <a:ext cx="3141082" cy="50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0A618D-DC6E-47A9-9D40-66152D2B0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" y="0"/>
            <a:ext cx="11792607" cy="6732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E7CFA3-36A2-4D8B-8A5C-D592E071B4D4}"/>
              </a:ext>
            </a:extLst>
          </p:cNvPr>
          <p:cNvSpPr/>
          <p:nvPr/>
        </p:nvSpPr>
        <p:spPr>
          <a:xfrm>
            <a:off x="3490238" y="2618085"/>
            <a:ext cx="3936042" cy="138499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200" b="1" dirty="0" err="1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200" b="1" dirty="0" err="1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200" b="1" dirty="0">
              <a:ln w="11430">
                <a:solidFill>
                  <a:srgbClr val="C00000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200" b="1" dirty="0" err="1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200" b="1" dirty="0" err="1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200" b="1" dirty="0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>
                <a:ln w="11430">
                  <a:solidFill>
                    <a:srgbClr val="C000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200" b="1" dirty="0">
              <a:ln w="11430">
                <a:solidFill>
                  <a:srgbClr val="C00000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c2m.JPG">
            <a:extLst>
              <a:ext uri="{FF2B5EF4-FFF2-40B4-BE49-F238E27FC236}">
                <a16:creationId xmlns:a16="http://schemas.microsoft.com/office/drawing/2014/main" id="{B57DA024-1C96-444D-AB03-C239C8EE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36" y="1508113"/>
            <a:ext cx="3285820" cy="3604941"/>
          </a:xfrm>
          <a:prstGeom prst="rect">
            <a:avLst/>
          </a:prstGeom>
          <a:ln w="88900" cap="sq" cmpd="thickThin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FC6E11-F501-4148-966A-0BF4F7C3A9BF}"/>
              </a:ext>
            </a:extLst>
          </p:cNvPr>
          <p:cNvSpPr/>
          <p:nvPr/>
        </p:nvSpPr>
        <p:spPr>
          <a:xfrm>
            <a:off x="2967334" y="9443"/>
            <a:ext cx="4758491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6300" b="1" dirty="0">
                <a:ln w="1143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300" b="1" dirty="0" err="1">
                <a:ln w="1143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6300" b="1" dirty="0">
                <a:ln w="1143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6300" b="1" dirty="0">
                <a:ln w="11430"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BBD3E-806C-4E88-961B-E9F685405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46" y="917729"/>
            <a:ext cx="2051855" cy="2395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69FBDC-8960-4342-89E0-48558F582C1B}"/>
              </a:ext>
            </a:extLst>
          </p:cNvPr>
          <p:cNvSpPr txBox="1"/>
          <p:nvPr/>
        </p:nvSpPr>
        <p:spPr>
          <a:xfrm>
            <a:off x="10967546" y="6160988"/>
            <a:ext cx="127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গল্প</a:t>
            </a:r>
            <a:r>
              <a:rPr lang="en-US" dirty="0"/>
              <a:t> </a:t>
            </a:r>
            <a:r>
              <a:rPr lang="en-US" dirty="0" err="1"/>
              <a:t>বলা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2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F58EEE-51D4-4E80-B52E-7DB13E33A9C2}"/>
              </a:ext>
            </a:extLst>
          </p:cNvPr>
          <p:cNvSpPr txBox="1"/>
          <p:nvPr/>
        </p:nvSpPr>
        <p:spPr>
          <a:xfrm>
            <a:off x="9176733" y="1682625"/>
            <a:ext cx="2824769" cy="12003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,আমরা </a:t>
            </a:r>
            <a:r>
              <a:rPr lang="en-US" sz="3600" b="1" cap="all" dirty="0" err="1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দেখি।</a:t>
            </a:r>
            <a:r>
              <a:rPr lang="en-US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71EA0-D843-4B6D-AE41-EA44112B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7251"/>
            <a:ext cx="12001500" cy="1635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EF16A-67B6-4DAF-9B84-99C510F35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87" b="67714" l="4606" r="9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 b="26974"/>
          <a:stretch/>
        </p:blipFill>
        <p:spPr>
          <a:xfrm>
            <a:off x="1900144" y="4134928"/>
            <a:ext cx="7994719" cy="20882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2038061" y="195639"/>
            <a:ext cx="7718883" cy="4673691"/>
            <a:chOff x="2039815" y="439863"/>
            <a:chExt cx="8024095" cy="46556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68D5-2D0F-4A2B-9F2B-7F8144D9E5AF}"/>
              </a:ext>
            </a:extLst>
          </p:cNvPr>
          <p:cNvSpPr/>
          <p:nvPr/>
        </p:nvSpPr>
        <p:spPr>
          <a:xfrm>
            <a:off x="2602157" y="399705"/>
            <a:ext cx="6558306" cy="4008567"/>
          </a:xfrm>
          <a:prstGeom prst="rect">
            <a:avLst/>
          </a:prstGeom>
          <a:noFill/>
          <a:ln w="1206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F437D-D3E6-49C7-9D1D-902E37CB6374}"/>
              </a:ext>
            </a:extLst>
          </p:cNvPr>
          <p:cNvSpPr/>
          <p:nvPr/>
        </p:nvSpPr>
        <p:spPr>
          <a:xfrm>
            <a:off x="3632335" y="5853311"/>
            <a:ext cx="4736830" cy="696685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দেখে কী বুঝলে?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48F747-89FE-4001-8383-4436BFED61CB}"/>
              </a:ext>
            </a:extLst>
          </p:cNvPr>
          <p:cNvSpPr txBox="1"/>
          <p:nvPr/>
        </p:nvSpPr>
        <p:spPr>
          <a:xfrm>
            <a:off x="3279160" y="2031079"/>
            <a:ext cx="6337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https://www.youtube.com/watch?v=zW9vHP5GHPE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88017\Pictures\107.gif">
            <a:extLst>
              <a:ext uri="{FF2B5EF4-FFF2-40B4-BE49-F238E27FC236}">
                <a16:creationId xmlns:a16="http://schemas.microsoft.com/office/drawing/2014/main" id="{A7A64083-AC68-432D-B074-A4B2617583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55" y="93270"/>
            <a:ext cx="12322559" cy="65440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E904B0-B217-4A98-AE1F-814953A7F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5523" r="15714" b="12015"/>
          <a:stretch/>
        </p:blipFill>
        <p:spPr>
          <a:xfrm>
            <a:off x="5259749" y="720532"/>
            <a:ext cx="5532282" cy="5407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480041-FB2E-4887-A3F6-D0A1DF22FCFC}"/>
              </a:ext>
            </a:extLst>
          </p:cNvPr>
          <p:cNvSpPr txBox="1"/>
          <p:nvPr/>
        </p:nvSpPr>
        <p:spPr>
          <a:xfrm>
            <a:off x="6425030" y="2202162"/>
            <a:ext cx="4037973" cy="15142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24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924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CB0A16-EDC1-465F-9C94-016EC5FBB166}"/>
              </a:ext>
            </a:extLst>
          </p:cNvPr>
          <p:cNvSpPr txBox="1"/>
          <p:nvPr/>
        </p:nvSpPr>
        <p:spPr>
          <a:xfrm>
            <a:off x="166752" y="2379904"/>
            <a:ext cx="5929248" cy="11587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93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93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68F06-0A61-43F9-86B1-23E803D2672A}"/>
              </a:ext>
            </a:extLst>
          </p:cNvPr>
          <p:cNvSpPr txBox="1"/>
          <p:nvPr/>
        </p:nvSpPr>
        <p:spPr>
          <a:xfrm>
            <a:off x="11393214" y="5990954"/>
            <a:ext cx="127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মার্বেল</a:t>
            </a:r>
            <a:r>
              <a:rPr lang="en-US" dirty="0"/>
              <a:t> </a:t>
            </a:r>
            <a:r>
              <a:rPr lang="en-US" dirty="0" err="1"/>
              <a:t>প্রদর্শণ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7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D6B36-B87E-480B-A791-7B74083DC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2" b="100000" l="0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7" y="-206477"/>
            <a:ext cx="11281555" cy="5619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C6D70-8DEE-4CB5-9B73-1CA4F414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206" y="810383"/>
            <a:ext cx="12713109" cy="6047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A5CEEA-6744-43D2-BA42-61A286936BCF}"/>
              </a:ext>
            </a:extLst>
          </p:cNvPr>
          <p:cNvSpPr txBox="1"/>
          <p:nvPr/>
        </p:nvSpPr>
        <p:spPr>
          <a:xfrm>
            <a:off x="5143115" y="379521"/>
            <a:ext cx="2391505" cy="861723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2CB46B-740C-42D8-9ACA-C2C101206D77}"/>
              </a:ext>
            </a:extLst>
          </p:cNvPr>
          <p:cNvSpPr/>
          <p:nvPr/>
        </p:nvSpPr>
        <p:spPr>
          <a:xfrm>
            <a:off x="2286029" y="1814098"/>
            <a:ext cx="8530389" cy="7889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 উপকরণ ব্যবহার করে গু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ylinder 6">
            <a:extLst>
              <a:ext uri="{FF2B5EF4-FFF2-40B4-BE49-F238E27FC236}">
                <a16:creationId xmlns:a16="http://schemas.microsoft.com/office/drawing/2014/main" id="{4D6F1E66-EC2A-41A1-A86F-24DECD01F5EC}"/>
              </a:ext>
            </a:extLst>
          </p:cNvPr>
          <p:cNvSpPr/>
          <p:nvPr/>
        </p:nvSpPr>
        <p:spPr>
          <a:xfrm>
            <a:off x="166236" y="2135959"/>
            <a:ext cx="2400509" cy="2693845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78C382-926C-4EFC-BD74-DA9866DF9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2" y="3713757"/>
            <a:ext cx="1041059" cy="107403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F5045D3-14CC-497D-883E-BA19AB0D1316}"/>
              </a:ext>
            </a:extLst>
          </p:cNvPr>
          <p:cNvSpPr/>
          <p:nvPr/>
        </p:nvSpPr>
        <p:spPr>
          <a:xfrm>
            <a:off x="4571652" y="5104553"/>
            <a:ext cx="1952975" cy="94333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3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553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53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653B61-3EEB-44C0-934D-610E0ABBC906}"/>
              </a:ext>
            </a:extLst>
          </p:cNvPr>
          <p:cNvSpPr/>
          <p:nvPr/>
        </p:nvSpPr>
        <p:spPr>
          <a:xfrm>
            <a:off x="2644516" y="519189"/>
            <a:ext cx="7616809" cy="711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।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E3871A-A842-455E-ACDE-60CC6BB5E6B9}"/>
              </a:ext>
            </a:extLst>
          </p:cNvPr>
          <p:cNvSpPr/>
          <p:nvPr/>
        </p:nvSpPr>
        <p:spPr>
          <a:xfrm>
            <a:off x="4211147" y="5173010"/>
            <a:ext cx="2890890" cy="94333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3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553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53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3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53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CAFD5E-E21B-4F76-8BF5-0CECF6DCB351}"/>
              </a:ext>
            </a:extLst>
          </p:cNvPr>
          <p:cNvSpPr/>
          <p:nvPr/>
        </p:nvSpPr>
        <p:spPr>
          <a:xfrm>
            <a:off x="3325748" y="617246"/>
            <a:ext cx="6010558" cy="711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।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0982E2E-E0BD-44E3-BD2D-FA5FF4C31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01" y="3771865"/>
            <a:ext cx="1041059" cy="10740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8D9255E-CF6E-4483-9EF3-AC5ABAEE8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0" y="2930033"/>
            <a:ext cx="1041059" cy="1074033"/>
          </a:xfrm>
          <a:prstGeom prst="rect">
            <a:avLst/>
          </a:prstGeom>
        </p:spPr>
      </p:pic>
      <p:sp>
        <p:nvSpPr>
          <p:cNvPr id="46" name="Cylinder 45">
            <a:extLst>
              <a:ext uri="{FF2B5EF4-FFF2-40B4-BE49-F238E27FC236}">
                <a16:creationId xmlns:a16="http://schemas.microsoft.com/office/drawing/2014/main" id="{ED5B09BB-2B15-4CBC-AE51-DA087576D725}"/>
              </a:ext>
            </a:extLst>
          </p:cNvPr>
          <p:cNvSpPr/>
          <p:nvPr/>
        </p:nvSpPr>
        <p:spPr>
          <a:xfrm>
            <a:off x="2905961" y="2152054"/>
            <a:ext cx="2400509" cy="2693845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5236023-CCEF-4377-9E8F-CD7CAEB8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10" y="3713757"/>
            <a:ext cx="1041059" cy="107403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83A7118-AF75-4E24-8257-E2867AEAF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69" y="3771865"/>
            <a:ext cx="1041059" cy="107403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B995624-6D77-4A9D-8F50-B1BD4EE8F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19" y="2930033"/>
            <a:ext cx="1041059" cy="1074033"/>
          </a:xfrm>
          <a:prstGeom prst="rect">
            <a:avLst/>
          </a:prstGeom>
        </p:spPr>
      </p:pic>
      <p:sp>
        <p:nvSpPr>
          <p:cNvPr id="50" name="Cylinder 49">
            <a:extLst>
              <a:ext uri="{FF2B5EF4-FFF2-40B4-BE49-F238E27FC236}">
                <a16:creationId xmlns:a16="http://schemas.microsoft.com/office/drawing/2014/main" id="{4A14C83C-E56B-4EBB-B2B1-A452E26F46C8}"/>
              </a:ext>
            </a:extLst>
          </p:cNvPr>
          <p:cNvSpPr/>
          <p:nvPr/>
        </p:nvSpPr>
        <p:spPr>
          <a:xfrm>
            <a:off x="6253896" y="2178236"/>
            <a:ext cx="2400509" cy="2693845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60FE8D9-4659-4DE0-B0EA-4CD2619B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28" y="3729589"/>
            <a:ext cx="1041059" cy="107403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A8B460A-A9F4-405B-8B7C-F66358A5F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88" y="3787698"/>
            <a:ext cx="1041059" cy="10740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B114CCA-F90B-4124-A9D7-338701E84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2945866"/>
            <a:ext cx="1041059" cy="1074033"/>
          </a:xfrm>
          <a:prstGeom prst="rect">
            <a:avLst/>
          </a:prstGeom>
        </p:spPr>
      </p:pic>
      <p:sp>
        <p:nvSpPr>
          <p:cNvPr id="54" name="Cylinder 53">
            <a:extLst>
              <a:ext uri="{FF2B5EF4-FFF2-40B4-BE49-F238E27FC236}">
                <a16:creationId xmlns:a16="http://schemas.microsoft.com/office/drawing/2014/main" id="{6F668D70-09FC-44D3-B8EA-8D104E370184}"/>
              </a:ext>
            </a:extLst>
          </p:cNvPr>
          <p:cNvSpPr/>
          <p:nvPr/>
        </p:nvSpPr>
        <p:spPr>
          <a:xfrm>
            <a:off x="9537828" y="2210162"/>
            <a:ext cx="2400509" cy="2693845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C343435-E40F-426D-A608-890FE2BAD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77" y="3771865"/>
            <a:ext cx="1041059" cy="107403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1A35CBF-85E3-4DE2-8D37-CEBB0B546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37" y="3829974"/>
            <a:ext cx="1041059" cy="107403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8E127B-3005-4D0B-8D89-7337D65F0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486" y="2988141"/>
            <a:ext cx="1041059" cy="1074033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46467D0E-FC42-4EF1-A6BB-0DFE5EC7D34E}"/>
              </a:ext>
            </a:extLst>
          </p:cNvPr>
          <p:cNvSpPr/>
          <p:nvPr/>
        </p:nvSpPr>
        <p:spPr>
          <a:xfrm>
            <a:off x="2743564" y="681527"/>
            <a:ext cx="7237335" cy="711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21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21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3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58" grpId="0" animBg="1"/>
      <p:bldP spid="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ylinder 16">
            <a:extLst>
              <a:ext uri="{FF2B5EF4-FFF2-40B4-BE49-F238E27FC236}">
                <a16:creationId xmlns:a16="http://schemas.microsoft.com/office/drawing/2014/main" id="{C3B70164-034D-4DB3-8E54-5EA1C8DE5E31}"/>
              </a:ext>
            </a:extLst>
          </p:cNvPr>
          <p:cNvSpPr/>
          <p:nvPr/>
        </p:nvSpPr>
        <p:spPr>
          <a:xfrm>
            <a:off x="9299880" y="1436725"/>
            <a:ext cx="2685257" cy="3984550"/>
          </a:xfrm>
          <a:prstGeom prst="can">
            <a:avLst>
              <a:gd name="adj" fmla="val 3118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878" tIns="46438" rIns="92878" bIns="464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29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079C70-0D01-4374-8C5F-610C461322AA}"/>
              </a:ext>
            </a:extLst>
          </p:cNvPr>
          <p:cNvSpPr/>
          <p:nvPr/>
        </p:nvSpPr>
        <p:spPr>
          <a:xfrm>
            <a:off x="3133002" y="348523"/>
            <a:ext cx="5925996" cy="5924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5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AC3A8C85-A4C4-4395-99FF-6A2967E381D0}"/>
              </a:ext>
            </a:extLst>
          </p:cNvPr>
          <p:cNvSpPr/>
          <p:nvPr/>
        </p:nvSpPr>
        <p:spPr>
          <a:xfrm>
            <a:off x="132461" y="2113069"/>
            <a:ext cx="2129434" cy="2652885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988530-BDCA-48D8-AEB0-5288747D9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0" y="3674774"/>
            <a:ext cx="1025229" cy="10577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BB662F-FBF5-47B8-93C9-536D033B8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9" y="3732882"/>
            <a:ext cx="1025229" cy="10577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052899-98C2-4723-A07E-CDFCFC9B6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8" y="2891051"/>
            <a:ext cx="1025229" cy="1057702"/>
          </a:xfrm>
          <a:prstGeom prst="rect">
            <a:avLst/>
          </a:prstGeom>
        </p:spPr>
      </p:pic>
      <p:sp>
        <p:nvSpPr>
          <p:cNvPr id="25" name="Cylinder 24">
            <a:extLst>
              <a:ext uri="{FF2B5EF4-FFF2-40B4-BE49-F238E27FC236}">
                <a16:creationId xmlns:a16="http://schemas.microsoft.com/office/drawing/2014/main" id="{C1E9B3B2-D419-4533-807F-001CEB188AE9}"/>
              </a:ext>
            </a:extLst>
          </p:cNvPr>
          <p:cNvSpPr/>
          <p:nvPr/>
        </p:nvSpPr>
        <p:spPr>
          <a:xfrm>
            <a:off x="2408532" y="2130102"/>
            <a:ext cx="2131556" cy="2652885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D95E9D6-5DE0-47A2-9056-5C942DBF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17" y="3691807"/>
            <a:ext cx="1025229" cy="10577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329216-0C1E-4A06-A599-D239122D6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75" y="3749915"/>
            <a:ext cx="1025229" cy="10577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13B8A-B3F2-47D1-8FBA-AD229EAEB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24" y="2908084"/>
            <a:ext cx="1025229" cy="1057702"/>
          </a:xfrm>
          <a:prstGeom prst="rect">
            <a:avLst/>
          </a:prstGeom>
        </p:spPr>
      </p:pic>
      <p:sp>
        <p:nvSpPr>
          <p:cNvPr id="29" name="Cylinder 28">
            <a:extLst>
              <a:ext uri="{FF2B5EF4-FFF2-40B4-BE49-F238E27FC236}">
                <a16:creationId xmlns:a16="http://schemas.microsoft.com/office/drawing/2014/main" id="{26A5238C-60D0-43BF-A277-762CCA1E7D6D}"/>
              </a:ext>
            </a:extLst>
          </p:cNvPr>
          <p:cNvSpPr/>
          <p:nvPr/>
        </p:nvSpPr>
        <p:spPr>
          <a:xfrm>
            <a:off x="4730170" y="2130101"/>
            <a:ext cx="2141205" cy="2687161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F39B150-4B43-4EED-9ED2-2B282CD5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30" y="3619418"/>
            <a:ext cx="1025229" cy="11435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FEC0BC-1B63-4235-AC96-4E481C85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89" y="3677526"/>
            <a:ext cx="1025229" cy="11435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261824-2094-4241-B1F4-8F86110A9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38" y="2835695"/>
            <a:ext cx="1025229" cy="1143515"/>
          </a:xfrm>
          <a:prstGeom prst="rect">
            <a:avLst/>
          </a:prstGeom>
        </p:spPr>
      </p:pic>
      <p:sp>
        <p:nvSpPr>
          <p:cNvPr id="33" name="Cylinder 32">
            <a:extLst>
              <a:ext uri="{FF2B5EF4-FFF2-40B4-BE49-F238E27FC236}">
                <a16:creationId xmlns:a16="http://schemas.microsoft.com/office/drawing/2014/main" id="{8297C5F2-DEC3-4846-B5DF-4EBA11B1704A}"/>
              </a:ext>
            </a:extLst>
          </p:cNvPr>
          <p:cNvSpPr/>
          <p:nvPr/>
        </p:nvSpPr>
        <p:spPr>
          <a:xfrm>
            <a:off x="7021687" y="2119770"/>
            <a:ext cx="2119958" cy="2652885"/>
          </a:xfrm>
          <a:prstGeom prst="can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37" tIns="57469" rIns="114937" bIns="574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63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CC39A1F-3A92-4A41-BFED-BE7A7173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83" y="3681474"/>
            <a:ext cx="1025229" cy="10577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5AF7F74-2C67-491C-9E43-47069F923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41" y="3739583"/>
            <a:ext cx="1025229" cy="10577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678DE3-A1B1-4C82-813F-90FAFB314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90" y="2897750"/>
            <a:ext cx="1025229" cy="10577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E17FB9-6FF1-495A-A24A-5E3016963CDC}"/>
              </a:ext>
            </a:extLst>
          </p:cNvPr>
          <p:cNvSpPr/>
          <p:nvPr/>
        </p:nvSpPr>
        <p:spPr>
          <a:xfrm>
            <a:off x="4094018" y="313824"/>
            <a:ext cx="4107255" cy="5924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E87405-AD9B-46AC-A46A-1CC0972B2AA2}"/>
              </a:ext>
            </a:extLst>
          </p:cNvPr>
          <p:cNvSpPr/>
          <p:nvPr/>
        </p:nvSpPr>
        <p:spPr>
          <a:xfrm>
            <a:off x="403872" y="5910756"/>
            <a:ext cx="4107255" cy="5924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হিসাবটি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E8BA28C-924A-4E49-B338-1E15F10F3E6E}"/>
              </a:ext>
            </a:extLst>
          </p:cNvPr>
          <p:cNvSpPr/>
          <p:nvPr/>
        </p:nvSpPr>
        <p:spPr>
          <a:xfrm>
            <a:off x="2210197" y="5045136"/>
            <a:ext cx="724277" cy="818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5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0" name="Plus Sign 20">
            <a:extLst>
              <a:ext uri="{FF2B5EF4-FFF2-40B4-BE49-F238E27FC236}">
                <a16:creationId xmlns:a16="http://schemas.microsoft.com/office/drawing/2014/main" id="{96D56F32-D526-4A2A-A103-ED9F921BC46A}"/>
              </a:ext>
            </a:extLst>
          </p:cNvPr>
          <p:cNvSpPr/>
          <p:nvPr/>
        </p:nvSpPr>
        <p:spPr>
          <a:xfrm>
            <a:off x="3256904" y="5075712"/>
            <a:ext cx="398893" cy="774347"/>
          </a:xfrm>
          <a:prstGeom prst="mathPlus">
            <a:avLst>
              <a:gd name="adj1" fmla="val 293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E63516F-F98E-4038-B3B7-00B7609CA7BE}"/>
              </a:ext>
            </a:extLst>
          </p:cNvPr>
          <p:cNvSpPr/>
          <p:nvPr/>
        </p:nvSpPr>
        <p:spPr>
          <a:xfrm>
            <a:off x="7077492" y="5067453"/>
            <a:ext cx="745923" cy="818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5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4428F8-3A74-4D8F-BCBF-9FE4AAA649AA}"/>
              </a:ext>
            </a:extLst>
          </p:cNvPr>
          <p:cNvSpPr/>
          <p:nvPr/>
        </p:nvSpPr>
        <p:spPr>
          <a:xfrm>
            <a:off x="5423368" y="5067453"/>
            <a:ext cx="724277" cy="818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5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1DC2FEC-5E97-4CEE-8443-0511545AF02D}"/>
              </a:ext>
            </a:extLst>
          </p:cNvPr>
          <p:cNvSpPr/>
          <p:nvPr/>
        </p:nvSpPr>
        <p:spPr>
          <a:xfrm>
            <a:off x="3861015" y="5075710"/>
            <a:ext cx="724277" cy="8189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5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4" name="Plus Sign 20">
            <a:extLst>
              <a:ext uri="{FF2B5EF4-FFF2-40B4-BE49-F238E27FC236}">
                <a16:creationId xmlns:a16="http://schemas.microsoft.com/office/drawing/2014/main" id="{551682FC-2EA8-47D2-A12F-3B5ACB21CC61}"/>
              </a:ext>
            </a:extLst>
          </p:cNvPr>
          <p:cNvSpPr/>
          <p:nvPr/>
        </p:nvSpPr>
        <p:spPr>
          <a:xfrm>
            <a:off x="4871869" y="5112090"/>
            <a:ext cx="398893" cy="774347"/>
          </a:xfrm>
          <a:prstGeom prst="mathPl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Plus Sign 20">
            <a:extLst>
              <a:ext uri="{FF2B5EF4-FFF2-40B4-BE49-F238E27FC236}">
                <a16:creationId xmlns:a16="http://schemas.microsoft.com/office/drawing/2014/main" id="{9A67944B-0E33-4C10-91E4-5733DC6A8054}"/>
              </a:ext>
            </a:extLst>
          </p:cNvPr>
          <p:cNvSpPr/>
          <p:nvPr/>
        </p:nvSpPr>
        <p:spPr>
          <a:xfrm>
            <a:off x="6450204" y="5089774"/>
            <a:ext cx="398893" cy="774347"/>
          </a:xfrm>
          <a:prstGeom prst="mathPl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Equals 22">
            <a:extLst>
              <a:ext uri="{FF2B5EF4-FFF2-40B4-BE49-F238E27FC236}">
                <a16:creationId xmlns:a16="http://schemas.microsoft.com/office/drawing/2014/main" id="{F7E9E6D0-6089-4CB3-8A8D-90753D2CBCBB}"/>
              </a:ext>
            </a:extLst>
          </p:cNvPr>
          <p:cNvSpPr/>
          <p:nvPr/>
        </p:nvSpPr>
        <p:spPr>
          <a:xfrm>
            <a:off x="8109439" y="5233206"/>
            <a:ext cx="409923" cy="496327"/>
          </a:xfrm>
          <a:prstGeom prst="mathEqua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696A842-85EC-42A5-9F49-F6695AC0C23A}"/>
              </a:ext>
            </a:extLst>
          </p:cNvPr>
          <p:cNvSpPr/>
          <p:nvPr/>
        </p:nvSpPr>
        <p:spPr>
          <a:xfrm>
            <a:off x="8735656" y="5021996"/>
            <a:ext cx="957470" cy="80652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1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FEB295-A873-4FB5-A18D-C7768A046E74}"/>
              </a:ext>
            </a:extLst>
          </p:cNvPr>
          <p:cNvSpPr/>
          <p:nvPr/>
        </p:nvSpPr>
        <p:spPr>
          <a:xfrm>
            <a:off x="343010" y="5933073"/>
            <a:ext cx="5325042" cy="59247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হিসাবটি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অন্যভাবেও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5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325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52DC2-00D3-45F0-870A-204A00F27F09}"/>
              </a:ext>
            </a:extLst>
          </p:cNvPr>
          <p:cNvSpPr/>
          <p:nvPr/>
        </p:nvSpPr>
        <p:spPr>
          <a:xfrm>
            <a:off x="11280999" y="5994154"/>
            <a:ext cx="965283" cy="57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গল্প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বলা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ও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ডমিনো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কার্ড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বানানো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শেখানো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8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6412 L 0.00651 -0.06389 C 0.00807 -0.07338 0.0095 -0.0838 0.01185 -0.09282 C 0.01458 -0.10116 0.01888 -0.10555 0.02135 -0.11412 C 0.02435 -0.12546 0.02239 -0.1206 0.02695 -0.12847 C 0.03372 -0.15926 0.02578 -0.12523 0.03151 -0.14491 C 0.03307 -0.14977 0.03411 -0.1544 0.03515 -0.1588 C 0.03776 -0.16643 0.04375 -0.18657 0.04817 -0.19514 C 0.05026 -0.19884 0.0526 -0.20231 0.05507 -0.20625 C 0.05781 -0.21065 0.0608 -0.21528 0.06328 -0.22014 C 0.06484 -0.22292 0.06614 -0.22731 0.0681 -0.22847 L 0.07135 -0.23171 C 0.08099 -0.24745 0.07135 -0.23217 0.08203 -0.24514 C 0.09218 -0.25671 0.08346 -0.25069 0.09244 -0.25625 C 0.09909 -0.2669 0.0927 -0.25764 0.09935 -0.26481 C 0.10104 -0.2662 0.10273 -0.26852 0.10416 -0.26991 C 0.1052 -0.27153 0.10625 -0.27222 0.10768 -0.27315 C 0.11054 -0.27477 0.11315 -0.27708 0.11588 -0.27801 C 0.12109 -0.28171 0.13203 -0.28842 0.13685 -0.28912 C 0.14349 -0.29167 0.14987 -0.29537 0.1569 -0.29537 L 0.49075 -0.29815 C 0.51523 -0.30995 0.49726 -0.30185 0.55403 -0.29815 C 0.56041 -0.29745 0.56666 -0.2963 0.57356 -0.29537 C 0.58138 -0.29375 0.58502 -0.2919 0.59231 -0.28912 L 0.60143 -0.2868 C 0.6026 -0.28611 0.6039 -0.28426 0.60507 -0.28356 C 0.61119 -0.28055 0.6164 -0.28032 0.62265 -0.27801 C 0.62487 -0.27755 0.62721 -0.27662 0.62981 -0.27546 C 0.65312 -0.26921 0.63359 -0.27662 0.64948 -0.26991 C 0.65052 -0.26921 0.65195 -0.26829 0.65299 -0.26759 C 0.65481 -0.2662 0.65716 -0.26597 0.65898 -0.26481 C 0.66497 -0.26042 0.66406 -0.2588 0.6694 -0.25301 C 0.67057 -0.25208 0.67174 -0.25139 0.67291 -0.25046 C 0.67487 -0.2456 0.67578 -0.24282 0.67877 -0.23958 C 0.67968 -0.23842 0.68086 -0.2375 0.68203 -0.23727 C 0.68372 -0.2331 0.68528 -0.22917 0.68685 -0.22546 C 0.69388 -0.21319 0.69479 -0.22083 0.70065 -0.19815 C 0.70273 -0.19028 0.70481 -0.18333 0.7069 -0.17523 C 0.70703 -0.17153 0.70807 -0.16782 0.70924 -0.16458 C 0.71198 -0.15278 0.71145 -0.15903 0.71354 -0.14491 C 0.7164 -0.12847 0.71549 -0.13125 0.71731 -0.1169 C 0.71784 -0.1088 0.72122 -0.09074 0.72187 -0.08634 C 0.72669 -0.05069 0.71784 -0.10509 0.72526 -0.0618 C 0.72552 -0.05417 0.72617 -0.04653 0.72643 -0.03912 C 0.72669 -0.03472 0.72734 -0.02963 0.72773 -0.02523 C 0.72773 -0.01991 0.72825 -0.01412 0.72929 -0.0088 C 0.72825 0.02408 0.72825 0.05625 0.72773 0.08889 C 0.72747 0.09306 0.72669 0.09792 0.72643 0.10232 C 0.72617 0.1081 0.72552 0.11343 0.72526 0.11898 C 0.72343 0.15324 0.72526 0.13333 0.72304 0.15556 C 0.722 0.1757 0.72161 0.18426 0.71914 0.20625 C 0.71914 0.20926 0.71862 0.2132 0.71836 0.2162 C 0.71692 0.22755 0.71731 0.2213 0.71731 0.22778 L 0.71458 0.23195 " pathEditMode="relative" rAng="0" ptsTypes="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3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2801 L 4.58333E-6 -0.02777 C 0.0013 -0.03727 0.0026 -0.04652 0.00468 -0.05532 C 0.00546 -0.05856 0.00716 -0.06111 0.00846 -0.06412 C 0.00976 -0.06805 0.01093 -0.07176 0.0121 -0.07546 C 0.01302 -0.0794 0.0138 -0.0831 0.01497 -0.0868 C 0.01614 -0.09074 0.01744 -0.09398 0.01875 -0.09838 C 0.01953 -0.10185 0.02018 -0.10602 0.02109 -0.10949 C 0.022 -0.11273 0.02382 -0.11551 0.02474 -0.11852 C 0.02604 -0.12176 0.0263 -0.12615 0.02734 -0.12963 C 0.03268 -0.1449 0.03164 -0.13588 0.03502 -0.14768 C 0.04583 -0.18264 0.03841 -0.16481 0.04648 -0.18402 C 0.047 -0.1868 0.04713 -0.18981 0.04804 -0.19259 C 0.05078 -0.20301 0.05859 -0.21875 0.06315 -0.2243 C 0.06432 -0.22615 0.06562 -0.22754 0.06666 -0.2287 C 0.0694 -0.23264 0.07161 -0.23657 0.07421 -0.24004 C 0.07617 -0.2419 0.07773 -0.24259 0.07903 -0.24444 C 0.08125 -0.24699 0.08294 -0.24977 0.08437 -0.25185 C 0.08619 -0.25301 0.08828 -0.25416 0.08984 -0.25578 C 0.0914 -0.2581 0.0927 -0.26088 0.09492 -0.26273 C 0.09752 -0.26574 0.10104 -0.26666 0.1039 -0.26898 C 0.10638 -0.27199 0.10872 -0.27546 0.11106 -0.27847 C 0.11835 -0.28565 0.1177 -0.28472 0.12408 -0.28773 C 0.13112 -0.29583 0.12643 -0.29074 0.13776 -0.30092 C 0.13945 -0.30231 0.14075 -0.3044 0.14283 -0.30555 C 0.14765 -0.30856 0.15234 -0.31088 0.15664 -0.31458 C 0.15898 -0.3162 0.16119 -0.31967 0.16354 -0.32106 C 0.16562 -0.32315 0.16835 -0.32407 0.17057 -0.32592 C 0.18138 -0.3331 0.16979 -0.3287 0.18333 -0.33217 C 0.19427 -0.34027 0.18645 -0.33611 0.2026 -0.33935 C 0.20612 -0.34004 0.20885 -0.34051 0.21145 -0.34166 C 0.21367 -0.34236 0.21575 -0.34305 0.21809 -0.34398 C 0.225 -0.3449 0.23268 -0.34537 0.23971 -0.34583 C 0.26497 -0.35185 0.25182 -0.3493 0.29974 -0.35069 L 0.43007 -0.35254 C 0.51067 -0.36481 0.44974 -0.35717 0.61315 -0.35254 C 0.62513 -0.34838 0.6332 -0.3449 0.64479 -0.34166 C 0.6483 -0.34051 0.65182 -0.34004 0.6552 -0.33935 C 0.67083 -0.33634 0.68737 -0.33472 0.70299 -0.33032 C 0.7621 -0.31365 0.70338 -0.32916 0.74049 -0.32106 C 0.74609 -0.3199 0.75807 -0.31666 0.75807 -0.31643 C 0.76119 -0.31458 0.76471 -0.31157 0.76822 -0.31018 C 0.77526 -0.30694 0.79127 -0.30324 0.79127 -0.30301 C 0.79492 -0.30092 0.79882 -0.30023 0.80247 -0.29629 C 0.80885 -0.28958 0.82148 -0.275 0.82656 -0.26713 C 0.83606 -0.25 0.82447 -0.27176 0.83398 -0.25185 C 0.8401 -0.24004 0.83697 -0.24884 0.84309 -0.23333 C 0.84401 -0.23055 0.84505 -0.22754 0.84557 -0.2243 C 0.85104 -0.20902 0.84804 -0.22176 0.85364 -0.20393 C 0.85455 -0.20046 0.85507 -0.19629 0.85572 -0.19259 C 0.85755 -0.18495 0.86067 -0.17847 0.8621 -0.17037 C 0.86458 -0.1537 0.86575 -0.14259 0.86862 -0.12731 C 0.86914 -0.12268 0.87018 -0.11852 0.87109 -0.11389 C 0.87161 -0.10856 0.87161 -0.10324 0.87226 -0.09838 C 0.87265 -0.09583 0.87317 -0.09375 0.87369 -0.09074 C 0.87825 -0.03055 0.87161 -0.09537 0.87721 -0.04166 C 0.87773 -0.02453 0.87825 -0.00717 0.87864 0.01019 C 0.87864 0.01783 0.87929 0.02477 0.8802 0.03264 C 0.88072 0.05047 0.8802 0.06852 0.8802 0.0875 L 0.87864 0.0875 " pathEditMode="relative" rAng="0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3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5 -0.14236 L -0.03685 -0.1419 C -0.03646 -0.17153 -0.03672 -0.18774 -0.03385 -0.21528 C -0.03229 -0.22848 -0.02929 -0.23403 -0.02669 -0.24769 C -0.01823 -0.28982 -0.03073 -0.24121 -0.01927 -0.2801 C -0.0164 -0.29028 -0.01185 -0.31042 -0.0069 -0.31667 C -0.00377 -0.3213 0.00183 -0.32917 0.00638 -0.33218 C 0.02123 -0.34098 0.03294 -0.34445 0.0487 -0.34908 C 0.05365 -0.35093 0.05873 -0.35116 0.06315 -0.35324 C 0.06693 -0.35417 0.07044 -0.35579 0.07422 -0.35695 C 0.07865 -0.35811 0.08308 -0.35787 0.0875 -0.35903 C 0.09206 -0.35973 0.09636 -0.36158 0.10065 -0.3625 C 0.10456 -0.36366 0.10821 -0.36389 0.11159 -0.36482 C 0.13268 -0.36945 0.15742 -0.37639 0.17969 -0.37986 C 0.1862 -0.38079 0.19245 -0.38079 0.19909 -0.38079 L 0.59909 -0.37986 C 0.60938 -0.37963 0.61927 -0.37338 0.62917 -0.36806 C 0.6474 -0.35926 0.65117 -0.35371 0.6668 -0.33774 C 0.66927 -0.33519 0.67162 -0.33287 0.67409 -0.3301 C 0.67735 -0.32639 0.68047 -0.32199 0.68373 -0.31852 C 0.69102 -0.31111 0.69844 -0.3051 0.70547 -0.29769 C 0.70794 -0.29491 0.71042 -0.29283 0.71276 -0.28982 C 0.71537 -0.28681 0.71745 -0.28334 0.72005 -0.2801 C 0.7224 -0.27755 0.72513 -0.27547 0.72748 -0.27315 C 0.73386 -0.26436 0.73386 -0.26135 0.73946 -0.25162 C 0.75964 -0.2176 0.75625 -0.23079 0.77214 -0.18681 C 0.78646 -0.1463 0.778 -0.16644 0.78412 -0.14399 C 0.78542 -0.14051 0.78698 -0.13658 0.78802 -0.13311 C 0.78933 -0.12662 0.7905 -0.11852 0.7918 -0.11181 C 0.79232 -0.10718 0.79284 -0.10255 0.79401 -0.09838 C 0.79453 -0.0963 0.79571 -0.09468 0.79662 -0.09236 C 0.79727 -0.08658 0.79831 -0.08079 0.79883 -0.07547 C 0.80183 -0.04931 0.79857 -0.06574 0.80183 -0.05232 L 0.80026 -0.01111 L 0.7918 -0.01968 " pathEditMode="relative" rAng="0" ptsTypes="AAAAAAAAAAAAAAAAAAAAAAAAAAAAAAA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27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4.58333E-6 0.00023 C 4.58333E-6 -0.00209 0.00052 -0.10741 0.00195 -0.13542 C 0.00351 -0.15579 0.01393 -0.20787 0.0151 -0.21366 C 0.01731 -0.22269 0.01875 -0.23287 0.02135 -0.24167 C 0.03255 -0.27847 0.02955 -0.26574 0.03971 -0.28426 C 0.04609 -0.29607 0.04375 -0.29537 0.0513 -0.30579 C 0.05299 -0.30834 0.0638 -0.31875 0.06562 -0.32014 L 0.0763 -0.32292 C 0.08216 -0.32778 0.08789 -0.33542 0.09414 -0.33797 L 0.10455 -0.3419 C 0.10677 -0.3426 0.10976 -0.34375 0.11224 -0.34468 C 0.11888 -0.34676 0.12513 -0.34722 0.13164 -0.34722 C 0.16015 -0.34722 0.1888 -0.34746 0.21731 -0.34468 C 0.22604 -0.34375 0.23463 -0.33773 0.24335 -0.33426 C 0.25481 -0.3301 0.26666 -0.32685 0.27825 -0.32292 C 0.28255 -0.32269 0.28684 -0.32153 0.2914 -0.32014 C 0.30039 -0.31551 0.30924 -0.30903 0.31849 -0.30579 L 0.3289 -0.30209 C 0.33242 -0.30093 0.33671 -0.30047 0.34036 -0.29838 C 0.35377 -0.29375 0.36744 -0.28681 0.38072 -0.28102 C 0.4164 -0.26505 0.39179 -0.27778 0.41705 -0.25926 C 0.42695 -0.25278 0.4371 -0.24769 0.44674 -0.2382 L 0.47526 -0.20949 C 0.47682 -0.20602 0.47851 -0.20209 0.48046 -0.19885 C 0.49088 -0.18125 0.4888 -0.20209 0.50377 -0.15949 C 0.50507 -0.15625 0.50638 -0.15255 0.50768 -0.14908 C 0.51184 -0.13959 0.51341 -0.13959 0.51679 -0.12801 C 0.52057 -0.11459 0.52395 -0.10278 0.52721 -0.0882 C 0.53072 -0.07176 0.5319 -0.06806 0.53489 -0.04908 C 0.5358 -0.04352 0.53658 -0.03704 0.53763 -0.03195 C 0.5427 -0.00116 0.54296 -0.00834 0.54804 0.0331 C 0.54843 0.03588 0.54882 0.03958 0.54921 0.04259 C 0.5496 0.04791 0.54987 0.05301 0.55052 0.05764 C 0.55117 0.06319 0.55247 0.06921 0.55286 0.07523 C 0.55585 0.09791 0.5526 0.08148 0.55716 0.1 C 0.55755 0.10347 0.55768 0.10787 0.55833 0.11111 C 0.55898 0.11574 0.56015 0.11944 0.56106 0.125 C 0.56132 0.12916 0.56132 0.13449 0.56224 0.13865 C 0.56523 0.15949 0.5651 0.14676 0.5651 0.1574 L 0.5651 0.15903 " pathEditMode="relative" rAng="0" ptsTypes="AAAAAAAAAAAAAAAAAAAAAAAAAAAAAAAAAAAAAAA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4.375E-6 0.00046 C 0.00235 -0.02014 0.00378 -0.0419 0.0073 -0.06157 C 0.00925 -0.07292 0.01146 -0.08519 0.01368 -0.09653 C 0.01446 -0.10185 0.01589 -0.10625 0.0168 -0.11134 C 0.01758 -0.11505 0.01836 -0.11898 0.01888 -0.12338 C 0.02032 -0.12986 0.02188 -0.13657 0.02318 -0.14375 C 0.02461 -0.15139 0.02605 -0.15949 0.02748 -0.1669 C 0.03047 -0.18287 0.03399 -0.19815 0.03711 -0.21412 C 0.03776 -0.21875 0.04258 -0.24583 0.04441 -0.25208 C 0.04532 -0.25486 0.04662 -0.25602 0.04766 -0.25787 C 0.04896 -0.26551 0.05053 -0.27361 0.05183 -0.28171 C 0.05352 -0.2919 0.05495 -0.30347 0.05717 -0.31412 C 0.06094 -0.33195 0.06511 -0.35 0.06993 -0.36644 C 0.07136 -0.37176 0.08217 -0.41157 0.08568 -0.41644 C 0.09063 -0.42338 0.09571 -0.42917 0.10053 -0.43681 C 0.10235 -0.44028 0.10391 -0.44398 0.10586 -0.4456 C 0.12045 -0.45857 0.13308 -0.46088 0.14844 -0.46574 L 0.35743 -0.46065 C 0.36276 -0.46042 0.36823 -0.45764 0.37331 -0.45486 C 0.38516 -0.44838 0.39662 -0.44097 0.40834 -0.43403 C 0.41316 -0.43102 0.43178 -0.42037 0.43698 -0.41644 C 0.44089 -0.41366 0.44493 -0.41088 0.4487 -0.40764 C 0.45261 -0.40417 0.45651 -0.39954 0.46029 -0.39583 C 0.46381 -0.39282 0.46745 -0.39074 0.47097 -0.38704 C 0.47566 -0.38171 0.47995 -0.37477 0.48477 -0.36945 C 0.48672 -0.3669 0.4892 -0.3662 0.49115 -0.36366 C 0.49362 -0.36019 0.4961 -0.35602 0.4987 -0.35185 C 0.50417 -0.34167 0.51042 -0.3294 0.5155 -0.3169 C 0.51771 -0.31134 0.52188 -0.29907 0.52188 -0.29838 C 0.52253 -0.29421 0.52318 -0.28912 0.52409 -0.28449 C 0.52526 -0.27662 0.52709 -0.26921 0.52826 -0.26088 C 0.52995 -0.24769 0.53112 -0.2338 0.53256 -0.21968 C 0.53438 -0.20116 0.53451 -0.19051 0.53672 -0.17269 C 0.53907 -0.15532 0.54193 -0.1382 0.54428 -0.11991 C 0.54454 -0.11736 0.5448 -0.11458 0.54519 -0.11134 C 0.54558 -0.10764 0.54584 -0.10347 0.54623 -0.09954 C 0.54649 -0.09653 0.54688 -0.09375 0.54727 -0.09074 C 0.54779 -0.08681 0.54805 -0.0831 0.54844 -0.07894 C 0.54896 -0.07292 0.55013 -0.06736 0.55053 -0.06157 C 0.55131 -0.05347 0.5517 -0.04583 0.55261 -0.03796 C 0.553 -0.03519 0.55339 -0.03195 0.55378 -0.02917 C 0.55443 -0.02153 0.55508 -0.0132 0.55586 -0.00579 C 0.55691 0.0081 0.55612 0.00231 0.55821 0.0118 L 0.55821 0.01273 " pathEditMode="relative" rAng="0" ptsTypes="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4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185 L -1.04167E-6 -0.00139 C 0.00065 -0.01713 0.00091 -0.0324 0.00195 -0.04768 C 0.00248 -0.05578 0.00547 -0.07129 0.00651 -0.07893 C 0.0082 -0.08935 0.00977 -0.09977 0.01107 -0.10995 C 0.01172 -0.11481 0.01172 -0.11967 0.01237 -0.1243 C 0.01263 -0.12754 0.01328 -0.13032 0.01354 -0.1331 C 0.01758 -0.1669 0.01511 -0.15185 0.01927 -0.17338 C 0.01966 -0.17754 0.01966 -0.18287 0.02044 -0.18727 C 0.0224 -0.19907 0.02591 -0.20903 0.02734 -0.22129 C 0.03151 -0.25208 0.02721 -0.22685 0.0332 -0.24977 C 0.03399 -0.25347 0.03451 -0.2574 0.03529 -0.26134 C 0.03698 -0.26852 0.03828 -0.27453 0.03998 -0.28148 C 0.0418 -0.28819 0.04388 -0.29444 0.0457 -0.30162 C 0.04948 -0.31643 0.05274 -0.33194 0.05612 -0.34699 C 0.05781 -0.3537 0.05873 -0.36088 0.06094 -0.3669 C 0.06302 -0.37453 0.06458 -0.38449 0.06771 -0.38958 C 0.06901 -0.39143 0.07018 -0.39328 0.07109 -0.39537 C 0.07175 -0.39699 0.0724 -0.3993 0.07331 -0.40092 C 0.07474 -0.40324 0.07643 -0.40486 0.07787 -0.40671 C 0.07917 -0.40856 0.08021 -0.41088 0.08151 -0.41273 C 0.08412 -0.4162 0.08932 -0.41713 0.0918 -0.41828 C 0.09453 -0.41921 0.09727 -0.4199 0.1 -0.42014 C 0.11732 -0.4199 0.13438 -0.42014 0.15169 -0.41828 C 0.1582 -0.41713 0.16471 -0.41412 0.17123 -0.41273 C 0.17852 -0.41065 0.18594 -0.40926 0.1931 -0.40671 C 0.20091 -0.4044 0.20859 -0.40046 0.21615 -0.39815 C 0.22188 -0.39699 0.22774 -0.39676 0.23333 -0.39537 C 0.23568 -0.39444 0.23828 -0.39305 0.24037 -0.39282 C 0.25886 -0.39004 0.2957 -0.3868 0.2957 -0.38657 C 0.30521 -0.38426 0.31484 -0.38171 0.32435 -0.37893 C 0.32708 -0.37731 0.32982 -0.37662 0.33242 -0.375 C 0.33815 -0.37315 0.34401 -0.36921 0.34974 -0.3669 C 0.36133 -0.3618 0.37188 -0.35903 0.38307 -0.35578 C 0.38776 -0.35208 0.39219 -0.34745 0.39714 -0.34444 C 0.4056 -0.33796 0.41498 -0.33426 0.42344 -0.32685 C 0.42774 -0.32338 0.43164 -0.31875 0.43607 -0.31551 C 0.44024 -0.31227 0.44466 -0.31041 0.44883 -0.30694 C 0.47682 -0.28356 0.46576 -0.29166 0.48659 -0.26713 C 0.48945 -0.26389 0.49232 -0.26203 0.49492 -0.25833 C 0.50339 -0.24676 0.52448 -0.21643 0.53164 -0.19884 C 0.53464 -0.19097 0.53828 -0.18449 0.54089 -0.17569 C 0.54531 -0.1618 0.54323 -0.16828 0.54662 -0.15602 C 0.54727 -0.15023 0.54818 -0.14421 0.54896 -0.13889 C 0.54948 -0.13541 0.55078 -0.1331 0.55117 -0.13032 C 0.55365 -0.11713 0.55625 -0.10393 0.5582 -0.09051 C 0.55846 -0.0875 0.55873 -0.08449 0.55925 -0.08194 C 0.56042 -0.07778 0.56185 -0.07453 0.56276 -0.0706 C 0.56419 -0.06412 0.5655 -0.05717 0.56628 -0.05046 C 0.56706 -0.04305 0.56784 -0.03518 0.56862 -0.02778 C 0.56901 -0.02384 0.5694 -0.0199 0.56966 -0.0162 C 0.57005 -0.01065 0.57057 -0.00486 0.57083 0.00093 C 0.57109 0.00579 0.57214 0.01528 0.57214 0.01644 " pathEditMode="relative" rAng="0" ptsTypes="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7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0.00023 C 0.00117 -0.00903 0.00273 -0.01736 0.00391 -0.02616 C 0.00482 -0.03171 0.00521 -0.03773 0.00599 -0.04329 C 0.01237 -0.08403 0.02161 -0.13148 0.03255 -0.16111 C 0.03815 -0.17662 0.03893 -0.17963 0.04505 -0.19259 C 0.04753 -0.19792 0.04974 -0.20324 0.0526 -0.20718 C 0.06211 -0.22014 0.07083 -0.22847 0.08099 -0.23611 C 0.08503 -0.23889 0.08932 -0.24144 0.09349 -0.24445 C 0.11953 -0.26505 0.07969 -0.24491 0.13555 -0.26482 C 0.16953 -0.27685 0.15117 -0.27153 0.18711 -0.27847 L 0.23685 -0.27014 C 0.24062 -0.26968 0.2444 -0.26945 0.24831 -0.26759 C 0.2526 -0.26528 0.25677 -0.26134 0.26094 -0.2588 C 0.27708 -0.24838 0.26419 -0.2581 0.27773 -0.24745 C 0.28841 -0.22546 0.28971 -0.22685 0.29674 -0.20162 C 0.29935 -0.1919 0.30169 -0.17755 0.30299 -0.16667 C 0.30443 -0.15556 0.30599 -0.14398 0.30716 -0.13264 C 0.30794 -0.1257 0.30872 -0.11898 0.30924 -0.1125 C 0.30964 -0.10741 0.3099 -0.10255 0.31042 -0.09815 C 0.31107 -0.09213 0.31185 -0.08657 0.3125 -0.08056 C 0.31289 -0.07708 0.31328 -0.07315 0.31354 -0.06898 C 0.31406 -0.06389 0.31406 -0.05764 0.31458 -0.05208 C 0.31549 -0.04421 0.31667 -0.03657 0.31784 -0.02894 C 0.31836 -0.01829 0.31888 -0.00278 0.31992 0.00833 C 0.31992 0.00856 0.32253 0.02986 0.32305 0.03403 C 0.32344 0.03704 0.32422 0.03981 0.32422 0.04305 L 0.32422 0.05139 L 0.32305 0.05486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1 0.05671 L 0.05911 0.05718 C 0.06172 0.03218 0.06445 0.00764 0.06719 -0.01667 C 0.06849 -0.02755 0.07565 -0.08588 0.07656 -0.09305 C 0.0806 -0.13125 0.08138 -0.1412 0.0888 -0.18588 C 0.09193 -0.20486 0.09401 -0.225 0.09805 -0.24236 C 0.10221 -0.26042 0.10612 -0.27824 0.11042 -0.29583 C 0.11172 -0.30185 0.11276 -0.3081 0.11445 -0.31296 C 0.11849 -0.32407 0.12018 -0.32963 0.12474 -0.33842 C 0.12734 -0.34352 0.13021 -0.34792 0.13281 -0.35231 C 0.13594 -0.35741 0.1388 -0.36319 0.14206 -0.36643 C 0.16693 -0.39213 0.16081 -0.38171 0.1832 -0.39491 C 0.18698 -0.39699 0.19049 -0.40139 0.1944 -0.40324 C 0.19883 -0.40532 0.20338 -0.40555 0.20768 -0.40625 C 0.21797 -0.40741 0.22812 -0.4081 0.23854 -0.4088 C 0.26172 -0.41435 0.25651 -0.41435 0.29284 -0.4088 C 0.30013 -0.40764 0.31185 -0.40139 0.31953 -0.39745 C 0.32565 -0.39097 0.33177 -0.38356 0.33802 -0.37778 C 0.34206 -0.3743 0.34622 -0.37338 0.35026 -0.36944 C 0.35781 -0.36227 0.36328 -0.35301 0.36966 -0.34143 C 0.37331 -0.33472 0.37669 -0.3287 0.38008 -0.3213 C 0.38216 -0.31643 0.38424 -0.31018 0.38607 -0.30463 C 0.38893 -0.2963 0.39193 -0.28819 0.3944 -0.27917 C 0.39635 -0.27199 0.39792 -0.26435 0.39948 -0.25648 C 0.40404 -0.23588 0.40833 -0.21528 0.41276 -0.19467 C 0.4138 -0.18981 0.41471 -0.18472 0.41575 -0.18032 C 0.41693 -0.17662 0.4181 -0.17338 0.41901 -0.16921 C 0.42083 -0.1581 0.42239 -0.14653 0.42409 -0.13518 C 0.42487 -0.13055 0.42578 -0.12616 0.42617 -0.12106 C 0.42643 -0.11759 0.42643 -0.11319 0.42721 -0.10972 C 0.42786 -0.10555 0.42917 -0.10231 0.43034 -0.09861 C 0.43281 -0.07824 0.43099 -0.0868 0.43437 -0.07315 C 0.43659 -0.05417 0.43542 -0.06157 0.4375 -0.05046 L 0.4375 -0.05023 " pathEditMode="relative" rAng="0" ptsTypes="AAAAAAAAAAAAAAAAAAAAAAAAAAAAAAAA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-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 -0.04329 L 0.0621 -0.04283 C 0.06354 -0.05556 0.06901 -0.10047 0.07226 -0.11713 C 0.07539 -0.13334 0.08046 -0.14723 0.08242 -0.16459 C 0.08359 -0.17315 0.08411 -0.18264 0.08554 -0.19074 C 0.08684 -0.19769 0.08906 -0.20301 0.09062 -0.20926 C 0.09283 -0.21783 0.09505 -0.22686 0.097 -0.23565 C 0.1125 -0.30718 0.09661 -0.24468 0.12044 -0.32778 C 0.13203 -0.36806 0.1276 -0.35718 0.13906 -0.38866 C 0.14049 -0.39306 0.14179 -0.39862 0.14414 -0.40162 C 0.1539 -0.41551 0.16315 -0.42524 0.17382 -0.43079 C 0.17604 -0.43195 0.17851 -0.43218 0.18085 -0.43334 C 0.18268 -0.43403 0.18437 -0.43496 0.18606 -0.43565 L 0.26406 -0.43334 C 0.2733 -0.43218 0.28255 -0.42778 0.29153 -0.42269 C 0.29192 -0.42269 0.33763 -0.39699 0.34908 -0.38334 C 0.35585 -0.375 0.3625 -0.36528 0.36848 -0.3544 C 0.372 -0.34815 0.37578 -0.34306 0.37877 -0.33588 C 0.38138 -0.3294 0.39531 -0.28843 0.39947 -0.27246 C 0.40091 -0.26574 0.40208 -0.25834 0.40351 -0.25139 C 0.40716 -0.23542 0.41223 -0.22153 0.41484 -0.20417 C 0.41835 -0.17824 0.41627 -0.18936 0.42083 -0.16991 C 0.42148 -0.16366 0.42213 -0.15741 0.42291 -0.15139 C 0.42343 -0.14746 0.42434 -0.14445 0.425 -0.14098 C 0.42903 -0.11783 0.42487 -0.13727 0.43007 -0.11436 C 0.43046 -0.11019 0.43059 -0.10533 0.43112 -0.10116 C 0.43333 -0.08426 0.4332 -0.09584 0.4332 -0.0882 L 0.4332 -0.08797 " pathEditMode="relative" rAng="0" ptsTypes="AAAAAAAAAAAAAAAAAAAAAAAAAA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02246 L -0.00807 -0.02107 C -0.00742 -0.05348 -0.00599 -0.11204 -0.00404 -0.13611 C -0.00156 -0.16135 0.00182 -0.18658 0.00612 -0.20949 C 0.01133 -0.23727 0.01667 -0.27269 0.02539 -0.29329 C 0.03333 -0.31181 0.03568 -0.30857 0.04453 -0.31297 C 0.06419 -0.32199 0.04922 -0.31806 0.07018 -0.32199 L 0.12214 -0.31945 C 0.12409 -0.31898 0.1237 -0.30834 0.12422 -0.30324 C 0.12865 -0.275 0.125 -0.30394 0.12774 -0.27593 C 0.12813 -0.27315 0.12878 -0.26991 0.12904 -0.26598 C 0.13021 -0.24746 0.13242 -0.19653 0.13346 -0.17963 C 0.13386 -0.17084 0.13425 -0.16135 0.13451 -0.15232 C 0.1375 -0.09306 0.13594 -0.13287 0.13789 -0.08912 C 0.13828 -0.08033 0.13932 -0.06273 0.13932 -0.06227 L 0.13932 -0.06273 " pathEditMode="relative" rAng="0" ptsTypes="AAAAAAAAAAAAAA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7 -0.00347 L 0.06497 -0.00301 C 0.06458 -0.0162 0.06419 -0.0287 0.06419 -0.0412 C 0.06419 -0.0463 0.06445 -0.05139 0.06497 -0.05648 C 0.06628 -0.07593 0.06745 -0.0956 0.06953 -0.11505 C 0.07591 -0.17269 0.07826 -0.20232 0.09049 -0.2632 C 0.09727 -0.29699 0.09909 -0.30903 0.1125 -0.3412 C 0.11719 -0.35255 0.12135 -0.36482 0.12708 -0.37176 C 0.12943 -0.37431 0.1319 -0.37546 0.13451 -0.37685 C 0.13646 -0.37778 0.1388 -0.37801 0.14102 -0.37917 C 0.14245 -0.38009 0.14388 -0.38079 0.14544 -0.38148 C 0.16406 -0.38079 0.18268 -0.38148 0.2013 -0.37917 C 0.20339 -0.37894 0.2056 -0.37662 0.20755 -0.37408 C 0.20977 -0.37153 0.21185 -0.36759 0.21406 -0.36389 C 0.2168 -0.35926 0.21953 -0.35463 0.22214 -0.34908 C 0.22487 -0.34283 0.22747 -0.33611 0.22969 -0.3287 C 0.23164 -0.3213 0.23359 -0.31343 0.23594 -0.30602 C 0.24245 -0.28519 0.24232 -0.28681 0.2487 -0.26065 C 0.24974 -0.25648 0.25052 -0.25208 0.25143 -0.24815 C 0.25234 -0.24468 0.25339 -0.24167 0.2543 -0.23796 C 0.25495 -0.23472 0.25547 -0.23125 0.25612 -0.22801 C 0.25755 -0.22107 0.25885 -0.21435 0.26081 -0.20764 C 0.26211 -0.20185 0.2638 -0.1963 0.26536 -0.19005 C 0.26602 -0.18681 0.26628 -0.18333 0.26706 -0.17986 C 0.26823 -0.17408 0.26953 -0.16852 0.27083 -0.16227 C 0.27201 -0.15556 0.27448 -0.14283 0.27448 -0.1419 L 0.27448 -0.14283 " pathEditMode="relative" rAng="0" ptsTypes="AAAAAAAAAAAAAAAAAAAAAAAAA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23 L 3.54167E-6 0.00024 C 0.01119 -0.10347 -0.00209 0.0007 0.00924 -0.06551 C 0.01224 -0.08402 0.01458 -0.10301 0.01757 -0.12176 C 0.02122 -0.14467 0.02565 -0.16689 0.02968 -0.18958 L 0.03554 -0.22338 C 0.03958 -0.24606 0.04257 -0.26435 0.04739 -0.28564 C 0.05026 -0.29606 0.05299 -0.30648 0.05612 -0.31666 C 0.06224 -0.33726 0.0664 -0.34907 0.07526 -0.36458 C 0.07786 -0.36898 0.08073 -0.37268 0.08359 -0.37592 C 0.08724 -0.38009 0.09518 -0.38773 0.09922 -0.39004 C 0.10169 -0.39143 0.10416 -0.39189 0.10638 -0.39259 C 0.1151 -0.39189 0.12422 -0.39236 0.13281 -0.39004 C 0.13789 -0.38889 0.14284 -0.3868 0.14726 -0.38171 C 0.15885 -0.36828 0.15338 -0.37199 0.16276 -0.36759 C 0.16536 -0.36365 0.16757 -0.35949 0.17018 -0.35625 C 0.17786 -0.34606 0.17825 -0.34884 0.1858 -0.33657 C 0.18971 -0.32916 0.2039 -0.30555 0.20859 -0.2912 C 0.20989 -0.2875 0.21093 -0.28379 0.21211 -0.27986 C 0.2151 -0.2706 0.21836 -0.26203 0.2207 -0.25185 C 0.22955 -0.2081 0.21849 -0.26296 0.22656 -0.21504 C 0.23229 -0.18125 0.22903 -0.21597 0.23177 -0.17824 L 0.23177 -0.17801 " pathEditMode="relative" rAng="0" ptsTypes="AAAAAAAAAAAAAAAAAAAAAAA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F29AC-6817-4372-82BA-DE2138D27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6" t="11246" r="22156" b="10095"/>
          <a:stretch/>
        </p:blipFill>
        <p:spPr>
          <a:xfrm>
            <a:off x="3047188" y="1256195"/>
            <a:ext cx="7240930" cy="5055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AB5FBD-3C0C-4F44-94CE-68502A5D9E31}"/>
              </a:ext>
            </a:extLst>
          </p:cNvPr>
          <p:cNvSpPr/>
          <p:nvPr/>
        </p:nvSpPr>
        <p:spPr>
          <a:xfrm>
            <a:off x="1792014" y="138840"/>
            <a:ext cx="9902957" cy="114860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528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শ্রেণীতে ৪ টি বেঞ্চ আছে,প্রতিটি বেঞ্চে ৩ জন করে শিক্ষার্থী বসে। </a:t>
            </a:r>
            <a:r>
              <a:rPr lang="en-US" sz="3528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528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28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bn-IN" sz="3528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28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3528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28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528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C34C9-0057-46D9-A903-D6030B0CDCAB}"/>
              </a:ext>
            </a:extLst>
          </p:cNvPr>
          <p:cNvSpPr txBox="1"/>
          <p:nvPr/>
        </p:nvSpPr>
        <p:spPr>
          <a:xfrm>
            <a:off x="956441" y="240533"/>
            <a:ext cx="835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CF65666-1813-4CF0-92E7-7E1937B376B5}"/>
              </a:ext>
            </a:extLst>
          </p:cNvPr>
          <p:cNvSpPr/>
          <p:nvPr/>
        </p:nvSpPr>
        <p:spPr>
          <a:xfrm>
            <a:off x="798790" y="385757"/>
            <a:ext cx="740978" cy="654768"/>
          </a:xfrm>
          <a:prstGeom prst="wedgeEllipseCallout">
            <a:avLst>
              <a:gd name="adj1" fmla="val 65800"/>
              <a:gd name="adj2" fmla="val 35410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678BB25-3459-4629-856A-C28FF556867E}"/>
              </a:ext>
            </a:extLst>
          </p:cNvPr>
          <p:cNvSpPr/>
          <p:nvPr/>
        </p:nvSpPr>
        <p:spPr>
          <a:xfrm>
            <a:off x="700254" y="307357"/>
            <a:ext cx="938047" cy="858863"/>
          </a:xfrm>
          <a:prstGeom prst="wedgeEllipseCallout">
            <a:avLst>
              <a:gd name="adj1" fmla="val 65800"/>
              <a:gd name="adj2" fmla="val 35410"/>
            </a:avLst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86D8B-30F1-4BFD-B9A2-553200B2B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r="18976"/>
          <a:stretch/>
        </p:blipFill>
        <p:spPr>
          <a:xfrm>
            <a:off x="1980387" y="3783951"/>
            <a:ext cx="1066801" cy="168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37BB1-CCEB-48F4-81B5-10D9CF2CB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1016" r="29774" b="-1016"/>
          <a:stretch/>
        </p:blipFill>
        <p:spPr>
          <a:xfrm>
            <a:off x="10305051" y="3946005"/>
            <a:ext cx="1049868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</TotalTime>
  <Words>419</Words>
  <Application>Microsoft Office PowerPoint</Application>
  <PresentationFormat>Widescreen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Brush Script MT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106</cp:revision>
  <dcterms:created xsi:type="dcterms:W3CDTF">2021-07-10T01:18:04Z</dcterms:created>
  <dcterms:modified xsi:type="dcterms:W3CDTF">2021-07-14T15:33:32Z</dcterms:modified>
</cp:coreProperties>
</file>