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9" r:id="rId1"/>
  </p:sldMasterIdLst>
  <p:notesMasterIdLst>
    <p:notesMasterId r:id="rId22"/>
  </p:notesMasterIdLst>
  <p:sldIdLst>
    <p:sldId id="351" r:id="rId2"/>
    <p:sldId id="350" r:id="rId3"/>
    <p:sldId id="352" r:id="rId4"/>
    <p:sldId id="307" r:id="rId5"/>
    <p:sldId id="366" r:id="rId6"/>
    <p:sldId id="367" r:id="rId7"/>
    <p:sldId id="368" r:id="rId8"/>
    <p:sldId id="364" r:id="rId9"/>
    <p:sldId id="362" r:id="rId10"/>
    <p:sldId id="363" r:id="rId11"/>
    <p:sldId id="370" r:id="rId12"/>
    <p:sldId id="371" r:id="rId13"/>
    <p:sldId id="372" r:id="rId14"/>
    <p:sldId id="373" r:id="rId15"/>
    <p:sldId id="374" r:id="rId16"/>
    <p:sldId id="375" r:id="rId17"/>
    <p:sldId id="376" r:id="rId18"/>
    <p:sldId id="357" r:id="rId19"/>
    <p:sldId id="365" r:id="rId20"/>
    <p:sldId id="29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tik" id="{6295E52C-01A3-4960-BF5A-3462E3639C54}">
          <p14:sldIdLst/>
        </p14:section>
        <p14:section name="Untitled Section" id="{183907D7-6FB7-436B-A028-43AF2F8D0531}">
          <p14:sldIdLst>
            <p14:sldId id="351"/>
            <p14:sldId id="350"/>
            <p14:sldId id="352"/>
            <p14:sldId id="307"/>
            <p14:sldId id="366"/>
            <p14:sldId id="367"/>
            <p14:sldId id="368"/>
            <p14:sldId id="364"/>
            <p14:sldId id="362"/>
            <p14:sldId id="363"/>
            <p14:sldId id="370"/>
            <p14:sldId id="371"/>
            <p14:sldId id="372"/>
            <p14:sldId id="373"/>
            <p14:sldId id="374"/>
            <p14:sldId id="375"/>
            <p14:sldId id="376"/>
            <p14:sldId id="357"/>
            <p14:sldId id="365"/>
            <p14:sldId id="2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4343" autoAdjust="0"/>
  </p:normalViewPr>
  <p:slideViewPr>
    <p:cSldViewPr snapToGrid="0">
      <p:cViewPr varScale="1">
        <p:scale>
          <a:sx n="65" d="100"/>
          <a:sy n="65" d="100"/>
        </p:scale>
        <p:origin x="1272" y="60"/>
      </p:cViewPr>
      <p:guideLst>
        <p:guide orient="horz" pos="2160"/>
        <p:guide pos="2880"/>
      </p:guideLst>
    </p:cSldViewPr>
  </p:slideViewPr>
  <p:outlineViewPr>
    <p:cViewPr>
      <p:scale>
        <a:sx n="66" d="100"/>
        <a:sy n="66" d="100"/>
      </p:scale>
      <p:origin x="0" y="0"/>
    </p:cViewPr>
  </p:outlineViewPr>
  <p:notesTextViewPr>
    <p:cViewPr>
      <p:scale>
        <a:sx n="1" d="1"/>
        <a:sy n="1" d="1"/>
      </p:scale>
      <p:origin x="0" y="0"/>
    </p:cViewPr>
  </p:notesTextViewPr>
  <p:sorterViewPr>
    <p:cViewPr>
      <p:scale>
        <a:sx n="100" d="100"/>
        <a:sy n="100" d="100"/>
      </p:scale>
      <p:origin x="0" y="-1530"/>
    </p:cViewPr>
  </p:sorterViewPr>
  <p:notesViewPr>
    <p:cSldViewPr snapToGrid="0">
      <p:cViewPr varScale="1">
        <p:scale>
          <a:sx n="58" d="100"/>
          <a:sy n="58" d="100"/>
        </p:scale>
        <p:origin x="17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86BD2-F2ED-454B-A833-BC64C2B59D68}" type="datetimeFigureOut">
              <a:rPr lang="en-US" smtClean="0"/>
              <a:t>7/14/2021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BD70-AE35-4BF2-B357-6AC0870C4E29}" type="slidenum">
              <a:rPr lang="en-US" smtClean="0"/>
              <a:t>‹#›</a:t>
            </a:fld>
            <a:endParaRPr lang="en-US"/>
          </a:p>
        </p:txBody>
      </p:sp>
    </p:spTree>
    <p:extLst>
      <p:ext uri="{BB962C8B-B14F-4D97-AF65-F5344CB8AC3E}">
        <p14:creationId xmlns:p14="http://schemas.microsoft.com/office/powerpoint/2010/main" val="103781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BD70-AE35-4BF2-B357-6AC0870C4E29}" type="slidenum">
              <a:rPr lang="en-US" smtClean="0"/>
              <a:t>3</a:t>
            </a:fld>
            <a:endParaRPr lang="en-US"/>
          </a:p>
        </p:txBody>
      </p:sp>
    </p:spTree>
    <p:extLst>
      <p:ext uri="{BB962C8B-B14F-4D97-AF65-F5344CB8AC3E}">
        <p14:creationId xmlns:p14="http://schemas.microsoft.com/office/powerpoint/2010/main" val="662072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E5D6D28-7799-48B5-90AD-6FA7E50835C6}" type="datetime1">
              <a:rPr lang="en-US" smtClean="0"/>
              <a:t>7/14/2021</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BC_H-2_XII-BS_A_level_English Medium_AUC</a:t>
            </a:r>
          </a:p>
        </p:txBody>
      </p:sp>
      <p:sp>
        <p:nvSpPr>
          <p:cNvPr id="6" name="Slide Number Placeholder 5"/>
          <p:cNvSpPr>
            <a:spLocks noGrp="1"/>
          </p:cNvSpPr>
          <p:nvPr>
            <p:ph type="sldNum" sz="quarter" idx="12"/>
          </p:nvPr>
        </p:nvSpPr>
        <p:spPr>
          <a:xfrm>
            <a:off x="6817317" y="5054602"/>
            <a:ext cx="413483" cy="279400"/>
          </a:xfrm>
        </p:spPr>
        <p:txBody>
          <a:bodyPr/>
          <a:lstStyle/>
          <a:p>
            <a:fld id="{9F44021C-2E8A-4780-83A8-DAE4EBB8DE51}"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9646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10941E-9353-4989-AFB9-4FAAF1C39D5E}" type="datetime1">
              <a:rPr lang="en-US" smtClean="0"/>
              <a:t>7/14/2021</a:t>
            </a:fld>
            <a:endParaRPr lang="en-US"/>
          </a:p>
        </p:txBody>
      </p:sp>
      <p:sp>
        <p:nvSpPr>
          <p:cNvPr id="6" name="Footer Placeholder 5"/>
          <p:cNvSpPr>
            <a:spLocks noGrp="1"/>
          </p:cNvSpPr>
          <p:nvPr>
            <p:ph type="ftr" sz="quarter" idx="11"/>
          </p:nvPr>
        </p:nvSpPr>
        <p:spPr/>
        <p:txBody>
          <a:bodyPr/>
          <a:lstStyle/>
          <a:p>
            <a:r>
              <a:rPr lang="en-US"/>
              <a:t>BC_H-2_XII-BS_A_level_English Medium_AUC</a:t>
            </a:r>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42586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98D154-0819-4961-ADAB-6426BBB929A6}"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18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2ABCB9-3616-4D50-AB03-0AD7C5A1C845}"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69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5FFE29-581B-4BBA-83C3-A1C386BFC9A5}"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5839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F55B4-CA23-4418-ADF0-1CB36332DF05}"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81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7A426-F8B0-4D7D-85F8-A401AD3B62D4}"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60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FE6C0-1D31-43F3-B847-5BDDFBF01915}"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79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4C0CE-FF93-4677-B623-87E5F90253E8}"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08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7D416-9C4E-4536-A480-AC59B1E82429}"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31132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45E64-2834-4014-945E-B0DBCC11F714}"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19637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CD0A5-A87A-4DB5-8812-E06EE9D670EC}" type="datetime1">
              <a:rPr lang="en-US" smtClean="0"/>
              <a:t>7/14/2021</a:t>
            </a:fld>
            <a:endParaRPr lang="en-US"/>
          </a:p>
        </p:txBody>
      </p:sp>
      <p:sp>
        <p:nvSpPr>
          <p:cNvPr id="5" name="Footer Placeholder 4"/>
          <p:cNvSpPr>
            <a:spLocks noGrp="1"/>
          </p:cNvSpPr>
          <p:nvPr>
            <p:ph type="ftr" sz="quarter" idx="11"/>
          </p:nvPr>
        </p:nvSpPr>
        <p:spPr/>
        <p:txBody>
          <a:bodyPr/>
          <a:lstStyle/>
          <a:p>
            <a:r>
              <a:rPr lang="en-US"/>
              <a:t>BC_H-2_XII-BS_A_level_English Medium_AUC</a:t>
            </a:r>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22666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42B76D-C337-4C5B-9C68-3F3DC93A3A00}" type="datetime1">
              <a:rPr lang="en-US" smtClean="0"/>
              <a:t>7/14/2021</a:t>
            </a:fld>
            <a:endParaRPr lang="en-US"/>
          </a:p>
        </p:txBody>
      </p:sp>
      <p:sp>
        <p:nvSpPr>
          <p:cNvPr id="6" name="Footer Placeholder 5"/>
          <p:cNvSpPr>
            <a:spLocks noGrp="1"/>
          </p:cNvSpPr>
          <p:nvPr>
            <p:ph type="ftr" sz="quarter" idx="11"/>
          </p:nvPr>
        </p:nvSpPr>
        <p:spPr/>
        <p:txBody>
          <a:bodyPr/>
          <a:lstStyle/>
          <a:p>
            <a:r>
              <a:rPr lang="en-US"/>
              <a:t>BC_H-2_XII-BS_A_level_English Medium_AUC</a:t>
            </a:r>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05754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AC8C9-B368-4B6E-8AD1-6AE0A609A556}" type="datetime1">
              <a:rPr lang="en-US" smtClean="0"/>
              <a:t>7/14/2021</a:t>
            </a:fld>
            <a:endParaRPr lang="en-US"/>
          </a:p>
        </p:txBody>
      </p:sp>
      <p:sp>
        <p:nvSpPr>
          <p:cNvPr id="8" name="Footer Placeholder 7"/>
          <p:cNvSpPr>
            <a:spLocks noGrp="1"/>
          </p:cNvSpPr>
          <p:nvPr>
            <p:ph type="ftr" sz="quarter" idx="11"/>
          </p:nvPr>
        </p:nvSpPr>
        <p:spPr/>
        <p:txBody>
          <a:bodyPr/>
          <a:lstStyle/>
          <a:p>
            <a:r>
              <a:rPr lang="en-US"/>
              <a:t>BC_H-2_XII-BS_A_level_English Medium_AUC</a:t>
            </a:r>
          </a:p>
        </p:txBody>
      </p:sp>
      <p:sp>
        <p:nvSpPr>
          <p:cNvPr id="9" name="Slide Number Placeholder 8"/>
          <p:cNvSpPr>
            <a:spLocks noGrp="1"/>
          </p:cNvSpPr>
          <p:nvPr>
            <p:ph type="sldNum" sz="quarter" idx="12"/>
          </p:nvPr>
        </p:nvSpPr>
        <p:spPr/>
        <p:txBody>
          <a:bodyPr/>
          <a:lstStyle/>
          <a:p>
            <a:fld id="{9F44021C-2E8A-4780-83A8-DAE4EBB8DE51}"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422C2-BD43-4C12-B899-32A73099B80A}" type="datetime1">
              <a:rPr lang="en-US" smtClean="0"/>
              <a:t>7/14/2021</a:t>
            </a:fld>
            <a:endParaRPr lang="en-US"/>
          </a:p>
        </p:txBody>
      </p:sp>
      <p:sp>
        <p:nvSpPr>
          <p:cNvPr id="4" name="Footer Placeholder 3"/>
          <p:cNvSpPr>
            <a:spLocks noGrp="1"/>
          </p:cNvSpPr>
          <p:nvPr>
            <p:ph type="ftr" sz="quarter" idx="11"/>
          </p:nvPr>
        </p:nvSpPr>
        <p:spPr/>
        <p:txBody>
          <a:bodyPr/>
          <a:lstStyle/>
          <a:p>
            <a:r>
              <a:rPr lang="en-US"/>
              <a:t>BC_H-2_XII-BS_A_level_English Medium_AUC</a:t>
            </a:r>
          </a:p>
        </p:txBody>
      </p:sp>
      <p:sp>
        <p:nvSpPr>
          <p:cNvPr id="5" name="Slide Number Placeholder 4"/>
          <p:cNvSpPr>
            <a:spLocks noGrp="1"/>
          </p:cNvSpPr>
          <p:nvPr>
            <p:ph type="sldNum" sz="quarter" idx="12"/>
          </p:nvPr>
        </p:nvSpPr>
        <p:spPr/>
        <p:txBody>
          <a:bodyPr/>
          <a:lstStyle/>
          <a:p>
            <a:fld id="{9F44021C-2E8A-4780-83A8-DAE4EBB8DE51}"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9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39648-F750-4080-BB4D-A796415B5090}" type="datetime1">
              <a:rPr lang="en-US" smtClean="0"/>
              <a:t>7/14/2021</a:t>
            </a:fld>
            <a:endParaRPr lang="en-US"/>
          </a:p>
        </p:txBody>
      </p:sp>
      <p:sp>
        <p:nvSpPr>
          <p:cNvPr id="3" name="Footer Placeholder 2"/>
          <p:cNvSpPr>
            <a:spLocks noGrp="1"/>
          </p:cNvSpPr>
          <p:nvPr>
            <p:ph type="ftr" sz="quarter" idx="11"/>
          </p:nvPr>
        </p:nvSpPr>
        <p:spPr/>
        <p:txBody>
          <a:bodyPr/>
          <a:lstStyle/>
          <a:p>
            <a:r>
              <a:rPr lang="en-US"/>
              <a:t>BC_H-2_XII-BS_A_level_English Medium_AUC</a:t>
            </a:r>
          </a:p>
        </p:txBody>
      </p:sp>
      <p:sp>
        <p:nvSpPr>
          <p:cNvPr id="4" name="Slide Number Placeholder 3"/>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68457922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BA62B0-B0E5-49B7-970B-C8C2E0FA33F8}" type="datetime1">
              <a:rPr lang="en-US" smtClean="0"/>
              <a:t>7/14/2021</a:t>
            </a:fld>
            <a:endParaRPr lang="en-US"/>
          </a:p>
        </p:txBody>
      </p:sp>
      <p:sp>
        <p:nvSpPr>
          <p:cNvPr id="6" name="Footer Placeholder 5"/>
          <p:cNvSpPr>
            <a:spLocks noGrp="1"/>
          </p:cNvSpPr>
          <p:nvPr>
            <p:ph type="ftr" sz="quarter" idx="11"/>
          </p:nvPr>
        </p:nvSpPr>
        <p:spPr/>
        <p:txBody>
          <a:bodyPr/>
          <a:lstStyle/>
          <a:p>
            <a:r>
              <a:rPr lang="en-US"/>
              <a:t>BC_H-2_XII-BS_A_level_English Medium_AUC</a:t>
            </a:r>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99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FD3401-F2CA-4F6F-AE78-8C3D22C17BC7}" type="datetime1">
              <a:rPr lang="en-US" smtClean="0"/>
              <a:t>7/14/2021</a:t>
            </a:fld>
            <a:endParaRPr lang="en-US"/>
          </a:p>
        </p:txBody>
      </p:sp>
      <p:sp>
        <p:nvSpPr>
          <p:cNvPr id="6" name="Footer Placeholder 5"/>
          <p:cNvSpPr>
            <a:spLocks noGrp="1"/>
          </p:cNvSpPr>
          <p:nvPr>
            <p:ph type="ftr" sz="quarter" idx="11"/>
          </p:nvPr>
        </p:nvSpPr>
        <p:spPr/>
        <p:txBody>
          <a:bodyPr/>
          <a:lstStyle/>
          <a:p>
            <a:r>
              <a:rPr lang="en-US"/>
              <a:t>BC_H-2_XII-BS_A_level_English Medium_AUC</a:t>
            </a:r>
            <a:endParaRPr lang="en-US" dirty="0"/>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68491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AEB493-C429-4027-9BE6-0D863AE31E66}" type="datetime1">
              <a:rPr lang="en-US" smtClean="0"/>
              <a:t>7/14/2021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BC_H-2_XII-BS_A_level_English Medium_AUC</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44021C-2E8A-4780-83A8-DAE4EBB8DE51}" type="slidenum">
              <a:rPr lang="en-US" smtClean="0"/>
              <a:t>‹#›</a:t>
            </a:fld>
            <a:endParaRPr lang="en-US"/>
          </a:p>
        </p:txBody>
      </p:sp>
    </p:spTree>
    <p:extLst>
      <p:ext uri="{BB962C8B-B14F-4D97-AF65-F5344CB8AC3E}">
        <p14:creationId xmlns:p14="http://schemas.microsoft.com/office/powerpoint/2010/main" val="1774074550"/>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 id="2147484452" r:id="rId13"/>
    <p:sldLayoutId id="2147484453" r:id="rId14"/>
    <p:sldLayoutId id="2147484454" r:id="rId15"/>
    <p:sldLayoutId id="2147484455" r:id="rId16"/>
    <p:sldLayoutId id="2147484456" r:id="rId17"/>
    <p:sldLayoutId id="2147484458" r:id="rId18"/>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A72088-7A1B-4608-AA01-3E7BE0575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451" y="575187"/>
            <a:ext cx="2951436" cy="2900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7B8432B4-A01B-4DBC-91DA-F3E004F8E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451" y="4323604"/>
            <a:ext cx="2957614" cy="1929712"/>
          </a:xfrm>
          <a:prstGeom prst="rect">
            <a:avLst/>
          </a:prstGeom>
        </p:spPr>
      </p:pic>
      <p:pic>
        <p:nvPicPr>
          <p:cNvPr id="8" name="Picture 7">
            <a:extLst>
              <a:ext uri="{FF2B5EF4-FFF2-40B4-BE49-F238E27FC236}">
                <a16:creationId xmlns:a16="http://schemas.microsoft.com/office/drawing/2014/main" id="{E049113C-9CC7-45DC-98BE-CEF654268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13" y="575187"/>
            <a:ext cx="4511747" cy="5707626"/>
          </a:xfrm>
          <a:prstGeom prst="rect">
            <a:avLst/>
          </a:prstGeom>
        </p:spPr>
      </p:pic>
      <p:pic>
        <p:nvPicPr>
          <p:cNvPr id="9" name="Picture 8">
            <a:extLst>
              <a:ext uri="{FF2B5EF4-FFF2-40B4-BE49-F238E27FC236}">
                <a16:creationId xmlns:a16="http://schemas.microsoft.com/office/drawing/2014/main" id="{37A7DF5B-54C0-4788-AB94-BD31E2C2A0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18" t="8832" b="8559"/>
          <a:stretch/>
        </p:blipFill>
        <p:spPr>
          <a:xfrm>
            <a:off x="3222015" y="2308530"/>
            <a:ext cx="2374436" cy="2690646"/>
          </a:xfrm>
          <a:prstGeom prst="rect">
            <a:avLst/>
          </a:prstGeom>
        </p:spPr>
      </p:pic>
      <p:sp>
        <p:nvSpPr>
          <p:cNvPr id="10" name="Title 3">
            <a:extLst>
              <a:ext uri="{FF2B5EF4-FFF2-40B4-BE49-F238E27FC236}">
                <a16:creationId xmlns:a16="http://schemas.microsoft.com/office/drawing/2014/main" id="{2251D5EF-B6D0-4010-831B-1B87DD9AA58F}"/>
              </a:ext>
            </a:extLst>
          </p:cNvPr>
          <p:cNvSpPr>
            <a:spLocks noGrp="1"/>
          </p:cNvSpPr>
          <p:nvPr>
            <p:ph type="title"/>
          </p:nvPr>
        </p:nvSpPr>
        <p:spPr>
          <a:xfrm>
            <a:off x="3741785" y="3069464"/>
            <a:ext cx="4835598" cy="910852"/>
          </a:xfrm>
          <a:solidFill>
            <a:schemeClr val="accent1">
              <a:lumMod val="60000"/>
              <a:lumOff val="40000"/>
            </a:schemeClr>
          </a:solidFill>
          <a:ln w="28575">
            <a:solidFill>
              <a:srgbClr val="FFFF00"/>
            </a:solidFill>
          </a:ln>
          <a:effectLst>
            <a:glow rad="228600">
              <a:schemeClr val="accent5">
                <a:satMod val="175000"/>
                <a:alpha val="40000"/>
              </a:schemeClr>
            </a:glow>
          </a:effectLst>
        </p:spPr>
        <p:txBody>
          <a:bodyPr>
            <a:noAutofit/>
          </a:bodyPr>
          <a:lstStyle/>
          <a:p>
            <a:pPr algn="ctr" eaLnBrk="1" fontAlgn="auto" hangingPunct="1">
              <a:spcAft>
                <a:spcPts val="0"/>
              </a:spcAft>
              <a:defRPr/>
            </a:pPr>
            <a:r>
              <a:rPr lang="en-US" sz="8800" b="1" dirty="0">
                <a:ln w="10160">
                  <a:solidFill>
                    <a:srgbClr val="002060"/>
                  </a:solidFill>
                  <a:prstDash val="solid"/>
                </a:ln>
                <a:solidFill>
                  <a:srgbClr val="FF0000"/>
                </a:solidFill>
                <a:effectLst>
                  <a:outerShdw blurRad="38100" dist="22860" dir="5400000" algn="tl" rotWithShape="0">
                    <a:srgbClr val="000000">
                      <a:alpha val="30000"/>
                    </a:srgbClr>
                  </a:outerShdw>
                </a:effectLst>
              </a:rPr>
              <a:t>Welcome</a:t>
            </a:r>
          </a:p>
        </p:txBody>
      </p:sp>
      <p:sp>
        <p:nvSpPr>
          <p:cNvPr id="2" name="Footer Placeholder 1">
            <a:extLst>
              <a:ext uri="{FF2B5EF4-FFF2-40B4-BE49-F238E27FC236}">
                <a16:creationId xmlns:a16="http://schemas.microsoft.com/office/drawing/2014/main" id="{DAF1B613-7FF6-4289-953C-FE3AEBDFCAA4}"/>
              </a:ext>
            </a:extLst>
          </p:cNvPr>
          <p:cNvSpPr>
            <a:spLocks noGrp="1"/>
          </p:cNvSpPr>
          <p:nvPr>
            <p:ph type="ftr" sz="quarter" idx="11"/>
          </p:nvPr>
        </p:nvSpPr>
        <p:spPr/>
        <p:txBody>
          <a:bodyPr/>
          <a:lstStyle/>
          <a:p>
            <a:r>
              <a:rPr lang="en-US"/>
              <a:t>BC_H-2_XII-BS_A_level_English Medium_AUC</a:t>
            </a:r>
          </a:p>
        </p:txBody>
      </p:sp>
      <p:sp>
        <p:nvSpPr>
          <p:cNvPr id="3" name="Slide Number Placeholder 2">
            <a:extLst>
              <a:ext uri="{FF2B5EF4-FFF2-40B4-BE49-F238E27FC236}">
                <a16:creationId xmlns:a16="http://schemas.microsoft.com/office/drawing/2014/main" id="{420C93AC-6D6E-4653-B040-315382DE29EF}"/>
              </a:ext>
            </a:extLst>
          </p:cNvPr>
          <p:cNvSpPr>
            <a:spLocks noGrp="1"/>
          </p:cNvSpPr>
          <p:nvPr>
            <p:ph type="sldNum" sz="quarter" idx="12"/>
          </p:nvPr>
        </p:nvSpPr>
        <p:spPr/>
        <p:txBody>
          <a:bodyPr/>
          <a:lstStyle/>
          <a:p>
            <a:fld id="{9F44021C-2E8A-4780-83A8-DAE4EBB8DE51}" type="slidenum">
              <a:rPr lang="en-US" smtClean="0"/>
              <a:t>1</a:t>
            </a:fld>
            <a:endParaRPr lang="en-US"/>
          </a:p>
        </p:txBody>
      </p:sp>
    </p:spTree>
    <p:extLst>
      <p:ext uri="{BB962C8B-B14F-4D97-AF65-F5344CB8AC3E}">
        <p14:creationId xmlns:p14="http://schemas.microsoft.com/office/powerpoint/2010/main" val="29153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572627" y="781664"/>
            <a:ext cx="5998746" cy="1367122"/>
          </a:xfrm>
          <a:solidFill>
            <a:srgbClr val="FFFF00"/>
          </a:solidFill>
        </p:spPr>
        <p:txBody>
          <a:bodyPr>
            <a:normAutofit fontScale="90000"/>
          </a:bodyPr>
          <a:lstStyle/>
          <a:p>
            <a:r>
              <a:rPr lang="en-US" sz="5400" b="1" dirty="0"/>
              <a:t>10 Steps To Effective Listening</a:t>
            </a:r>
          </a:p>
        </p:txBody>
      </p:sp>
      <p:sp>
        <p:nvSpPr>
          <p:cNvPr id="3" name="Rectangle 2">
            <a:extLst>
              <a:ext uri="{FF2B5EF4-FFF2-40B4-BE49-F238E27FC236}">
                <a16:creationId xmlns:a16="http://schemas.microsoft.com/office/drawing/2014/main" id="{8D3C71D5-E0A2-47E6-987D-B275C3C833A4}"/>
              </a:ext>
            </a:extLst>
          </p:cNvPr>
          <p:cNvSpPr/>
          <p:nvPr/>
        </p:nvSpPr>
        <p:spPr>
          <a:xfrm>
            <a:off x="634182" y="2538175"/>
            <a:ext cx="7905135" cy="3108543"/>
          </a:xfrm>
          <a:prstGeom prst="rect">
            <a:avLst/>
          </a:prstGeom>
          <a:solidFill>
            <a:schemeClr val="bg2">
              <a:lumMod val="20000"/>
              <a:lumOff val="80000"/>
            </a:schemeClr>
          </a:solidFill>
        </p:spPr>
        <p:txBody>
          <a:bodyPr wrap="square">
            <a:spAutoFit/>
          </a:bodyPr>
          <a:lstStyle/>
          <a:p>
            <a:r>
              <a:rPr lang="en-US" sz="2800" b="1" dirty="0"/>
              <a:t>Step 6: Wait for the speaker to pause to ask clarifying questions.</a:t>
            </a:r>
          </a:p>
          <a:p>
            <a:r>
              <a:rPr lang="en-US" sz="2800" b="1" dirty="0"/>
              <a:t>Step 7: Ask questions only to ensure understanding</a:t>
            </a:r>
          </a:p>
          <a:p>
            <a:r>
              <a:rPr lang="en-US" sz="2800" b="1" dirty="0"/>
              <a:t>Step 8: Try to feel what the speaker is feeling</a:t>
            </a:r>
          </a:p>
          <a:p>
            <a:r>
              <a:rPr lang="en-US" sz="2800" b="1" dirty="0"/>
              <a:t>Step 9: Give the speaker regular feedback</a:t>
            </a:r>
          </a:p>
          <a:p>
            <a:r>
              <a:rPr lang="en-US" sz="2800" b="1" dirty="0"/>
              <a:t>Step 10: Pay attention to what </a:t>
            </a:r>
            <a:r>
              <a:rPr lang="en-US" sz="2800" b="1" i="1" dirty="0"/>
              <a:t>isn't</a:t>
            </a:r>
            <a:r>
              <a:rPr lang="en-US" sz="2800" b="1" dirty="0"/>
              <a:t> said—to nonverbal cues</a:t>
            </a:r>
          </a:p>
        </p:txBody>
      </p:sp>
      <p:sp>
        <p:nvSpPr>
          <p:cNvPr id="2" name="Footer Placeholder 1">
            <a:extLst>
              <a:ext uri="{FF2B5EF4-FFF2-40B4-BE49-F238E27FC236}">
                <a16:creationId xmlns:a16="http://schemas.microsoft.com/office/drawing/2014/main" id="{AC5F1BA1-0418-4D0E-8115-8F46CF8EAC53}"/>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AEFEDE88-9CDD-4E2E-8678-B2CA96A0CBAB}"/>
              </a:ext>
            </a:extLst>
          </p:cNvPr>
          <p:cNvSpPr>
            <a:spLocks noGrp="1"/>
          </p:cNvSpPr>
          <p:nvPr>
            <p:ph type="sldNum" sz="quarter" idx="12"/>
          </p:nvPr>
        </p:nvSpPr>
        <p:spPr/>
        <p:txBody>
          <a:bodyPr/>
          <a:lstStyle/>
          <a:p>
            <a:fld id="{9F44021C-2E8A-4780-83A8-DAE4EBB8DE51}" type="slidenum">
              <a:rPr lang="en-US" smtClean="0"/>
              <a:t>10</a:t>
            </a:fld>
            <a:endParaRPr lang="en-US"/>
          </a:p>
        </p:txBody>
      </p:sp>
    </p:spTree>
    <p:extLst>
      <p:ext uri="{BB962C8B-B14F-4D97-AF65-F5344CB8AC3E}">
        <p14:creationId xmlns:p14="http://schemas.microsoft.com/office/powerpoint/2010/main" val="343313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988307" y="752169"/>
            <a:ext cx="5167386" cy="825910"/>
          </a:xfrm>
          <a:solidFill>
            <a:srgbClr val="FFFF00"/>
          </a:solidFill>
        </p:spPr>
        <p:txBody>
          <a:bodyPr>
            <a:normAutofit fontScale="90000"/>
          </a:bodyPr>
          <a:lstStyle/>
          <a:p>
            <a:r>
              <a:rPr lang="en-US" sz="5400" b="1" dirty="0"/>
              <a:t>Reading Skills</a:t>
            </a:r>
          </a:p>
        </p:txBody>
      </p:sp>
      <p:sp>
        <p:nvSpPr>
          <p:cNvPr id="3" name="Rectangle 2">
            <a:extLst>
              <a:ext uri="{FF2B5EF4-FFF2-40B4-BE49-F238E27FC236}">
                <a16:creationId xmlns:a16="http://schemas.microsoft.com/office/drawing/2014/main" id="{8D3C71D5-E0A2-47E6-987D-B275C3C833A4}"/>
              </a:ext>
            </a:extLst>
          </p:cNvPr>
          <p:cNvSpPr/>
          <p:nvPr/>
        </p:nvSpPr>
        <p:spPr>
          <a:xfrm>
            <a:off x="619432" y="1697520"/>
            <a:ext cx="7905135" cy="4524315"/>
          </a:xfrm>
          <a:prstGeom prst="rect">
            <a:avLst/>
          </a:prstGeom>
          <a:solidFill>
            <a:schemeClr val="bg2">
              <a:lumMod val="20000"/>
              <a:lumOff val="80000"/>
            </a:schemeClr>
          </a:solidFill>
        </p:spPr>
        <p:txBody>
          <a:bodyPr wrap="square">
            <a:spAutoFit/>
          </a:bodyPr>
          <a:lstStyle/>
          <a:p>
            <a:pPr algn="just"/>
            <a:r>
              <a:rPr lang="en-US" sz="3200" dirty="0">
                <a:latin typeface="NikoshBAN" panose="02000000000000000000" pitchFamily="2" charset="0"/>
                <a:cs typeface="NikoshBAN" panose="02000000000000000000" pitchFamily="2" charset="0"/>
              </a:rPr>
              <a:t>Reading skills are abilities that pertain to a person's capacity to read, comprehend, interpret and decode written language and texts. </a:t>
            </a:r>
          </a:p>
          <a:p>
            <a:pPr algn="just"/>
            <a:r>
              <a:rPr lang="en-US" sz="3200" dirty="0">
                <a:latin typeface="NikoshBAN" panose="02000000000000000000" pitchFamily="2" charset="0"/>
                <a:cs typeface="NikoshBAN" panose="02000000000000000000" pitchFamily="2" charset="0"/>
              </a:rPr>
              <a:t>Reading skills is the ability of an individual to read, comprehend and interpret written words on a page of an article or any other reading material.</a:t>
            </a:r>
            <a:endParaRPr lang="en-US" sz="2400" dirty="0">
              <a:latin typeface="NikoshBAN" panose="02000000000000000000" pitchFamily="2" charset="0"/>
              <a:cs typeface="NikoshBAN" panose="02000000000000000000" pitchFamily="2" charset="0"/>
            </a:endParaRPr>
          </a:p>
        </p:txBody>
      </p:sp>
      <p:sp>
        <p:nvSpPr>
          <p:cNvPr id="2" name="Footer Placeholder 1">
            <a:extLst>
              <a:ext uri="{FF2B5EF4-FFF2-40B4-BE49-F238E27FC236}">
                <a16:creationId xmlns:a16="http://schemas.microsoft.com/office/drawing/2014/main" id="{963AE54D-EC20-4679-8C10-A23113F3CC82}"/>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A9493512-A20D-42C1-881C-5078CA6118D8}"/>
              </a:ext>
            </a:extLst>
          </p:cNvPr>
          <p:cNvSpPr>
            <a:spLocks noGrp="1"/>
          </p:cNvSpPr>
          <p:nvPr>
            <p:ph type="sldNum" sz="quarter" idx="12"/>
          </p:nvPr>
        </p:nvSpPr>
        <p:spPr/>
        <p:txBody>
          <a:bodyPr/>
          <a:lstStyle/>
          <a:p>
            <a:fld id="{9F44021C-2E8A-4780-83A8-DAE4EBB8DE51}" type="slidenum">
              <a:rPr lang="en-US" smtClean="0"/>
              <a:t>11</a:t>
            </a:fld>
            <a:endParaRPr lang="en-US"/>
          </a:p>
        </p:txBody>
      </p:sp>
    </p:spTree>
    <p:extLst>
      <p:ext uri="{BB962C8B-B14F-4D97-AF65-F5344CB8AC3E}">
        <p14:creationId xmlns:p14="http://schemas.microsoft.com/office/powerpoint/2010/main" val="15181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672577" y="764775"/>
            <a:ext cx="5798841" cy="1312607"/>
          </a:xfrm>
          <a:solidFill>
            <a:srgbClr val="FFFF00"/>
          </a:solidFill>
        </p:spPr>
        <p:txBody>
          <a:bodyPr>
            <a:noAutofit/>
          </a:bodyPr>
          <a:lstStyle/>
          <a:p>
            <a:r>
              <a:rPr lang="en-US" sz="4400" b="1" dirty="0"/>
              <a:t>How to improve your reading skills</a:t>
            </a:r>
          </a:p>
        </p:txBody>
      </p:sp>
      <p:sp>
        <p:nvSpPr>
          <p:cNvPr id="3" name="Rectangle 2">
            <a:extLst>
              <a:ext uri="{FF2B5EF4-FFF2-40B4-BE49-F238E27FC236}">
                <a16:creationId xmlns:a16="http://schemas.microsoft.com/office/drawing/2014/main" id="{8D3C71D5-E0A2-47E6-987D-B275C3C833A4}"/>
              </a:ext>
            </a:extLst>
          </p:cNvPr>
          <p:cNvSpPr/>
          <p:nvPr/>
        </p:nvSpPr>
        <p:spPr>
          <a:xfrm>
            <a:off x="619431" y="2307573"/>
            <a:ext cx="7905135" cy="3785652"/>
          </a:xfrm>
          <a:prstGeom prst="rect">
            <a:avLst/>
          </a:prstGeom>
          <a:solidFill>
            <a:schemeClr val="bg2">
              <a:lumMod val="20000"/>
              <a:lumOff val="80000"/>
            </a:schemeClr>
          </a:solidFill>
        </p:spPr>
        <p:txBody>
          <a:bodyPr wrap="square">
            <a:spAutoFit/>
          </a:bodyPr>
          <a:lstStyle/>
          <a:p>
            <a:pPr algn="just"/>
            <a:r>
              <a:rPr lang="en-US" sz="2000" dirty="0">
                <a:latin typeface="NikoshBAN" panose="02000000000000000000" pitchFamily="2" charset="0"/>
                <a:cs typeface="NikoshBAN" panose="02000000000000000000" pitchFamily="2" charset="0"/>
              </a:rPr>
              <a:t>There are a variety of ways you might improve your reading skills. You might practice speed reading to improve your fluency or make notes each time you encounter unfamiliar vocabulary. The following steps also help outline what you might do to improve and further develop your reading skills.</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Set aside time to read each day.</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Set reading goals.</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Preview the texts you read.</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Determine the purpose.</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Apply key reading strategies.</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Take notes while you read.</a:t>
            </a:r>
          </a:p>
          <a:p>
            <a:pPr marL="342900" indent="-342900" algn="just">
              <a:buFont typeface="Arial" panose="020B0604020202020204" pitchFamily="34" charset="0"/>
              <a:buChar char="•"/>
            </a:pPr>
            <a:r>
              <a:rPr lang="en-US" sz="2000" dirty="0">
                <a:latin typeface="NikoshBAN" panose="02000000000000000000" pitchFamily="2" charset="0"/>
                <a:cs typeface="NikoshBAN" panose="02000000000000000000" pitchFamily="2" charset="0"/>
              </a:rPr>
              <a:t>Apply what you read by summarizing.</a:t>
            </a:r>
          </a:p>
        </p:txBody>
      </p:sp>
      <p:sp>
        <p:nvSpPr>
          <p:cNvPr id="2" name="Footer Placeholder 1">
            <a:extLst>
              <a:ext uri="{FF2B5EF4-FFF2-40B4-BE49-F238E27FC236}">
                <a16:creationId xmlns:a16="http://schemas.microsoft.com/office/drawing/2014/main" id="{C66C44DD-0E25-4A54-9B74-76B8EC858138}"/>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E2D67338-3745-4BAB-9712-43126CD875CC}"/>
              </a:ext>
            </a:extLst>
          </p:cNvPr>
          <p:cNvSpPr>
            <a:spLocks noGrp="1"/>
          </p:cNvSpPr>
          <p:nvPr>
            <p:ph type="sldNum" sz="quarter" idx="12"/>
          </p:nvPr>
        </p:nvSpPr>
        <p:spPr/>
        <p:txBody>
          <a:bodyPr/>
          <a:lstStyle/>
          <a:p>
            <a:fld id="{9F44021C-2E8A-4780-83A8-DAE4EBB8DE51}" type="slidenum">
              <a:rPr lang="en-US" smtClean="0"/>
              <a:t>12</a:t>
            </a:fld>
            <a:endParaRPr lang="en-US"/>
          </a:p>
        </p:txBody>
      </p:sp>
    </p:spTree>
    <p:extLst>
      <p:ext uri="{BB962C8B-B14F-4D97-AF65-F5344CB8AC3E}">
        <p14:creationId xmlns:p14="http://schemas.microsoft.com/office/powerpoint/2010/main" val="313347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178507" y="685532"/>
            <a:ext cx="6786983" cy="1210820"/>
          </a:xfrm>
          <a:solidFill>
            <a:srgbClr val="FFFF00"/>
          </a:solidFill>
        </p:spPr>
        <p:txBody>
          <a:bodyPr>
            <a:noAutofit/>
          </a:bodyPr>
          <a:lstStyle/>
          <a:p>
            <a:r>
              <a:rPr lang="en-US" sz="4400" b="1" dirty="0"/>
              <a:t>6 Essential Skills for Reading Success</a:t>
            </a:r>
          </a:p>
        </p:txBody>
      </p:sp>
      <p:sp>
        <p:nvSpPr>
          <p:cNvPr id="3" name="Rectangle 2">
            <a:extLst>
              <a:ext uri="{FF2B5EF4-FFF2-40B4-BE49-F238E27FC236}">
                <a16:creationId xmlns:a16="http://schemas.microsoft.com/office/drawing/2014/main" id="{8D3C71D5-E0A2-47E6-987D-B275C3C833A4}"/>
              </a:ext>
            </a:extLst>
          </p:cNvPr>
          <p:cNvSpPr/>
          <p:nvPr/>
        </p:nvSpPr>
        <p:spPr>
          <a:xfrm>
            <a:off x="634180" y="2139963"/>
            <a:ext cx="7905135" cy="3970318"/>
          </a:xfrm>
          <a:prstGeom prst="rect">
            <a:avLst/>
          </a:prstGeom>
          <a:solidFill>
            <a:schemeClr val="bg2">
              <a:lumMod val="20000"/>
              <a:lumOff val="80000"/>
            </a:schemeClr>
          </a:solidFill>
        </p:spPr>
        <p:txBody>
          <a:bodyPr wrap="square">
            <a:spAutoFit/>
          </a:bodyPr>
          <a:lstStyle/>
          <a:p>
            <a:r>
              <a:rPr lang="en-US" sz="2800" dirty="0">
                <a:latin typeface="NikoshBAN" panose="02000000000000000000" pitchFamily="2" charset="0"/>
                <a:cs typeface="NikoshBAN" panose="02000000000000000000" pitchFamily="2" charset="0"/>
              </a:rPr>
              <a:t>Here are six essential skills what can help to improve reading skill.</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Decoding. Decoding is a vital step in the reading process. ...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Fluency. ...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Vocabulary. ...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Sentence construction and cohesion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Reasoning and background knowledge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Working memory and attention.</a:t>
            </a:r>
          </a:p>
        </p:txBody>
      </p:sp>
      <p:sp>
        <p:nvSpPr>
          <p:cNvPr id="2" name="Footer Placeholder 1">
            <a:extLst>
              <a:ext uri="{FF2B5EF4-FFF2-40B4-BE49-F238E27FC236}">
                <a16:creationId xmlns:a16="http://schemas.microsoft.com/office/drawing/2014/main" id="{F2C3EC8F-D7E1-472D-B3FF-4EF6A0A988BC}"/>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E140A293-5161-404B-B436-0576D3CE8DEF}"/>
              </a:ext>
            </a:extLst>
          </p:cNvPr>
          <p:cNvSpPr>
            <a:spLocks noGrp="1"/>
          </p:cNvSpPr>
          <p:nvPr>
            <p:ph type="sldNum" sz="quarter" idx="12"/>
          </p:nvPr>
        </p:nvSpPr>
        <p:spPr/>
        <p:txBody>
          <a:bodyPr/>
          <a:lstStyle/>
          <a:p>
            <a:fld id="{9F44021C-2E8A-4780-83A8-DAE4EBB8DE51}" type="slidenum">
              <a:rPr lang="en-US" smtClean="0"/>
              <a:t>13</a:t>
            </a:fld>
            <a:endParaRPr lang="en-US"/>
          </a:p>
        </p:txBody>
      </p:sp>
    </p:spTree>
    <p:extLst>
      <p:ext uri="{BB962C8B-B14F-4D97-AF65-F5344CB8AC3E}">
        <p14:creationId xmlns:p14="http://schemas.microsoft.com/office/powerpoint/2010/main" val="149177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178507" y="685532"/>
            <a:ext cx="6786983" cy="1210820"/>
          </a:xfrm>
          <a:solidFill>
            <a:srgbClr val="FFFF00"/>
          </a:solidFill>
        </p:spPr>
        <p:txBody>
          <a:bodyPr>
            <a:noAutofit/>
          </a:bodyPr>
          <a:lstStyle/>
          <a:p>
            <a:r>
              <a:rPr lang="en-US" sz="4400" b="1" dirty="0"/>
              <a:t>6 Essential Skills for Reading Success</a:t>
            </a:r>
          </a:p>
        </p:txBody>
      </p:sp>
      <p:sp>
        <p:nvSpPr>
          <p:cNvPr id="3" name="Rectangle 2">
            <a:extLst>
              <a:ext uri="{FF2B5EF4-FFF2-40B4-BE49-F238E27FC236}">
                <a16:creationId xmlns:a16="http://schemas.microsoft.com/office/drawing/2014/main" id="{8D3C71D5-E0A2-47E6-987D-B275C3C833A4}"/>
              </a:ext>
            </a:extLst>
          </p:cNvPr>
          <p:cNvSpPr/>
          <p:nvPr/>
        </p:nvSpPr>
        <p:spPr>
          <a:xfrm>
            <a:off x="634180" y="2139963"/>
            <a:ext cx="7905135" cy="3970318"/>
          </a:xfrm>
          <a:prstGeom prst="rect">
            <a:avLst/>
          </a:prstGeom>
          <a:solidFill>
            <a:schemeClr val="bg2">
              <a:lumMod val="20000"/>
              <a:lumOff val="80000"/>
            </a:schemeClr>
          </a:solidFill>
        </p:spPr>
        <p:txBody>
          <a:bodyPr wrap="square">
            <a:spAutoFit/>
          </a:bodyPr>
          <a:lstStyle/>
          <a:p>
            <a:r>
              <a:rPr lang="en-US" sz="2800" dirty="0">
                <a:latin typeface="NikoshBAN" panose="02000000000000000000" pitchFamily="2" charset="0"/>
                <a:cs typeface="NikoshBAN" panose="02000000000000000000" pitchFamily="2" charset="0"/>
              </a:rPr>
              <a:t>Here are six essential skills what can help to improve reading skill.</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Decoding. Decoding is a vital step in the reading process. ...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Fluency. ...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Vocabulary. ...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Sentence construction and cohesion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Reasoning and background knowledge </a:t>
            </a:r>
          </a:p>
          <a:p>
            <a:pPr marL="457200" indent="-457200">
              <a:buFont typeface="Wingdings" panose="05000000000000000000" pitchFamily="2" charset="2"/>
              <a:buChar char="q"/>
            </a:pPr>
            <a:r>
              <a:rPr lang="en-US" sz="2800" dirty="0">
                <a:latin typeface="NikoshBAN" panose="02000000000000000000" pitchFamily="2" charset="0"/>
                <a:cs typeface="NikoshBAN" panose="02000000000000000000" pitchFamily="2" charset="0"/>
              </a:rPr>
              <a:t>Working memory and attention.</a:t>
            </a:r>
          </a:p>
        </p:txBody>
      </p:sp>
      <p:sp>
        <p:nvSpPr>
          <p:cNvPr id="2" name="Footer Placeholder 1">
            <a:extLst>
              <a:ext uri="{FF2B5EF4-FFF2-40B4-BE49-F238E27FC236}">
                <a16:creationId xmlns:a16="http://schemas.microsoft.com/office/drawing/2014/main" id="{EBE9D815-968B-4673-BCCD-04A8F3BD5F39}"/>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24FA9762-01C6-469E-8215-324AA513B6DF}"/>
              </a:ext>
            </a:extLst>
          </p:cNvPr>
          <p:cNvSpPr>
            <a:spLocks noGrp="1"/>
          </p:cNvSpPr>
          <p:nvPr>
            <p:ph type="sldNum" sz="quarter" idx="12"/>
          </p:nvPr>
        </p:nvSpPr>
        <p:spPr/>
        <p:txBody>
          <a:bodyPr/>
          <a:lstStyle/>
          <a:p>
            <a:fld id="{9F44021C-2E8A-4780-83A8-DAE4EBB8DE51}" type="slidenum">
              <a:rPr lang="en-US" smtClean="0"/>
              <a:t>14</a:t>
            </a:fld>
            <a:endParaRPr lang="en-US"/>
          </a:p>
        </p:txBody>
      </p:sp>
    </p:spTree>
    <p:extLst>
      <p:ext uri="{BB962C8B-B14F-4D97-AF65-F5344CB8AC3E}">
        <p14:creationId xmlns:p14="http://schemas.microsoft.com/office/powerpoint/2010/main" val="403868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990350" y="788771"/>
            <a:ext cx="5163299" cy="700816"/>
          </a:xfrm>
          <a:solidFill>
            <a:srgbClr val="FFFF00"/>
          </a:solidFill>
        </p:spPr>
        <p:txBody>
          <a:bodyPr>
            <a:noAutofit/>
          </a:bodyPr>
          <a:lstStyle/>
          <a:p>
            <a:r>
              <a:rPr lang="en-US" sz="4400" b="1" dirty="0"/>
              <a:t>Effective writing</a:t>
            </a:r>
          </a:p>
        </p:txBody>
      </p:sp>
      <p:sp>
        <p:nvSpPr>
          <p:cNvPr id="3" name="Rectangle 2">
            <a:extLst>
              <a:ext uri="{FF2B5EF4-FFF2-40B4-BE49-F238E27FC236}">
                <a16:creationId xmlns:a16="http://schemas.microsoft.com/office/drawing/2014/main" id="{8D3C71D5-E0A2-47E6-987D-B275C3C833A4}"/>
              </a:ext>
            </a:extLst>
          </p:cNvPr>
          <p:cNvSpPr/>
          <p:nvPr/>
        </p:nvSpPr>
        <p:spPr>
          <a:xfrm>
            <a:off x="619431" y="1903989"/>
            <a:ext cx="7905135" cy="3970318"/>
          </a:xfrm>
          <a:prstGeom prst="rect">
            <a:avLst/>
          </a:prstGeom>
          <a:solidFill>
            <a:schemeClr val="bg2">
              <a:lumMod val="20000"/>
              <a:lumOff val="80000"/>
            </a:schemeClr>
          </a:solidFill>
        </p:spPr>
        <p:txBody>
          <a:bodyPr wrap="square">
            <a:spAutoFit/>
          </a:bodyPr>
          <a:lstStyle/>
          <a:p>
            <a:pPr algn="just"/>
            <a:r>
              <a:rPr lang="en-US" sz="3600" b="1" dirty="0">
                <a:latin typeface="NikoshBAN" panose="02000000000000000000" pitchFamily="2" charset="0"/>
                <a:cs typeface="NikoshBAN" panose="02000000000000000000" pitchFamily="2" charset="0"/>
              </a:rPr>
              <a:t>Effective writing</a:t>
            </a:r>
            <a:r>
              <a:rPr lang="en-US" sz="3600" dirty="0">
                <a:latin typeface="NikoshBAN" panose="02000000000000000000" pitchFamily="2" charset="0"/>
                <a:cs typeface="NikoshBAN" panose="02000000000000000000" pitchFamily="2" charset="0"/>
              </a:rPr>
              <a:t> is readable — that is, clear, accurate, and concise. When you are </a:t>
            </a:r>
            <a:r>
              <a:rPr lang="en-US" sz="3600" b="1" dirty="0">
                <a:latin typeface="NikoshBAN" panose="02000000000000000000" pitchFamily="2" charset="0"/>
                <a:cs typeface="NikoshBAN" panose="02000000000000000000" pitchFamily="2" charset="0"/>
              </a:rPr>
              <a:t>writing</a:t>
            </a:r>
            <a:r>
              <a:rPr lang="en-US" sz="3600" dirty="0">
                <a:latin typeface="NikoshBAN" panose="02000000000000000000" pitchFamily="2" charset="0"/>
                <a:cs typeface="NikoshBAN" panose="02000000000000000000" pitchFamily="2" charset="0"/>
              </a:rPr>
              <a:t> a paper, try to get your ideas across in such a way that the audience will understand them effortlessly, unambiguously, and rapidly.</a:t>
            </a:r>
          </a:p>
        </p:txBody>
      </p:sp>
      <p:sp>
        <p:nvSpPr>
          <p:cNvPr id="2" name="Footer Placeholder 1">
            <a:extLst>
              <a:ext uri="{FF2B5EF4-FFF2-40B4-BE49-F238E27FC236}">
                <a16:creationId xmlns:a16="http://schemas.microsoft.com/office/drawing/2014/main" id="{C08CF938-DC5B-4893-8470-0C0AA0D7D1A2}"/>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981E61BA-B786-439F-9EC4-4E5E602CA2D2}"/>
              </a:ext>
            </a:extLst>
          </p:cNvPr>
          <p:cNvSpPr>
            <a:spLocks noGrp="1"/>
          </p:cNvSpPr>
          <p:nvPr>
            <p:ph type="sldNum" sz="quarter" idx="12"/>
          </p:nvPr>
        </p:nvSpPr>
        <p:spPr/>
        <p:txBody>
          <a:bodyPr/>
          <a:lstStyle/>
          <a:p>
            <a:fld id="{9F44021C-2E8A-4780-83A8-DAE4EBB8DE51}" type="slidenum">
              <a:rPr lang="en-US" smtClean="0"/>
              <a:t>15</a:t>
            </a:fld>
            <a:endParaRPr lang="en-US"/>
          </a:p>
        </p:txBody>
      </p:sp>
    </p:spTree>
    <p:extLst>
      <p:ext uri="{BB962C8B-B14F-4D97-AF65-F5344CB8AC3E}">
        <p14:creationId xmlns:p14="http://schemas.microsoft.com/office/powerpoint/2010/main" val="427808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990350" y="892010"/>
            <a:ext cx="5163299" cy="700816"/>
          </a:xfrm>
          <a:solidFill>
            <a:srgbClr val="FFFF00"/>
          </a:solidFill>
        </p:spPr>
        <p:txBody>
          <a:bodyPr>
            <a:noAutofit/>
          </a:bodyPr>
          <a:lstStyle/>
          <a:p>
            <a:r>
              <a:rPr lang="en-US" sz="4400" b="1" dirty="0"/>
              <a:t>Effective writing</a:t>
            </a:r>
          </a:p>
        </p:txBody>
      </p:sp>
      <p:sp>
        <p:nvSpPr>
          <p:cNvPr id="3" name="Rectangle 2">
            <a:extLst>
              <a:ext uri="{FF2B5EF4-FFF2-40B4-BE49-F238E27FC236}">
                <a16:creationId xmlns:a16="http://schemas.microsoft.com/office/drawing/2014/main" id="{8D3C71D5-E0A2-47E6-987D-B275C3C833A4}"/>
              </a:ext>
            </a:extLst>
          </p:cNvPr>
          <p:cNvSpPr/>
          <p:nvPr/>
        </p:nvSpPr>
        <p:spPr>
          <a:xfrm>
            <a:off x="619431" y="1771253"/>
            <a:ext cx="7905135" cy="4401205"/>
          </a:xfrm>
          <a:prstGeom prst="rect">
            <a:avLst/>
          </a:prstGeom>
          <a:solidFill>
            <a:schemeClr val="bg2">
              <a:lumMod val="20000"/>
              <a:lumOff val="80000"/>
            </a:schemeClr>
          </a:solidFill>
        </p:spPr>
        <p:txBody>
          <a:bodyPr wrap="square">
            <a:spAutoFit/>
          </a:bodyPr>
          <a:lstStyle/>
          <a:p>
            <a:pPr algn="just"/>
            <a:r>
              <a:rPr lang="en-US" sz="2800" dirty="0">
                <a:latin typeface="NikoshBAN" panose="02000000000000000000" pitchFamily="2" charset="0"/>
                <a:cs typeface="NikoshBAN" panose="02000000000000000000" pitchFamily="2" charset="0"/>
              </a:rPr>
              <a:t>Effective writing is readable — that is, clear, accurate, and concise. When you are writing a paper, try to get your ideas across in such a way that the audience will understand them effortlessly, unambiguously, and rapidly.</a:t>
            </a:r>
          </a:p>
          <a:p>
            <a:pPr algn="just"/>
            <a:r>
              <a:rPr lang="en-US" sz="2800" dirty="0">
                <a:latin typeface="NikoshBAN" panose="02000000000000000000" pitchFamily="2" charset="0"/>
                <a:cs typeface="NikoshBAN" panose="02000000000000000000" pitchFamily="2" charset="0"/>
              </a:rPr>
              <a:t>Effective writing is clear, accurate, and concise.</a:t>
            </a:r>
          </a:p>
          <a:p>
            <a:pPr algn="just"/>
            <a:r>
              <a:rPr lang="en-US" sz="2800" dirty="0">
                <a:latin typeface="NikoshBAN" panose="02000000000000000000" pitchFamily="2" charset="0"/>
                <a:cs typeface="NikoshBAN" panose="02000000000000000000" pitchFamily="2" charset="0"/>
              </a:rPr>
              <a:t>The ability to express oneself well in writing that is effective writing.</a:t>
            </a:r>
          </a:p>
        </p:txBody>
      </p:sp>
      <p:sp>
        <p:nvSpPr>
          <p:cNvPr id="2" name="Footer Placeholder 1">
            <a:extLst>
              <a:ext uri="{FF2B5EF4-FFF2-40B4-BE49-F238E27FC236}">
                <a16:creationId xmlns:a16="http://schemas.microsoft.com/office/drawing/2014/main" id="{BC7B70D5-3157-4BA9-9E8E-D750CE61139B}"/>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36F27A68-97E2-4227-8CFE-030824D7E185}"/>
              </a:ext>
            </a:extLst>
          </p:cNvPr>
          <p:cNvSpPr>
            <a:spLocks noGrp="1"/>
          </p:cNvSpPr>
          <p:nvPr>
            <p:ph type="sldNum" sz="quarter" idx="12"/>
          </p:nvPr>
        </p:nvSpPr>
        <p:spPr/>
        <p:txBody>
          <a:bodyPr/>
          <a:lstStyle/>
          <a:p>
            <a:fld id="{9F44021C-2E8A-4780-83A8-DAE4EBB8DE51}" type="slidenum">
              <a:rPr lang="en-US" smtClean="0"/>
              <a:t>16</a:t>
            </a:fld>
            <a:endParaRPr lang="en-US"/>
          </a:p>
        </p:txBody>
      </p:sp>
    </p:spTree>
    <p:extLst>
      <p:ext uri="{BB962C8B-B14F-4D97-AF65-F5344CB8AC3E}">
        <p14:creationId xmlns:p14="http://schemas.microsoft.com/office/powerpoint/2010/main" val="290976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950926" y="670784"/>
            <a:ext cx="7271637" cy="700816"/>
          </a:xfrm>
          <a:solidFill>
            <a:srgbClr val="FFFF00"/>
          </a:solidFill>
        </p:spPr>
        <p:txBody>
          <a:bodyPr>
            <a:noAutofit/>
          </a:bodyPr>
          <a:lstStyle/>
          <a:p>
            <a:r>
              <a:rPr lang="en-US" sz="4400" b="1" dirty="0"/>
              <a:t>Strategies for effective writing</a:t>
            </a:r>
          </a:p>
        </p:txBody>
      </p:sp>
      <p:sp>
        <p:nvSpPr>
          <p:cNvPr id="3" name="Rectangle 2">
            <a:extLst>
              <a:ext uri="{FF2B5EF4-FFF2-40B4-BE49-F238E27FC236}">
                <a16:creationId xmlns:a16="http://schemas.microsoft.com/office/drawing/2014/main" id="{8D3C71D5-E0A2-47E6-987D-B275C3C833A4}"/>
              </a:ext>
            </a:extLst>
          </p:cNvPr>
          <p:cNvSpPr/>
          <p:nvPr/>
        </p:nvSpPr>
        <p:spPr>
          <a:xfrm>
            <a:off x="1260982" y="1371600"/>
            <a:ext cx="6651523" cy="4832092"/>
          </a:xfrm>
          <a:prstGeom prst="rect">
            <a:avLst/>
          </a:prstGeom>
          <a:solidFill>
            <a:schemeClr val="bg2">
              <a:lumMod val="20000"/>
              <a:lumOff val="80000"/>
            </a:schemeClr>
          </a:solidFill>
        </p:spPr>
        <p:txBody>
          <a:bodyPr wrap="square">
            <a:spAutoFit/>
          </a:bodyPr>
          <a:lstStyle/>
          <a:p>
            <a:r>
              <a:rPr lang="en-US" sz="2800" dirty="0"/>
              <a:t>Read</a:t>
            </a:r>
          </a:p>
          <a:p>
            <a:r>
              <a:rPr lang="en-US" sz="2800" dirty="0"/>
              <a:t>Target your audience</a:t>
            </a:r>
          </a:p>
          <a:p>
            <a:r>
              <a:rPr lang="en-US" sz="2800" dirty="0"/>
              <a:t>Use an outline</a:t>
            </a:r>
          </a:p>
          <a:p>
            <a:r>
              <a:rPr lang="en-US" sz="2800" dirty="0"/>
              <a:t>Open strong</a:t>
            </a:r>
          </a:p>
          <a:p>
            <a:r>
              <a:rPr lang="en-US" sz="2800" dirty="0"/>
              <a:t>Answer the 5 </a:t>
            </a:r>
            <a:r>
              <a:rPr lang="en-US" sz="2800" dirty="0" err="1"/>
              <a:t>Ws</a:t>
            </a:r>
            <a:r>
              <a:rPr lang="en-US" sz="2800" dirty="0"/>
              <a:t> &amp; H</a:t>
            </a:r>
          </a:p>
          <a:p>
            <a:r>
              <a:rPr lang="en-US" sz="2800" dirty="0"/>
              <a:t>Be simple and direct</a:t>
            </a:r>
          </a:p>
          <a:p>
            <a:r>
              <a:rPr lang="en-US" sz="2800" dirty="0"/>
              <a:t>Choose strong verbs</a:t>
            </a:r>
          </a:p>
          <a:p>
            <a:r>
              <a:rPr lang="en-US" sz="2800" dirty="0"/>
              <a:t>Limit your adjectives and adverbs</a:t>
            </a:r>
          </a:p>
          <a:p>
            <a:r>
              <a:rPr lang="en-US" sz="2800" dirty="0"/>
              <a:t>Understand the three appeals</a:t>
            </a:r>
          </a:p>
          <a:p>
            <a:r>
              <a:rPr lang="en-US" sz="2800" dirty="0"/>
              <a:t>Consider using literary devices</a:t>
            </a:r>
          </a:p>
          <a:p>
            <a:r>
              <a:rPr lang="en-US" sz="2800" dirty="0"/>
              <a:t>Revise, edit and proofread</a:t>
            </a:r>
          </a:p>
        </p:txBody>
      </p:sp>
      <p:sp>
        <p:nvSpPr>
          <p:cNvPr id="2" name="Footer Placeholder 1">
            <a:extLst>
              <a:ext uri="{FF2B5EF4-FFF2-40B4-BE49-F238E27FC236}">
                <a16:creationId xmlns:a16="http://schemas.microsoft.com/office/drawing/2014/main" id="{9F912532-F193-4B5C-8196-146D6C9D8EF5}"/>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D8E62D14-CE27-4EF3-A6F6-34F4FF3AF796}"/>
              </a:ext>
            </a:extLst>
          </p:cNvPr>
          <p:cNvSpPr>
            <a:spLocks noGrp="1"/>
          </p:cNvSpPr>
          <p:nvPr>
            <p:ph type="sldNum" sz="quarter" idx="12"/>
          </p:nvPr>
        </p:nvSpPr>
        <p:spPr/>
        <p:txBody>
          <a:bodyPr/>
          <a:lstStyle/>
          <a:p>
            <a:fld id="{9F44021C-2E8A-4780-83A8-DAE4EBB8DE51}" type="slidenum">
              <a:rPr lang="en-US" smtClean="0"/>
              <a:t>17</a:t>
            </a:fld>
            <a:endParaRPr lang="en-US"/>
          </a:p>
        </p:txBody>
      </p:sp>
    </p:spTree>
    <p:extLst>
      <p:ext uri="{BB962C8B-B14F-4D97-AF65-F5344CB8AC3E}">
        <p14:creationId xmlns:p14="http://schemas.microsoft.com/office/powerpoint/2010/main" val="24570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368874" y="1134356"/>
            <a:ext cx="6406250" cy="1343558"/>
          </a:xfrm>
          <a:solidFill>
            <a:srgbClr val="FFFF00"/>
          </a:solidFill>
        </p:spPr>
        <p:txBody>
          <a:bodyPr>
            <a:normAutofit fontScale="90000"/>
          </a:bodyPr>
          <a:lstStyle/>
          <a:p>
            <a:r>
              <a:rPr lang="en-US" sz="5300" b="1" dirty="0">
                <a:latin typeface="NikoshBAN" panose="02000000000000000000" pitchFamily="2" charset="0"/>
                <a:cs typeface="NikoshBAN" panose="02000000000000000000" pitchFamily="2" charset="0"/>
              </a:rPr>
              <a:t>Achievement Test</a:t>
            </a:r>
            <a:br>
              <a:rPr lang="en-US" sz="5300" b="1" dirty="0">
                <a:latin typeface="NikoshBAN" panose="02000000000000000000" pitchFamily="2" charset="0"/>
                <a:cs typeface="NikoshBAN" panose="02000000000000000000" pitchFamily="2" charset="0"/>
              </a:rPr>
            </a:br>
            <a:r>
              <a:rPr lang="bn-BD" sz="5300" b="1" dirty="0">
                <a:latin typeface="NikoshBAN" panose="02000000000000000000" pitchFamily="2" charset="0"/>
                <a:cs typeface="NikoshBAN" panose="02000000000000000000" pitchFamily="2" charset="0"/>
              </a:rPr>
              <a:t>অর্জন যাচাই</a:t>
            </a:r>
            <a:endParaRPr lang="en-US" altLang="en-US" sz="4800" b="1"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8D3C71D5-E0A2-47E6-987D-B275C3C833A4}"/>
              </a:ext>
            </a:extLst>
          </p:cNvPr>
          <p:cNvSpPr/>
          <p:nvPr/>
        </p:nvSpPr>
        <p:spPr>
          <a:xfrm>
            <a:off x="1681316" y="3173227"/>
            <a:ext cx="5781367" cy="1077218"/>
          </a:xfrm>
          <a:prstGeom prst="rect">
            <a:avLst/>
          </a:prstGeom>
          <a:solidFill>
            <a:schemeClr val="bg2">
              <a:lumMod val="20000"/>
              <a:lumOff val="80000"/>
            </a:schemeClr>
          </a:solidFill>
        </p:spPr>
        <p:txBody>
          <a:bodyPr wrap="square">
            <a:spAutoFit/>
          </a:bodyPr>
          <a:lstStyle/>
          <a:p>
            <a:pPr marL="457200" indent="-457200" algn="just">
              <a:buFont typeface="Wingdings" panose="05000000000000000000" pitchFamily="2" charset="2"/>
              <a:buChar char="q"/>
            </a:pPr>
            <a:r>
              <a:rPr lang="en-US" sz="3200" dirty="0">
                <a:latin typeface="NikoshBAN" panose="02000000000000000000" pitchFamily="2" charset="0"/>
                <a:ea typeface="Times New Roman" panose="02020603050405020304" pitchFamily="18" charset="0"/>
                <a:cs typeface="NikoshBAN" panose="02000000000000000000" pitchFamily="2" charset="0"/>
              </a:rPr>
              <a:t>What is reading?</a:t>
            </a:r>
          </a:p>
          <a:p>
            <a:pPr marL="457200" indent="-457200" algn="just">
              <a:buFont typeface="Wingdings" panose="05000000000000000000" pitchFamily="2" charset="2"/>
              <a:buChar char="q"/>
            </a:pPr>
            <a:r>
              <a:rPr lang="en-US" sz="3200" dirty="0">
                <a:latin typeface="NikoshBAN" panose="02000000000000000000" pitchFamily="2" charset="0"/>
                <a:ea typeface="Times New Roman" panose="02020603050405020304" pitchFamily="18" charset="0"/>
                <a:cs typeface="NikoshBAN" panose="02000000000000000000" pitchFamily="2" charset="0"/>
              </a:rPr>
              <a:t>What is writing?</a:t>
            </a:r>
          </a:p>
        </p:txBody>
      </p:sp>
      <p:sp>
        <p:nvSpPr>
          <p:cNvPr id="2" name="Footer Placeholder 1">
            <a:extLst>
              <a:ext uri="{FF2B5EF4-FFF2-40B4-BE49-F238E27FC236}">
                <a16:creationId xmlns:a16="http://schemas.microsoft.com/office/drawing/2014/main" id="{AC746E0D-6C24-4076-A0F1-9BAF2497731E}"/>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BF798777-3AF1-4A20-A780-53EB9452BBF2}"/>
              </a:ext>
            </a:extLst>
          </p:cNvPr>
          <p:cNvSpPr>
            <a:spLocks noGrp="1"/>
          </p:cNvSpPr>
          <p:nvPr>
            <p:ph type="sldNum" sz="quarter" idx="12"/>
          </p:nvPr>
        </p:nvSpPr>
        <p:spPr/>
        <p:txBody>
          <a:bodyPr/>
          <a:lstStyle/>
          <a:p>
            <a:fld id="{9F44021C-2E8A-4780-83A8-DAE4EBB8DE51}" type="slidenum">
              <a:rPr lang="en-US" smtClean="0"/>
              <a:t>18</a:t>
            </a:fld>
            <a:endParaRPr lang="en-US"/>
          </a:p>
        </p:txBody>
      </p:sp>
    </p:spTree>
    <p:extLst>
      <p:ext uri="{BB962C8B-B14F-4D97-AF65-F5344CB8AC3E}">
        <p14:creationId xmlns:p14="http://schemas.microsoft.com/office/powerpoint/2010/main" val="344180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368875" y="809891"/>
            <a:ext cx="6406250" cy="1343558"/>
          </a:xfrm>
          <a:solidFill>
            <a:srgbClr val="FFFF00"/>
          </a:solidFill>
        </p:spPr>
        <p:txBody>
          <a:bodyPr>
            <a:normAutofit/>
          </a:bodyPr>
          <a:lstStyle/>
          <a:p>
            <a:r>
              <a:rPr lang="en-US" sz="5300" b="1" dirty="0">
                <a:latin typeface="NikoshBAN" panose="02000000000000000000" pitchFamily="2" charset="0"/>
                <a:cs typeface="NikoshBAN" panose="02000000000000000000" pitchFamily="2" charset="0"/>
              </a:rPr>
              <a:t>Home Work</a:t>
            </a:r>
            <a:endParaRPr lang="en-US" altLang="en-US" sz="4800" b="1"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8D3C71D5-E0A2-47E6-987D-B275C3C833A4}"/>
              </a:ext>
            </a:extLst>
          </p:cNvPr>
          <p:cNvSpPr/>
          <p:nvPr/>
        </p:nvSpPr>
        <p:spPr>
          <a:xfrm>
            <a:off x="707923" y="2626667"/>
            <a:ext cx="7728154" cy="2554545"/>
          </a:xfrm>
          <a:prstGeom prst="rect">
            <a:avLst/>
          </a:prstGeom>
          <a:solidFill>
            <a:schemeClr val="bg2">
              <a:lumMod val="20000"/>
              <a:lumOff val="80000"/>
            </a:schemeClr>
          </a:solidFill>
        </p:spPr>
        <p:txBody>
          <a:bodyPr wrap="square">
            <a:spAutoFit/>
          </a:bodyPr>
          <a:lstStyle/>
          <a:p>
            <a:pPr algn="just"/>
            <a:r>
              <a:rPr lang="en-US" sz="3200" dirty="0">
                <a:latin typeface="NikoshBAN" panose="02000000000000000000" pitchFamily="2" charset="0"/>
                <a:ea typeface="Times New Roman" panose="02020603050405020304" pitchFamily="18" charset="0"/>
                <a:cs typeface="NikoshBAN" panose="02000000000000000000" pitchFamily="2" charset="0"/>
              </a:rPr>
              <a:t>Difference between the following Questions:</a:t>
            </a:r>
          </a:p>
          <a:p>
            <a:pPr marL="457200" indent="-457200" algn="just">
              <a:buFont typeface="Wingdings" panose="05000000000000000000" pitchFamily="2" charset="2"/>
              <a:buChar char="q"/>
            </a:pPr>
            <a:r>
              <a:rPr lang="en-US" sz="3200" dirty="0">
                <a:latin typeface="NikoshBAN" panose="02000000000000000000" pitchFamily="2" charset="0"/>
                <a:ea typeface="Times New Roman" panose="02020603050405020304" pitchFamily="18" charset="0"/>
                <a:cs typeface="NikoshBAN" panose="02000000000000000000" pitchFamily="2" charset="0"/>
              </a:rPr>
              <a:t>Basic reading skill and Essential reading skill</a:t>
            </a:r>
          </a:p>
          <a:p>
            <a:pPr marL="457200" indent="-457200" algn="just">
              <a:buFont typeface="Wingdings" panose="05000000000000000000" pitchFamily="2" charset="2"/>
              <a:buChar char="q"/>
            </a:pPr>
            <a:r>
              <a:rPr lang="en-US" sz="3200" dirty="0">
                <a:latin typeface="NikoshBAN" panose="02000000000000000000" pitchFamily="2" charset="0"/>
                <a:ea typeface="Times New Roman" panose="02020603050405020304" pitchFamily="18" charset="0"/>
                <a:cs typeface="NikoshBAN" panose="02000000000000000000" pitchFamily="2" charset="0"/>
              </a:rPr>
              <a:t>Effective writing and good writing</a:t>
            </a:r>
          </a:p>
        </p:txBody>
      </p:sp>
      <p:sp>
        <p:nvSpPr>
          <p:cNvPr id="2" name="Footer Placeholder 1">
            <a:extLst>
              <a:ext uri="{FF2B5EF4-FFF2-40B4-BE49-F238E27FC236}">
                <a16:creationId xmlns:a16="http://schemas.microsoft.com/office/drawing/2014/main" id="{2A9781FC-6083-45FD-A46D-E7F478981913}"/>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C33AE440-A4F1-4578-B352-D2FCD885DEBD}"/>
              </a:ext>
            </a:extLst>
          </p:cNvPr>
          <p:cNvSpPr>
            <a:spLocks noGrp="1"/>
          </p:cNvSpPr>
          <p:nvPr>
            <p:ph type="sldNum" sz="quarter" idx="12"/>
          </p:nvPr>
        </p:nvSpPr>
        <p:spPr/>
        <p:txBody>
          <a:bodyPr/>
          <a:lstStyle/>
          <a:p>
            <a:fld id="{9F44021C-2E8A-4780-83A8-DAE4EBB8DE51}" type="slidenum">
              <a:rPr lang="en-US" smtClean="0"/>
              <a:t>19</a:t>
            </a:fld>
            <a:endParaRPr lang="en-US"/>
          </a:p>
        </p:txBody>
      </p:sp>
    </p:spTree>
    <p:extLst>
      <p:ext uri="{BB962C8B-B14F-4D97-AF65-F5344CB8AC3E}">
        <p14:creationId xmlns:p14="http://schemas.microsoft.com/office/powerpoint/2010/main" val="373582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227" y="273593"/>
            <a:ext cx="1737302" cy="1779294"/>
          </a:xfrm>
          <a:prstGeom prst="rect">
            <a:avLst/>
          </a:prstGeom>
          <a:ln>
            <a:noFill/>
          </a:ln>
          <a:effectLst>
            <a:outerShdw blurRad="190500" algn="tl" rotWithShape="0">
              <a:srgbClr val="000000">
                <a:alpha val="70000"/>
              </a:srgbClr>
            </a:outerShdw>
          </a:effectLst>
        </p:spPr>
      </p:pic>
      <p:sp>
        <p:nvSpPr>
          <p:cNvPr id="29" name="TextBox 28">
            <a:extLst>
              <a:ext uri="{FF2B5EF4-FFF2-40B4-BE49-F238E27FC236}">
                <a16:creationId xmlns:a16="http://schemas.microsoft.com/office/drawing/2014/main" id="{4AF1E4B7-64C1-48AC-9B11-C6189F05F6D3}"/>
              </a:ext>
            </a:extLst>
          </p:cNvPr>
          <p:cNvSpPr txBox="1"/>
          <p:nvPr/>
        </p:nvSpPr>
        <p:spPr>
          <a:xfrm>
            <a:off x="2047376" y="600518"/>
            <a:ext cx="5049248" cy="1200329"/>
          </a:xfrm>
          <a:prstGeom prst="rect">
            <a:avLst/>
          </a:prstGeom>
          <a:solidFill>
            <a:srgbClr val="00B0F0"/>
          </a:solidFill>
        </p:spPr>
        <p:txBody>
          <a:bodyPr wrap="square" rtlCol="0">
            <a:spAutoFit/>
          </a:bodyPr>
          <a:lstStyle/>
          <a:p>
            <a:pPr algn="ctr"/>
            <a:r>
              <a:rPr lang="en-US" sz="3600" b="1" dirty="0">
                <a:latin typeface="NikoshBAN" panose="02000000000000000000" pitchFamily="2" charset="0"/>
                <a:cs typeface="NikoshBAN" panose="02000000000000000000" pitchFamily="2" charset="0"/>
              </a:rPr>
              <a:t>Raozan Govt. College</a:t>
            </a:r>
          </a:p>
          <a:p>
            <a:pPr algn="ctr"/>
            <a:r>
              <a:rPr lang="en-US" sz="3600" b="1" dirty="0">
                <a:solidFill>
                  <a:srgbClr val="FFFF00"/>
                </a:solidFill>
                <a:latin typeface="NikoshBAN" panose="02000000000000000000" pitchFamily="2" charset="0"/>
                <a:cs typeface="NikoshBAN" panose="02000000000000000000" pitchFamily="2" charset="0"/>
              </a:rPr>
              <a:t>Online Class Room</a:t>
            </a:r>
            <a:endParaRPr lang="en-US" sz="3200" dirty="0">
              <a:solidFill>
                <a:srgbClr val="FFFF00"/>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FE367657-720E-496F-AB10-147DB591E5DD}"/>
              </a:ext>
            </a:extLst>
          </p:cNvPr>
          <p:cNvSpPr/>
          <p:nvPr/>
        </p:nvSpPr>
        <p:spPr>
          <a:xfrm>
            <a:off x="2062414" y="1872773"/>
            <a:ext cx="5049248" cy="1801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A7849C-7A09-4C70-BCF8-7322DBC1C4A4}"/>
              </a:ext>
            </a:extLst>
          </p:cNvPr>
          <p:cNvSpPr/>
          <p:nvPr/>
        </p:nvSpPr>
        <p:spPr>
          <a:xfrm>
            <a:off x="28136" y="6119446"/>
            <a:ext cx="9087728" cy="2744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9BDD36-1485-4DA3-A08F-2F74ECF23635}"/>
              </a:ext>
            </a:extLst>
          </p:cNvPr>
          <p:cNvSpPr/>
          <p:nvPr/>
        </p:nvSpPr>
        <p:spPr>
          <a:xfrm>
            <a:off x="2062414" y="172092"/>
            <a:ext cx="5049248" cy="180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vel 5">
            <a:extLst>
              <a:ext uri="{FF2B5EF4-FFF2-40B4-BE49-F238E27FC236}">
                <a16:creationId xmlns:a16="http://schemas.microsoft.com/office/drawing/2014/main" id="{9A74B1CA-EF55-4B6D-80F3-8A4CEE6DB736}"/>
              </a:ext>
            </a:extLst>
          </p:cNvPr>
          <p:cNvSpPr/>
          <p:nvPr/>
        </p:nvSpPr>
        <p:spPr>
          <a:xfrm>
            <a:off x="3137094" y="2087250"/>
            <a:ext cx="5978770" cy="3438843"/>
          </a:xfrm>
          <a:prstGeom prst="bevel">
            <a:avLst/>
          </a:prstGeom>
          <a:solidFill>
            <a:schemeClr val="accent2">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00" u="sng" dirty="0">
              <a:ln w="0"/>
              <a:solidFill>
                <a:schemeClr val="tx1"/>
              </a:solidFill>
              <a:effectLst>
                <a:outerShdw blurRad="38100" dist="19050" dir="2700000" algn="tl" rotWithShape="0">
                  <a:schemeClr val="dk1">
                    <a:alpha val="40000"/>
                  </a:schemeClr>
                </a:outerShdw>
              </a:effectLst>
            </a:endParaRPr>
          </a:p>
          <a:p>
            <a:pPr algn="ctr"/>
            <a:r>
              <a:rPr lang="en-US" sz="28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Md. </a:t>
            </a:r>
            <a:r>
              <a:rPr lang="en-US" sz="2800" b="1"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Atik</a:t>
            </a:r>
            <a:r>
              <a:rPr lang="en-US" sz="28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Ullah Chowdhury</a:t>
            </a:r>
          </a:p>
          <a:p>
            <a:pPr algn="ctr"/>
            <a:r>
              <a:rPr lang="en-US" sz="2800"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Lecturer, Management</a:t>
            </a:r>
          </a:p>
          <a:p>
            <a:pPr algn="ctr"/>
            <a:r>
              <a:rPr lang="en-US" sz="2400"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Co-Ordinator, </a:t>
            </a:r>
            <a:r>
              <a:rPr lang="en-US" sz="2400"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Honours</a:t>
            </a:r>
            <a:r>
              <a:rPr lang="en-US" sz="2400"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Course</a:t>
            </a:r>
          </a:p>
          <a:p>
            <a:pPr algn="ctr"/>
            <a:r>
              <a:rPr lang="en-US" sz="28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Raozan Govt. College.</a:t>
            </a:r>
            <a:endParaRPr lang="en-US" sz="700" b="1" dirty="0"/>
          </a:p>
          <a:p>
            <a:pPr algn="ctr"/>
            <a:endParaRPr lang="en-US" sz="800" dirty="0"/>
          </a:p>
        </p:txBody>
      </p:sp>
      <p:sp>
        <p:nvSpPr>
          <p:cNvPr id="13" name="Rectangle 12">
            <a:extLst>
              <a:ext uri="{FF2B5EF4-FFF2-40B4-BE49-F238E27FC236}">
                <a16:creationId xmlns:a16="http://schemas.microsoft.com/office/drawing/2014/main" id="{6565F223-EA60-4FEA-98BF-CB4FF0FEB873}"/>
              </a:ext>
            </a:extLst>
          </p:cNvPr>
          <p:cNvSpPr/>
          <p:nvPr/>
        </p:nvSpPr>
        <p:spPr>
          <a:xfrm>
            <a:off x="28136" y="5841552"/>
            <a:ext cx="9087728" cy="2194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3AA6B0-D7AC-4DDC-ACE4-21498234CA02}"/>
              </a:ext>
            </a:extLst>
          </p:cNvPr>
          <p:cNvSpPr/>
          <p:nvPr/>
        </p:nvSpPr>
        <p:spPr>
          <a:xfrm>
            <a:off x="28136" y="5557560"/>
            <a:ext cx="9087728" cy="2194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
            <a:extLst>
              <a:ext uri="{FF2B5EF4-FFF2-40B4-BE49-F238E27FC236}">
                <a16:creationId xmlns:a16="http://schemas.microsoft.com/office/drawing/2014/main" id="{F4580B46-630D-4680-9FB3-8D7E9B1DA7D4}"/>
              </a:ext>
            </a:extLst>
          </p:cNvPr>
          <p:cNvSpPr/>
          <p:nvPr/>
        </p:nvSpPr>
        <p:spPr>
          <a:xfrm>
            <a:off x="138806" y="2177037"/>
            <a:ext cx="2859227" cy="3346162"/>
          </a:xfrm>
          <a:prstGeom prst="roundRect">
            <a:avLst/>
          </a:prstGeom>
          <a:solidFill>
            <a:schemeClr val="accent3">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accent4"/>
              </a:solidFill>
            </a:endParaRPr>
          </a:p>
          <a:p>
            <a:pPr algn="ctr"/>
            <a:endParaRPr lang="en-US" dirty="0">
              <a:solidFill>
                <a:schemeClr val="accent4"/>
              </a:solidFill>
            </a:endParaRPr>
          </a:p>
          <a:p>
            <a:pPr algn="ctr"/>
            <a:endParaRPr lang="en-US" dirty="0">
              <a:solidFill>
                <a:schemeClr val="accent4"/>
              </a:solidFill>
            </a:endParaRPr>
          </a:p>
          <a:p>
            <a:pPr algn="ctr"/>
            <a:endParaRPr lang="en-US" dirty="0">
              <a:solidFill>
                <a:schemeClr val="accent4"/>
              </a:solidFill>
            </a:endParaRPr>
          </a:p>
        </p:txBody>
      </p:sp>
      <p:pic>
        <p:nvPicPr>
          <p:cNvPr id="16" name="Content Placeholder 5">
            <a:extLst>
              <a:ext uri="{FF2B5EF4-FFF2-40B4-BE49-F238E27FC236}">
                <a16:creationId xmlns:a16="http://schemas.microsoft.com/office/drawing/2014/main" id="{B4F0BF80-4799-4590-9F48-D7BEBB44CB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734" y="2335883"/>
            <a:ext cx="2687769" cy="3041563"/>
          </a:xfrm>
        </p:spPr>
      </p:pic>
      <p:pic>
        <p:nvPicPr>
          <p:cNvPr id="3" name="Picture 2">
            <a:extLst>
              <a:ext uri="{FF2B5EF4-FFF2-40B4-BE49-F238E27FC236}">
                <a16:creationId xmlns:a16="http://schemas.microsoft.com/office/drawing/2014/main" id="{11C7C506-7BC6-4F66-B186-65368ACCCB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132" y="293214"/>
            <a:ext cx="1786594" cy="1779295"/>
          </a:xfrm>
          <a:prstGeom prst="rect">
            <a:avLst/>
          </a:prstGeom>
        </p:spPr>
      </p:pic>
      <p:sp>
        <p:nvSpPr>
          <p:cNvPr id="2" name="Footer Placeholder 1">
            <a:extLst>
              <a:ext uri="{FF2B5EF4-FFF2-40B4-BE49-F238E27FC236}">
                <a16:creationId xmlns:a16="http://schemas.microsoft.com/office/drawing/2014/main" id="{27B6F192-7174-4A7D-9097-FC03BA28CFFD}"/>
              </a:ext>
            </a:extLst>
          </p:cNvPr>
          <p:cNvSpPr>
            <a:spLocks noGrp="1"/>
          </p:cNvSpPr>
          <p:nvPr>
            <p:ph type="ftr" sz="quarter" idx="11"/>
          </p:nvPr>
        </p:nvSpPr>
        <p:spPr/>
        <p:txBody>
          <a:bodyPr/>
          <a:lstStyle/>
          <a:p>
            <a:r>
              <a:rPr lang="en-US"/>
              <a:t>BC_H-2_XII-BS_A_level_English Medium_AUC</a:t>
            </a:r>
          </a:p>
        </p:txBody>
      </p:sp>
      <p:sp>
        <p:nvSpPr>
          <p:cNvPr id="6" name="Slide Number Placeholder 5">
            <a:extLst>
              <a:ext uri="{FF2B5EF4-FFF2-40B4-BE49-F238E27FC236}">
                <a16:creationId xmlns:a16="http://schemas.microsoft.com/office/drawing/2014/main" id="{55660974-CA4D-4A90-B21E-3708685A37FA}"/>
              </a:ext>
            </a:extLst>
          </p:cNvPr>
          <p:cNvSpPr>
            <a:spLocks noGrp="1"/>
          </p:cNvSpPr>
          <p:nvPr>
            <p:ph type="sldNum" sz="quarter" idx="12"/>
          </p:nvPr>
        </p:nvSpPr>
        <p:spPr/>
        <p:txBody>
          <a:bodyPr/>
          <a:lstStyle/>
          <a:p>
            <a:fld id="{9F44021C-2E8A-4780-83A8-DAE4EBB8DE51}" type="slidenum">
              <a:rPr lang="en-US" smtClean="0"/>
              <a:t>2</a:t>
            </a:fld>
            <a:endParaRPr lang="en-US"/>
          </a:p>
        </p:txBody>
      </p:sp>
    </p:spTree>
    <p:extLst>
      <p:ext uri="{BB962C8B-B14F-4D97-AF65-F5344CB8AC3E}">
        <p14:creationId xmlns:p14="http://schemas.microsoft.com/office/powerpoint/2010/main" val="1649093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ankyou.jpg"/>
          <p:cNvPicPr>
            <a:picLocks noGrp="1" noChangeAspect="1"/>
          </p:cNvPicPr>
          <p:nvPr>
            <p:ph sz="quarter" idx="13"/>
          </p:nvPr>
        </p:nvPicPr>
        <p:blipFill>
          <a:blip r:embed="rId2"/>
          <a:stretch>
            <a:fillRect/>
          </a:stretch>
        </p:blipFill>
        <p:spPr>
          <a:xfrm>
            <a:off x="1031403" y="1135626"/>
            <a:ext cx="7081193" cy="4085303"/>
          </a:xfrm>
        </p:spPr>
      </p:pic>
      <p:sp>
        <p:nvSpPr>
          <p:cNvPr id="5" name="Footer Placeholder 4"/>
          <p:cNvSpPr>
            <a:spLocks noGrp="1"/>
          </p:cNvSpPr>
          <p:nvPr>
            <p:ph type="ftr" sz="quarter" idx="11"/>
          </p:nvPr>
        </p:nvSpPr>
        <p:spPr/>
        <p:txBody>
          <a:bodyPr/>
          <a:lstStyle/>
          <a:p>
            <a:r>
              <a:rPr lang="bn-BD" sz="1800" dirty="0"/>
              <a:t>BC_H-2_XII-BS_A_level_English Medium_AUC</a:t>
            </a:r>
            <a:endParaRPr lang="en-US" sz="1800" dirty="0"/>
          </a:p>
        </p:txBody>
      </p:sp>
      <p:sp>
        <p:nvSpPr>
          <p:cNvPr id="6" name="Slide Number Placeholder 5"/>
          <p:cNvSpPr>
            <a:spLocks noGrp="1"/>
          </p:cNvSpPr>
          <p:nvPr>
            <p:ph type="sldNum" sz="quarter" idx="12"/>
          </p:nvPr>
        </p:nvSpPr>
        <p:spPr/>
        <p:txBody>
          <a:bodyPr/>
          <a:lstStyle/>
          <a:p>
            <a:fld id="{02E2C8E3-2ACC-435A-99A7-6B78584471E3}" type="slidenum">
              <a:rPr lang="en-US" smtClean="0"/>
              <a:pPr/>
              <a:t>20</a:t>
            </a:fld>
            <a:endParaRPr lang="en-US"/>
          </a:p>
        </p:txBody>
      </p:sp>
    </p:spTree>
    <p:extLst>
      <p:ext uri="{BB962C8B-B14F-4D97-AF65-F5344CB8AC3E}">
        <p14:creationId xmlns:p14="http://schemas.microsoft.com/office/powerpoint/2010/main" val="2641296479"/>
      </p:ext>
    </p:extLst>
  </p:cSld>
  <p:clrMapOvr>
    <a:masterClrMapping/>
  </p:clrMapOvr>
  <mc:AlternateContent xmlns:mc="http://schemas.openxmlformats.org/markup-compatibility/2006" xmlns:p14="http://schemas.microsoft.com/office/powerpoint/2010/main">
    <mc:Choice Requires="p14">
      <p:transition p14:dur="0" advTm="12044"/>
    </mc:Choice>
    <mc:Fallback xmlns="">
      <p:transition advTm="120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a:xfrm>
            <a:off x="604684" y="586524"/>
            <a:ext cx="7964129" cy="5681540"/>
          </a:xfrm>
          <a:prstGeom prst="bevel">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u="sng" dirty="0">
              <a:ln w="0"/>
              <a:solidFill>
                <a:schemeClr val="tx1"/>
              </a:solidFill>
              <a:effectLst>
                <a:outerShdw blurRad="38100" dist="19050" dir="2700000" algn="tl" rotWithShape="0">
                  <a:schemeClr val="dk1">
                    <a:alpha val="40000"/>
                  </a:schemeClr>
                </a:outerShdw>
              </a:effectLst>
            </a:endParaRPr>
          </a:p>
          <a:p>
            <a:pPr algn="ctr"/>
            <a:endParaRPr lang="en-US" sz="2000" u="sng" dirty="0">
              <a:ln w="0"/>
              <a:solidFill>
                <a:schemeClr val="tx1"/>
              </a:solidFill>
              <a:effectLst>
                <a:outerShdw blurRad="38100" dist="19050" dir="2700000" algn="tl" rotWithShape="0">
                  <a:schemeClr val="dk1">
                    <a:alpha val="40000"/>
                  </a:schemeClr>
                </a:outerShdw>
              </a:effectLst>
            </a:endParaRPr>
          </a:p>
          <a:p>
            <a:pPr algn="ctr"/>
            <a:endParaRPr lang="en-US" b="1" dirty="0"/>
          </a:p>
          <a:p>
            <a:pPr algn="ctr"/>
            <a:endParaRPr lang="en-US" b="1" dirty="0">
              <a:solidFill>
                <a:srgbClr val="FF0000"/>
              </a:solidFill>
              <a:latin typeface="NikoshBAN" panose="02000000000000000000" pitchFamily="2" charset="0"/>
              <a:cs typeface="NikoshBAN" panose="02000000000000000000" pitchFamily="2" charset="0"/>
            </a:endParaRPr>
          </a:p>
          <a:p>
            <a:pPr algn="ctr"/>
            <a:r>
              <a:rPr lang="en-US" sz="3600" b="1" dirty="0">
                <a:solidFill>
                  <a:srgbClr val="FF0000"/>
                </a:solidFill>
                <a:latin typeface="NikoshBAN" panose="02000000000000000000" pitchFamily="2" charset="0"/>
                <a:cs typeface="NikoshBAN" panose="02000000000000000000" pitchFamily="2" charset="0"/>
              </a:rPr>
              <a:t>Business Communication</a:t>
            </a:r>
          </a:p>
          <a:p>
            <a:pPr algn="ctr"/>
            <a:r>
              <a:rPr lang="en-US" sz="3600" b="1" dirty="0">
                <a:latin typeface="NikoshBAN" panose="02000000000000000000" pitchFamily="2" charset="0"/>
                <a:cs typeface="NikoshBAN" panose="02000000000000000000" pitchFamily="2" charset="0"/>
              </a:rPr>
              <a:t>For </a:t>
            </a:r>
            <a:r>
              <a:rPr lang="en-US" sz="3600" b="1" dirty="0" err="1">
                <a:latin typeface="NikoshBAN" panose="02000000000000000000" pitchFamily="2" charset="0"/>
                <a:cs typeface="NikoshBAN" panose="02000000000000000000" pitchFamily="2" charset="0"/>
              </a:rPr>
              <a:t>Honours</a:t>
            </a:r>
            <a:r>
              <a:rPr lang="en-US" sz="3600" b="1" dirty="0">
                <a:latin typeface="NikoshBAN" panose="02000000000000000000" pitchFamily="2" charset="0"/>
                <a:cs typeface="NikoshBAN" panose="02000000000000000000" pitchFamily="2" charset="0"/>
              </a:rPr>
              <a:t> </a:t>
            </a:r>
            <a:r>
              <a:rPr lang="en-US" sz="3600" b="1" dirty="0">
                <a:solidFill>
                  <a:srgbClr val="0070C0"/>
                </a:solidFill>
                <a:latin typeface="NikoshBAN" panose="02000000000000000000" pitchFamily="2" charset="0"/>
                <a:cs typeface="NikoshBAN" panose="02000000000000000000" pitchFamily="2" charset="0"/>
              </a:rPr>
              <a:t>Second Year Accounting,</a:t>
            </a:r>
            <a:endParaRPr lang="en-US" sz="3600" b="1" dirty="0">
              <a:solidFill>
                <a:schemeClr val="accent5">
                  <a:lumMod val="75000"/>
                </a:schemeClr>
              </a:solidFill>
              <a:latin typeface="NikoshBAN" panose="02000000000000000000" pitchFamily="2" charset="0"/>
              <a:cs typeface="NikoshBAN" panose="02000000000000000000" pitchFamily="2" charset="0"/>
            </a:endParaRPr>
          </a:p>
          <a:p>
            <a:pPr algn="ctr"/>
            <a:r>
              <a:rPr lang="en-US" sz="3600" b="1" dirty="0">
                <a:solidFill>
                  <a:schemeClr val="accent5">
                    <a:lumMod val="75000"/>
                  </a:schemeClr>
                </a:solidFill>
                <a:latin typeface="NikoshBAN" panose="02000000000000000000" pitchFamily="2" charset="0"/>
                <a:cs typeface="NikoshBAN" panose="02000000000000000000" pitchFamily="2" charset="0"/>
              </a:rPr>
              <a:t>Management</a:t>
            </a:r>
            <a:r>
              <a:rPr lang="en-US" sz="3600" b="1" dirty="0">
                <a:latin typeface="NikoshBAN" panose="02000000000000000000" pitchFamily="2" charset="0"/>
                <a:cs typeface="NikoshBAN" panose="02000000000000000000" pitchFamily="2" charset="0"/>
              </a:rPr>
              <a:t> </a:t>
            </a:r>
            <a:r>
              <a:rPr lang="en-US" sz="3600" b="1" dirty="0">
                <a:solidFill>
                  <a:srgbClr val="00B050"/>
                </a:solidFill>
                <a:latin typeface="NikoshBAN" panose="02000000000000000000" pitchFamily="2" charset="0"/>
                <a:cs typeface="NikoshBAN" panose="02000000000000000000" pitchFamily="2" charset="0"/>
              </a:rPr>
              <a:t>and</a:t>
            </a:r>
          </a:p>
          <a:p>
            <a:pPr algn="ctr"/>
            <a:r>
              <a:rPr lang="en-US" sz="2800" b="1" dirty="0">
                <a:solidFill>
                  <a:srgbClr val="00B050"/>
                </a:solidFill>
                <a:latin typeface="NikoshBAN" panose="02000000000000000000" pitchFamily="2" charset="0"/>
                <a:cs typeface="NikoshBAN" panose="02000000000000000000" pitchFamily="2" charset="0"/>
              </a:rPr>
              <a:t>Twelve(BS_ Business Mgt. &amp; Org.)</a:t>
            </a:r>
            <a:endParaRPr lang="en-US" sz="2800" b="1" dirty="0">
              <a:latin typeface="NikoshBAN" panose="02000000000000000000" pitchFamily="2" charset="0"/>
              <a:cs typeface="NikoshBAN" panose="02000000000000000000" pitchFamily="2" charset="0"/>
            </a:endParaRPr>
          </a:p>
          <a:p>
            <a:pPr algn="ctr"/>
            <a:r>
              <a:rPr lang="en-US" sz="2800" b="1" dirty="0">
                <a:solidFill>
                  <a:srgbClr val="7030A0"/>
                </a:solidFill>
                <a:latin typeface="Arial Black" panose="020B0A04020102020204" pitchFamily="34" charset="0"/>
                <a:cs typeface="NikoshBAN" panose="02000000000000000000" pitchFamily="2" charset="0"/>
              </a:rPr>
              <a:t>Duration : 30 Minutes</a:t>
            </a:r>
            <a:endParaRPr lang="en-US" sz="2400" b="1" dirty="0">
              <a:solidFill>
                <a:srgbClr val="7030A0"/>
              </a:solidFill>
              <a:latin typeface="Arial Black" panose="020B0A04020102020204" pitchFamily="34" charset="0"/>
              <a:cs typeface="NikoshBAN" panose="02000000000000000000" pitchFamily="2" charset="0"/>
            </a:endParaRPr>
          </a:p>
          <a:p>
            <a:pPr algn="ctr"/>
            <a:r>
              <a:rPr lang="en-US" sz="3200" b="1" dirty="0">
                <a:solidFill>
                  <a:srgbClr val="002060"/>
                </a:solidFill>
                <a:latin typeface="Arial Black" panose="020B0A04020102020204" pitchFamily="34" charset="0"/>
                <a:cs typeface="NikoshBAN" panose="02000000000000000000" pitchFamily="2" charset="0"/>
              </a:rPr>
              <a:t>Date : 12/07/2021</a:t>
            </a:r>
          </a:p>
          <a:p>
            <a:pPr algn="ctr"/>
            <a:endParaRPr lang="en-US" dirty="0"/>
          </a:p>
          <a:p>
            <a:pPr algn="ctr"/>
            <a:endParaRPr lang="en-US" dirty="0"/>
          </a:p>
          <a:p>
            <a:pPr algn="ctr"/>
            <a:endParaRPr lang="en-US" dirty="0"/>
          </a:p>
          <a:p>
            <a:pPr algn="ctr"/>
            <a:endParaRPr lang="en-US" dirty="0"/>
          </a:p>
        </p:txBody>
      </p:sp>
      <p:sp>
        <p:nvSpPr>
          <p:cNvPr id="2" name="Footer Placeholder 1">
            <a:extLst>
              <a:ext uri="{FF2B5EF4-FFF2-40B4-BE49-F238E27FC236}">
                <a16:creationId xmlns:a16="http://schemas.microsoft.com/office/drawing/2014/main" id="{68C0820E-2C92-4D0E-9503-45A3FA5DB707}"/>
              </a:ext>
            </a:extLst>
          </p:cNvPr>
          <p:cNvSpPr>
            <a:spLocks noGrp="1"/>
          </p:cNvSpPr>
          <p:nvPr>
            <p:ph type="ftr" sz="quarter" idx="11"/>
          </p:nvPr>
        </p:nvSpPr>
        <p:spPr/>
        <p:txBody>
          <a:bodyPr/>
          <a:lstStyle/>
          <a:p>
            <a:r>
              <a:rPr lang="en-US"/>
              <a:t>BC_H-2_XII-BS_A_level_English Medium_AUC</a:t>
            </a:r>
          </a:p>
        </p:txBody>
      </p:sp>
      <p:sp>
        <p:nvSpPr>
          <p:cNvPr id="3" name="Slide Number Placeholder 2">
            <a:extLst>
              <a:ext uri="{FF2B5EF4-FFF2-40B4-BE49-F238E27FC236}">
                <a16:creationId xmlns:a16="http://schemas.microsoft.com/office/drawing/2014/main" id="{5EF5DA7B-6F78-4D90-B776-93877DE9D4B1}"/>
              </a:ext>
            </a:extLst>
          </p:cNvPr>
          <p:cNvSpPr>
            <a:spLocks noGrp="1"/>
          </p:cNvSpPr>
          <p:nvPr>
            <p:ph type="sldNum" sz="quarter" idx="12"/>
          </p:nvPr>
        </p:nvSpPr>
        <p:spPr/>
        <p:txBody>
          <a:bodyPr/>
          <a:lstStyle/>
          <a:p>
            <a:fld id="{9F44021C-2E8A-4780-83A8-DAE4EBB8DE51}" type="slidenum">
              <a:rPr lang="en-US" smtClean="0"/>
              <a:t>3</a:t>
            </a:fld>
            <a:endParaRPr lang="en-US"/>
          </a:p>
        </p:txBody>
      </p:sp>
    </p:spTree>
    <p:extLst>
      <p:ext uri="{BB962C8B-B14F-4D97-AF65-F5344CB8AC3E}">
        <p14:creationId xmlns:p14="http://schemas.microsoft.com/office/powerpoint/2010/main" val="330449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962493" y="722672"/>
            <a:ext cx="7219013" cy="1460089"/>
          </a:xfrm>
          <a:solidFill>
            <a:srgbClr val="FFFF00"/>
          </a:solidFill>
        </p:spPr>
        <p:txBody>
          <a:bodyPr>
            <a:normAutofit fontScale="90000"/>
          </a:bodyPr>
          <a:lstStyle/>
          <a:p>
            <a:r>
              <a:rPr lang="en-US" sz="5300" b="1" dirty="0"/>
              <a:t>Communication Skills</a:t>
            </a:r>
            <a:br>
              <a:rPr lang="en-US" altLang="en-US" sz="4800" b="1" dirty="0"/>
            </a:br>
            <a:r>
              <a:rPr lang="en-US" altLang="en-US" sz="4900" b="1" dirty="0"/>
              <a:t>(Chapter-08)</a:t>
            </a:r>
            <a:endParaRPr lang="en-US" altLang="en-US" sz="4800" b="1" dirty="0"/>
          </a:p>
        </p:txBody>
      </p:sp>
      <p:sp>
        <p:nvSpPr>
          <p:cNvPr id="3" name="Rectangle 2">
            <a:extLst>
              <a:ext uri="{FF2B5EF4-FFF2-40B4-BE49-F238E27FC236}">
                <a16:creationId xmlns:a16="http://schemas.microsoft.com/office/drawing/2014/main" id="{8D3C71D5-E0A2-47E6-987D-B275C3C833A4}"/>
              </a:ext>
            </a:extLst>
          </p:cNvPr>
          <p:cNvSpPr/>
          <p:nvPr/>
        </p:nvSpPr>
        <p:spPr>
          <a:xfrm>
            <a:off x="1457216" y="2408668"/>
            <a:ext cx="6229566" cy="3046988"/>
          </a:xfrm>
          <a:prstGeom prst="rect">
            <a:avLst/>
          </a:prstGeom>
          <a:solidFill>
            <a:schemeClr val="bg2">
              <a:lumMod val="20000"/>
              <a:lumOff val="80000"/>
            </a:schemeClr>
          </a:solidFill>
        </p:spPr>
        <p:txBody>
          <a:bodyPr wrap="square">
            <a:spAutoFit/>
          </a:bodyPr>
          <a:lstStyle/>
          <a:p>
            <a:pPr marL="285750" indent="-285750">
              <a:buFont typeface="Arial" panose="020B0604020202020204" pitchFamily="34" charset="0"/>
              <a:buChar char="•"/>
            </a:pPr>
            <a:r>
              <a:rPr lang="en-US" sz="4800" dirty="0">
                <a:latin typeface="Times New Roman" panose="02020603050405020304" pitchFamily="18" charset="0"/>
                <a:ea typeface="Times New Roman" panose="02020603050405020304" pitchFamily="18" charset="0"/>
              </a:rPr>
              <a:t>Effective listening</a:t>
            </a:r>
          </a:p>
          <a:p>
            <a:pPr marL="285750" indent="-285750">
              <a:buFont typeface="Arial" panose="020B0604020202020204" pitchFamily="34" charset="0"/>
              <a:buChar char="•"/>
            </a:pPr>
            <a:r>
              <a:rPr lang="en-US" sz="4800" dirty="0">
                <a:latin typeface="Times New Roman" panose="02020603050405020304" pitchFamily="18" charset="0"/>
                <a:ea typeface="Times New Roman" panose="02020603050405020304" pitchFamily="18" charset="0"/>
              </a:rPr>
              <a:t>Reading skills</a:t>
            </a:r>
          </a:p>
          <a:p>
            <a:pPr marL="285750" indent="-285750">
              <a:buFont typeface="Arial" panose="020B0604020202020204" pitchFamily="34" charset="0"/>
              <a:buChar char="•"/>
            </a:pPr>
            <a:r>
              <a:rPr lang="en-US" sz="4800" dirty="0">
                <a:latin typeface="Times New Roman" panose="02020603050405020304" pitchFamily="18" charset="0"/>
                <a:ea typeface="Times New Roman" panose="02020603050405020304" pitchFamily="18" charset="0"/>
              </a:rPr>
              <a:t>Effective writing</a:t>
            </a:r>
          </a:p>
          <a:p>
            <a:pPr marL="285750" indent="-285750">
              <a:buFont typeface="Arial" panose="020B0604020202020204" pitchFamily="34" charset="0"/>
              <a:buChar char="•"/>
            </a:pPr>
            <a:r>
              <a:rPr lang="en-US" sz="4800" dirty="0">
                <a:latin typeface="Times New Roman" panose="02020603050405020304" pitchFamily="18" charset="0"/>
                <a:ea typeface="Times New Roman" panose="02020603050405020304" pitchFamily="18" charset="0"/>
              </a:rPr>
              <a:t>Writing techniques</a:t>
            </a:r>
          </a:p>
        </p:txBody>
      </p:sp>
      <p:sp>
        <p:nvSpPr>
          <p:cNvPr id="2" name="Footer Placeholder 1">
            <a:extLst>
              <a:ext uri="{FF2B5EF4-FFF2-40B4-BE49-F238E27FC236}">
                <a16:creationId xmlns:a16="http://schemas.microsoft.com/office/drawing/2014/main" id="{790BE989-0486-4460-8B13-7DEC4E1D4E0D}"/>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7A018948-BA61-4332-B47D-0E2CAA95AEB2}"/>
              </a:ext>
            </a:extLst>
          </p:cNvPr>
          <p:cNvSpPr>
            <a:spLocks noGrp="1"/>
          </p:cNvSpPr>
          <p:nvPr>
            <p:ph type="sldNum" sz="quarter" idx="12"/>
          </p:nvPr>
        </p:nvSpPr>
        <p:spPr/>
        <p:txBody>
          <a:bodyPr/>
          <a:lstStyle/>
          <a:p>
            <a:fld id="{9F44021C-2E8A-4780-83A8-DAE4EBB8DE51}" type="slidenum">
              <a:rPr lang="en-US" smtClean="0"/>
              <a:t>4</a:t>
            </a:fld>
            <a:endParaRPr lang="en-US"/>
          </a:p>
        </p:txBody>
      </p:sp>
    </p:spTree>
    <p:extLst>
      <p:ext uri="{BB962C8B-B14F-4D97-AF65-F5344CB8AC3E}">
        <p14:creationId xmlns:p14="http://schemas.microsoft.com/office/powerpoint/2010/main" val="199735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572627" y="1120877"/>
            <a:ext cx="5998746" cy="806684"/>
          </a:xfrm>
          <a:solidFill>
            <a:srgbClr val="FFFF00"/>
          </a:solidFill>
        </p:spPr>
        <p:txBody>
          <a:bodyPr>
            <a:normAutofit fontScale="90000"/>
          </a:bodyPr>
          <a:lstStyle/>
          <a:p>
            <a:r>
              <a:rPr lang="en-US" sz="5400" dirty="0">
                <a:latin typeface="Times New Roman" panose="02020603050405020304" pitchFamily="18" charset="0"/>
                <a:ea typeface="Times New Roman" panose="02020603050405020304" pitchFamily="18" charset="0"/>
              </a:rPr>
              <a:t>listening</a:t>
            </a:r>
          </a:p>
        </p:txBody>
      </p:sp>
      <p:sp>
        <p:nvSpPr>
          <p:cNvPr id="3" name="Rectangle 2">
            <a:extLst>
              <a:ext uri="{FF2B5EF4-FFF2-40B4-BE49-F238E27FC236}">
                <a16:creationId xmlns:a16="http://schemas.microsoft.com/office/drawing/2014/main" id="{8D3C71D5-E0A2-47E6-987D-B275C3C833A4}"/>
              </a:ext>
            </a:extLst>
          </p:cNvPr>
          <p:cNvSpPr/>
          <p:nvPr/>
        </p:nvSpPr>
        <p:spPr>
          <a:xfrm>
            <a:off x="707923" y="2464435"/>
            <a:ext cx="7728154" cy="3539430"/>
          </a:xfrm>
          <a:prstGeom prst="rect">
            <a:avLst/>
          </a:prstGeom>
          <a:solidFill>
            <a:schemeClr val="bg2">
              <a:lumMod val="20000"/>
              <a:lumOff val="80000"/>
            </a:schemeClr>
          </a:solidFill>
        </p:spPr>
        <p:txBody>
          <a:bodyPr wrap="square">
            <a:spAutoFit/>
          </a:bodyPr>
          <a:lstStyle/>
          <a:p>
            <a:pPr algn="just"/>
            <a:r>
              <a:rPr lang="en-US" sz="2800" dirty="0">
                <a:latin typeface="NikoshBAN" panose="02000000000000000000" pitchFamily="2" charset="0"/>
                <a:cs typeface="NikoshBAN" panose="02000000000000000000" pitchFamily="2" charset="0"/>
              </a:rPr>
              <a:t>Listening is the ability to accurately receive and interpret messages in the communication process.</a:t>
            </a:r>
          </a:p>
          <a:p>
            <a:pPr algn="just"/>
            <a:r>
              <a:rPr lang="en-US" sz="2800" dirty="0">
                <a:latin typeface="NikoshBAN" panose="02000000000000000000" pitchFamily="2" charset="0"/>
                <a:cs typeface="NikoshBAN" panose="02000000000000000000" pitchFamily="2" charset="0"/>
              </a:rPr>
              <a:t>If there is one communication skill you should aim to master, then listening is it.</a:t>
            </a:r>
          </a:p>
          <a:p>
            <a:pPr algn="just"/>
            <a:r>
              <a:rPr lang="en-US" sz="2800" dirty="0">
                <a:latin typeface="NikoshBAN" panose="02000000000000000000" pitchFamily="2" charset="0"/>
                <a:cs typeface="NikoshBAN" panose="02000000000000000000" pitchFamily="2" charset="0"/>
              </a:rPr>
              <a:t>Listening is so important that many top employers provide listening skills training for their employees.</a:t>
            </a:r>
          </a:p>
        </p:txBody>
      </p:sp>
      <p:sp>
        <p:nvSpPr>
          <p:cNvPr id="2" name="Footer Placeholder 1">
            <a:extLst>
              <a:ext uri="{FF2B5EF4-FFF2-40B4-BE49-F238E27FC236}">
                <a16:creationId xmlns:a16="http://schemas.microsoft.com/office/drawing/2014/main" id="{3B1519B7-04C3-41DF-B8D0-FD1195D2C9F7}"/>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86498479-5340-42B8-81E9-B36C1E955D13}"/>
              </a:ext>
            </a:extLst>
          </p:cNvPr>
          <p:cNvSpPr>
            <a:spLocks noGrp="1"/>
          </p:cNvSpPr>
          <p:nvPr>
            <p:ph type="sldNum" sz="quarter" idx="12"/>
          </p:nvPr>
        </p:nvSpPr>
        <p:spPr/>
        <p:txBody>
          <a:bodyPr/>
          <a:lstStyle/>
          <a:p>
            <a:fld id="{9F44021C-2E8A-4780-83A8-DAE4EBB8DE51}" type="slidenum">
              <a:rPr lang="en-US" smtClean="0"/>
              <a:t>5</a:t>
            </a:fld>
            <a:endParaRPr lang="en-US"/>
          </a:p>
        </p:txBody>
      </p:sp>
    </p:spTree>
    <p:extLst>
      <p:ext uri="{BB962C8B-B14F-4D97-AF65-F5344CB8AC3E}">
        <p14:creationId xmlns:p14="http://schemas.microsoft.com/office/powerpoint/2010/main" val="69423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572627" y="811161"/>
            <a:ext cx="5998746" cy="806684"/>
          </a:xfrm>
          <a:solidFill>
            <a:srgbClr val="FFFF00"/>
          </a:solidFill>
        </p:spPr>
        <p:txBody>
          <a:bodyPr>
            <a:normAutofit fontScale="90000"/>
          </a:bodyPr>
          <a:lstStyle/>
          <a:p>
            <a:r>
              <a:rPr lang="en-US" sz="5400" dirty="0">
                <a:latin typeface="Times New Roman" panose="02020603050405020304" pitchFamily="18" charset="0"/>
                <a:ea typeface="Times New Roman" panose="02020603050405020304" pitchFamily="18" charset="0"/>
              </a:rPr>
              <a:t>Active listening</a:t>
            </a:r>
          </a:p>
        </p:txBody>
      </p:sp>
      <p:sp>
        <p:nvSpPr>
          <p:cNvPr id="3" name="Rectangle 2">
            <a:extLst>
              <a:ext uri="{FF2B5EF4-FFF2-40B4-BE49-F238E27FC236}">
                <a16:creationId xmlns:a16="http://schemas.microsoft.com/office/drawing/2014/main" id="{8D3C71D5-E0A2-47E6-987D-B275C3C833A4}"/>
              </a:ext>
            </a:extLst>
          </p:cNvPr>
          <p:cNvSpPr/>
          <p:nvPr/>
        </p:nvSpPr>
        <p:spPr>
          <a:xfrm>
            <a:off x="707923" y="1815506"/>
            <a:ext cx="7728154" cy="4401205"/>
          </a:xfrm>
          <a:prstGeom prst="rect">
            <a:avLst/>
          </a:prstGeom>
          <a:solidFill>
            <a:schemeClr val="bg2">
              <a:lumMod val="20000"/>
              <a:lumOff val="80000"/>
            </a:schemeClr>
          </a:solidFill>
        </p:spPr>
        <p:txBody>
          <a:bodyPr wrap="square">
            <a:spAutoFit/>
          </a:bodyPr>
          <a:lstStyle/>
          <a:p>
            <a:pPr algn="just"/>
            <a:r>
              <a:rPr lang="en-US" sz="2800" dirty="0">
                <a:latin typeface="NikoshBAN" panose="02000000000000000000" pitchFamily="2" charset="0"/>
                <a:cs typeface="NikoshBAN" panose="02000000000000000000" pitchFamily="2" charset="0"/>
              </a:rPr>
              <a:t>Active listening means paying close attention to the person who is speaking to you.</a:t>
            </a:r>
          </a:p>
          <a:p>
            <a:pPr algn="just"/>
            <a:r>
              <a:rPr lang="en-US" sz="2800" dirty="0">
                <a:latin typeface="NikoshBAN" panose="02000000000000000000" pitchFamily="2" charset="0"/>
                <a:cs typeface="NikoshBAN" panose="02000000000000000000" pitchFamily="2" charset="0"/>
              </a:rPr>
              <a:t>Active listening is the ability to focus completely on a speaker, understand their message, comprehend the information and respond thoughtfully.</a:t>
            </a:r>
          </a:p>
          <a:p>
            <a:pPr algn="just"/>
            <a:r>
              <a:rPr lang="en-US" sz="2800" dirty="0">
                <a:latin typeface="NikoshBAN" panose="02000000000000000000" pitchFamily="2" charset="0"/>
                <a:cs typeface="NikoshBAN" panose="02000000000000000000" pitchFamily="2" charset="0"/>
              </a:rPr>
              <a:t>Active listeners use verbal and non-verbal techniques to show and keep their attention on the speaker.</a:t>
            </a:r>
          </a:p>
        </p:txBody>
      </p:sp>
      <p:sp>
        <p:nvSpPr>
          <p:cNvPr id="2" name="Footer Placeholder 1">
            <a:extLst>
              <a:ext uri="{FF2B5EF4-FFF2-40B4-BE49-F238E27FC236}">
                <a16:creationId xmlns:a16="http://schemas.microsoft.com/office/drawing/2014/main" id="{F079B6C7-46C0-4EA7-ABD7-193B16F92BBB}"/>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B6A18B3D-FA8C-4AF4-A10C-0FD91BFF0BEF}"/>
              </a:ext>
            </a:extLst>
          </p:cNvPr>
          <p:cNvSpPr>
            <a:spLocks noGrp="1"/>
          </p:cNvSpPr>
          <p:nvPr>
            <p:ph type="sldNum" sz="quarter" idx="12"/>
          </p:nvPr>
        </p:nvSpPr>
        <p:spPr/>
        <p:txBody>
          <a:bodyPr/>
          <a:lstStyle/>
          <a:p>
            <a:fld id="{9F44021C-2E8A-4780-83A8-DAE4EBB8DE51}" type="slidenum">
              <a:rPr lang="en-US" smtClean="0"/>
              <a:t>6</a:t>
            </a:fld>
            <a:endParaRPr lang="en-US"/>
          </a:p>
        </p:txBody>
      </p:sp>
    </p:spTree>
    <p:extLst>
      <p:ext uri="{BB962C8B-B14F-4D97-AF65-F5344CB8AC3E}">
        <p14:creationId xmlns:p14="http://schemas.microsoft.com/office/powerpoint/2010/main" val="125895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572627" y="752167"/>
            <a:ext cx="5998746" cy="806684"/>
          </a:xfrm>
          <a:solidFill>
            <a:srgbClr val="FFFF00"/>
          </a:solidFill>
        </p:spPr>
        <p:txBody>
          <a:bodyPr>
            <a:normAutofit fontScale="90000"/>
          </a:bodyPr>
          <a:lstStyle/>
          <a:p>
            <a:r>
              <a:rPr lang="en-US" sz="5400" dirty="0">
                <a:latin typeface="Times New Roman" panose="02020603050405020304" pitchFamily="18" charset="0"/>
                <a:ea typeface="Times New Roman" panose="02020603050405020304" pitchFamily="18" charset="0"/>
              </a:rPr>
              <a:t>Effective listening</a:t>
            </a:r>
          </a:p>
        </p:txBody>
      </p:sp>
      <p:sp>
        <p:nvSpPr>
          <p:cNvPr id="3" name="Rectangle 2">
            <a:extLst>
              <a:ext uri="{FF2B5EF4-FFF2-40B4-BE49-F238E27FC236}">
                <a16:creationId xmlns:a16="http://schemas.microsoft.com/office/drawing/2014/main" id="{8D3C71D5-E0A2-47E6-987D-B275C3C833A4}"/>
              </a:ext>
            </a:extLst>
          </p:cNvPr>
          <p:cNvSpPr/>
          <p:nvPr/>
        </p:nvSpPr>
        <p:spPr>
          <a:xfrm>
            <a:off x="707923" y="2058589"/>
            <a:ext cx="7728154" cy="3785652"/>
          </a:xfrm>
          <a:prstGeom prst="rect">
            <a:avLst/>
          </a:prstGeom>
          <a:solidFill>
            <a:schemeClr val="bg2">
              <a:lumMod val="20000"/>
              <a:lumOff val="80000"/>
            </a:schemeClr>
          </a:solidFill>
        </p:spPr>
        <p:txBody>
          <a:bodyPr wrap="square">
            <a:spAutoFit/>
          </a:bodyPr>
          <a:lstStyle/>
          <a:p>
            <a:pPr algn="just"/>
            <a:r>
              <a:rPr lang="en-US" sz="2400" dirty="0">
                <a:latin typeface="NikoshBAN" panose="02000000000000000000" pitchFamily="2" charset="0"/>
                <a:cs typeface="NikoshBAN" panose="02000000000000000000" pitchFamily="2" charset="0"/>
              </a:rPr>
              <a:t>Effective listening is much more than just hearing words. It involves understanding the full meaning of what is being said and communicating that understanding to the other person.</a:t>
            </a:r>
          </a:p>
          <a:p>
            <a:pPr algn="just"/>
            <a:r>
              <a:rPr lang="en-US" sz="2400" dirty="0">
                <a:latin typeface="NikoshBAN" panose="02000000000000000000" pitchFamily="2" charset="0"/>
                <a:cs typeface="NikoshBAN" panose="02000000000000000000" pitchFamily="2" charset="0"/>
              </a:rPr>
              <a:t>Effective listening means fewer errors and less wasted time.</a:t>
            </a:r>
          </a:p>
          <a:p>
            <a:pPr algn="just"/>
            <a:r>
              <a:rPr lang="en-US" sz="2400" dirty="0">
                <a:latin typeface="NikoshBAN" panose="02000000000000000000" pitchFamily="2" charset="0"/>
                <a:cs typeface="NikoshBAN" panose="02000000000000000000" pitchFamily="2" charset="0"/>
              </a:rPr>
              <a:t>Effective listening requires concentration and the use of your other senses - not just hearing the words spoken.</a:t>
            </a:r>
          </a:p>
        </p:txBody>
      </p:sp>
      <p:sp>
        <p:nvSpPr>
          <p:cNvPr id="2" name="Footer Placeholder 1">
            <a:extLst>
              <a:ext uri="{FF2B5EF4-FFF2-40B4-BE49-F238E27FC236}">
                <a16:creationId xmlns:a16="http://schemas.microsoft.com/office/drawing/2014/main" id="{A8E5C2E9-5888-4EF1-BDC4-1CA5777076DC}"/>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3B6E71A4-F2A4-4F56-84BD-B6C909A69394}"/>
              </a:ext>
            </a:extLst>
          </p:cNvPr>
          <p:cNvSpPr>
            <a:spLocks noGrp="1"/>
          </p:cNvSpPr>
          <p:nvPr>
            <p:ph type="sldNum" sz="quarter" idx="12"/>
          </p:nvPr>
        </p:nvSpPr>
        <p:spPr/>
        <p:txBody>
          <a:bodyPr/>
          <a:lstStyle/>
          <a:p>
            <a:fld id="{9F44021C-2E8A-4780-83A8-DAE4EBB8DE51}" type="slidenum">
              <a:rPr lang="en-US" smtClean="0"/>
              <a:t>7</a:t>
            </a:fld>
            <a:endParaRPr lang="en-US"/>
          </a:p>
        </p:txBody>
      </p:sp>
    </p:spTree>
    <p:extLst>
      <p:ext uri="{BB962C8B-B14F-4D97-AF65-F5344CB8AC3E}">
        <p14:creationId xmlns:p14="http://schemas.microsoft.com/office/powerpoint/2010/main" val="254573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214016" y="1017639"/>
            <a:ext cx="6715967" cy="806684"/>
          </a:xfrm>
          <a:solidFill>
            <a:srgbClr val="FFFF00"/>
          </a:solidFill>
        </p:spPr>
        <p:txBody>
          <a:bodyPr>
            <a:normAutofit fontScale="90000"/>
          </a:bodyPr>
          <a:lstStyle/>
          <a:p>
            <a:r>
              <a:rPr lang="en-US" sz="5400" dirty="0">
                <a:latin typeface="Times New Roman" panose="02020603050405020304" pitchFamily="18" charset="0"/>
                <a:ea typeface="Times New Roman" panose="02020603050405020304" pitchFamily="18" charset="0"/>
              </a:rPr>
              <a:t>Effective listening Skills</a:t>
            </a:r>
          </a:p>
        </p:txBody>
      </p:sp>
      <p:sp>
        <p:nvSpPr>
          <p:cNvPr id="3" name="Rectangle 2">
            <a:extLst>
              <a:ext uri="{FF2B5EF4-FFF2-40B4-BE49-F238E27FC236}">
                <a16:creationId xmlns:a16="http://schemas.microsoft.com/office/drawing/2014/main" id="{8D3C71D5-E0A2-47E6-987D-B275C3C833A4}"/>
              </a:ext>
            </a:extLst>
          </p:cNvPr>
          <p:cNvSpPr/>
          <p:nvPr/>
        </p:nvSpPr>
        <p:spPr>
          <a:xfrm>
            <a:off x="707923" y="2464435"/>
            <a:ext cx="7728154" cy="1815882"/>
          </a:xfrm>
          <a:prstGeom prst="rect">
            <a:avLst/>
          </a:prstGeom>
          <a:solidFill>
            <a:schemeClr val="bg2">
              <a:lumMod val="20000"/>
              <a:lumOff val="80000"/>
            </a:schemeClr>
          </a:solidFill>
        </p:spPr>
        <p:txBody>
          <a:bodyPr wrap="square">
            <a:spAutoFit/>
          </a:bodyPr>
          <a:lstStyle/>
          <a:p>
            <a:pPr algn="just"/>
            <a:r>
              <a:rPr lang="en-US" sz="2800" dirty="0">
                <a:latin typeface="NikoshBAN" panose="02000000000000000000" pitchFamily="2" charset="0"/>
                <a:cs typeface="NikoshBAN" panose="02000000000000000000" pitchFamily="2" charset="0"/>
              </a:rPr>
              <a:t>Effective listening skills are the ability to actively understand information provided by the speaker, and display interest in the topic discussed. </a:t>
            </a:r>
          </a:p>
        </p:txBody>
      </p:sp>
      <p:sp>
        <p:nvSpPr>
          <p:cNvPr id="2" name="Rectangle 1">
            <a:extLst>
              <a:ext uri="{FF2B5EF4-FFF2-40B4-BE49-F238E27FC236}">
                <a16:creationId xmlns:a16="http://schemas.microsoft.com/office/drawing/2014/main" id="{3425D545-9676-4E9E-9011-637219999B1F}"/>
              </a:ext>
            </a:extLst>
          </p:cNvPr>
          <p:cNvSpPr>
            <a:spLocks noChangeArrowheads="1"/>
          </p:cNvSpPr>
          <p:nvPr/>
        </p:nvSpPr>
        <p:spPr bwMode="auto">
          <a:xfrm>
            <a:off x="825910" y="4280317"/>
            <a:ext cx="761016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36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কার্যকর শ্রোতা দক্ষতা হ'ল স্পিকারের দ্বারা প্রদত্ত তথ্যগুলি সক্রিয়ভাবে বোঝার এবং আলোচিত বিষয়ে আগ্রহ প্রকাশ করার ক্ষমতা।</a:t>
            </a:r>
            <a:r>
              <a:rPr kumimoji="0" lang="bn-IN" altLang="en-US" sz="28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endParaRPr kumimoji="0" lang="en-US" altLang="en-US" sz="66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4" name="Footer Placeholder 3">
            <a:extLst>
              <a:ext uri="{FF2B5EF4-FFF2-40B4-BE49-F238E27FC236}">
                <a16:creationId xmlns:a16="http://schemas.microsoft.com/office/drawing/2014/main" id="{5512EE7F-C63D-4F3B-8DE1-534317368E76}"/>
              </a:ext>
            </a:extLst>
          </p:cNvPr>
          <p:cNvSpPr>
            <a:spLocks noGrp="1"/>
          </p:cNvSpPr>
          <p:nvPr>
            <p:ph type="ftr" sz="quarter" idx="11"/>
          </p:nvPr>
        </p:nvSpPr>
        <p:spPr/>
        <p:txBody>
          <a:bodyPr/>
          <a:lstStyle/>
          <a:p>
            <a:r>
              <a:rPr lang="en-US"/>
              <a:t>BC_H-2_XII-BS_A_level_English Medium_AUC</a:t>
            </a:r>
          </a:p>
        </p:txBody>
      </p:sp>
      <p:sp>
        <p:nvSpPr>
          <p:cNvPr id="5" name="Slide Number Placeholder 4">
            <a:extLst>
              <a:ext uri="{FF2B5EF4-FFF2-40B4-BE49-F238E27FC236}">
                <a16:creationId xmlns:a16="http://schemas.microsoft.com/office/drawing/2014/main" id="{ACB26BE4-BD92-41D2-BD88-6EE3119AE957}"/>
              </a:ext>
            </a:extLst>
          </p:cNvPr>
          <p:cNvSpPr>
            <a:spLocks noGrp="1"/>
          </p:cNvSpPr>
          <p:nvPr>
            <p:ph type="sldNum" sz="quarter" idx="12"/>
          </p:nvPr>
        </p:nvSpPr>
        <p:spPr/>
        <p:txBody>
          <a:bodyPr/>
          <a:lstStyle/>
          <a:p>
            <a:fld id="{9F44021C-2E8A-4780-83A8-DAE4EBB8DE51}" type="slidenum">
              <a:rPr lang="en-US" smtClean="0"/>
              <a:t>8</a:t>
            </a:fld>
            <a:endParaRPr lang="en-US"/>
          </a:p>
        </p:txBody>
      </p:sp>
    </p:spTree>
    <p:extLst>
      <p:ext uri="{BB962C8B-B14F-4D97-AF65-F5344CB8AC3E}">
        <p14:creationId xmlns:p14="http://schemas.microsoft.com/office/powerpoint/2010/main" val="65691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1572627" y="781664"/>
            <a:ext cx="5998746" cy="1367122"/>
          </a:xfrm>
          <a:solidFill>
            <a:srgbClr val="FFFF00"/>
          </a:solidFill>
        </p:spPr>
        <p:txBody>
          <a:bodyPr>
            <a:normAutofit fontScale="90000"/>
          </a:bodyPr>
          <a:lstStyle/>
          <a:p>
            <a:r>
              <a:rPr lang="en-US" sz="5400" b="1" dirty="0"/>
              <a:t>10 Steps To Effective Listening</a:t>
            </a:r>
          </a:p>
        </p:txBody>
      </p:sp>
      <p:sp>
        <p:nvSpPr>
          <p:cNvPr id="3" name="Rectangle 2">
            <a:extLst>
              <a:ext uri="{FF2B5EF4-FFF2-40B4-BE49-F238E27FC236}">
                <a16:creationId xmlns:a16="http://schemas.microsoft.com/office/drawing/2014/main" id="{8D3C71D5-E0A2-47E6-987D-B275C3C833A4}"/>
              </a:ext>
            </a:extLst>
          </p:cNvPr>
          <p:cNvSpPr/>
          <p:nvPr/>
        </p:nvSpPr>
        <p:spPr>
          <a:xfrm>
            <a:off x="707923" y="2538175"/>
            <a:ext cx="7728154" cy="3108543"/>
          </a:xfrm>
          <a:prstGeom prst="rect">
            <a:avLst/>
          </a:prstGeom>
          <a:solidFill>
            <a:schemeClr val="bg2">
              <a:lumMod val="20000"/>
              <a:lumOff val="80000"/>
            </a:schemeClr>
          </a:solidFill>
        </p:spPr>
        <p:txBody>
          <a:bodyPr wrap="square">
            <a:spAutoFit/>
          </a:bodyPr>
          <a:lstStyle/>
          <a:p>
            <a:r>
              <a:rPr lang="en-US" sz="2800" b="1" dirty="0"/>
              <a:t>Step 1: Face the speaker and maintain eye contact</a:t>
            </a:r>
          </a:p>
          <a:p>
            <a:r>
              <a:rPr lang="en-US" sz="2800" b="1" dirty="0"/>
              <a:t>Step 2: Be attentive, but relaxed.</a:t>
            </a:r>
          </a:p>
          <a:p>
            <a:r>
              <a:rPr lang="en-US" sz="2800" b="1" dirty="0"/>
              <a:t>Step 3: Keep an open mind</a:t>
            </a:r>
          </a:p>
          <a:p>
            <a:r>
              <a:rPr lang="en-US" sz="2800" b="1" dirty="0"/>
              <a:t>Step 4: Listen to the words and try to picture what the speaker is saying.</a:t>
            </a:r>
          </a:p>
          <a:p>
            <a:r>
              <a:rPr lang="en-US" sz="2800" b="1" dirty="0"/>
              <a:t>Step 5: Don't interrupt and don't impose your "solutions."</a:t>
            </a:r>
          </a:p>
        </p:txBody>
      </p:sp>
      <p:sp>
        <p:nvSpPr>
          <p:cNvPr id="2" name="Footer Placeholder 1">
            <a:extLst>
              <a:ext uri="{FF2B5EF4-FFF2-40B4-BE49-F238E27FC236}">
                <a16:creationId xmlns:a16="http://schemas.microsoft.com/office/drawing/2014/main" id="{0BD688A3-30CC-4295-AFEE-0CB6530DDD6F}"/>
              </a:ext>
            </a:extLst>
          </p:cNvPr>
          <p:cNvSpPr>
            <a:spLocks noGrp="1"/>
          </p:cNvSpPr>
          <p:nvPr>
            <p:ph type="ftr" sz="quarter" idx="11"/>
          </p:nvPr>
        </p:nvSpPr>
        <p:spPr/>
        <p:txBody>
          <a:bodyPr/>
          <a:lstStyle/>
          <a:p>
            <a:r>
              <a:rPr lang="en-US"/>
              <a:t>BC_H-2_XII-BS_A_level_English Medium_AUC</a:t>
            </a:r>
          </a:p>
        </p:txBody>
      </p:sp>
      <p:sp>
        <p:nvSpPr>
          <p:cNvPr id="4" name="Slide Number Placeholder 3">
            <a:extLst>
              <a:ext uri="{FF2B5EF4-FFF2-40B4-BE49-F238E27FC236}">
                <a16:creationId xmlns:a16="http://schemas.microsoft.com/office/drawing/2014/main" id="{E77B6CFC-9B94-48D1-9912-DCCFDCF31F32}"/>
              </a:ext>
            </a:extLst>
          </p:cNvPr>
          <p:cNvSpPr>
            <a:spLocks noGrp="1"/>
          </p:cNvSpPr>
          <p:nvPr>
            <p:ph type="sldNum" sz="quarter" idx="12"/>
          </p:nvPr>
        </p:nvSpPr>
        <p:spPr/>
        <p:txBody>
          <a:bodyPr/>
          <a:lstStyle/>
          <a:p>
            <a:fld id="{9F44021C-2E8A-4780-83A8-DAE4EBB8DE51}" type="slidenum">
              <a:rPr lang="en-US" smtClean="0"/>
              <a:t>9</a:t>
            </a:fld>
            <a:endParaRPr lang="en-US"/>
          </a:p>
        </p:txBody>
      </p:sp>
    </p:spTree>
    <p:extLst>
      <p:ext uri="{BB962C8B-B14F-4D97-AF65-F5344CB8AC3E}">
        <p14:creationId xmlns:p14="http://schemas.microsoft.com/office/powerpoint/2010/main" val="21108672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2424</TotalTime>
  <Words>1043</Words>
  <Application>Microsoft Office PowerPoint</Application>
  <PresentationFormat>On-screen Show (4:3)</PresentationFormat>
  <Paragraphs>148</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Garamond</vt:lpstr>
      <vt:lpstr>NikoshBAN</vt:lpstr>
      <vt:lpstr>Times New Roman</vt:lpstr>
      <vt:lpstr>Vrinda</vt:lpstr>
      <vt:lpstr>Wingdings</vt:lpstr>
      <vt:lpstr>Organic</vt:lpstr>
      <vt:lpstr>Welcome</vt:lpstr>
      <vt:lpstr>PowerPoint Presentation</vt:lpstr>
      <vt:lpstr>PowerPoint Presentation</vt:lpstr>
      <vt:lpstr>Communication Skills (Chapter-08)</vt:lpstr>
      <vt:lpstr>listening</vt:lpstr>
      <vt:lpstr>Active listening</vt:lpstr>
      <vt:lpstr>Effective listening</vt:lpstr>
      <vt:lpstr>Effective listening Skills</vt:lpstr>
      <vt:lpstr>10 Steps To Effective Listening</vt:lpstr>
      <vt:lpstr>10 Steps To Effective Listening</vt:lpstr>
      <vt:lpstr>Reading Skills</vt:lpstr>
      <vt:lpstr>How to improve your reading skills</vt:lpstr>
      <vt:lpstr>6 Essential Skills for Reading Success</vt:lpstr>
      <vt:lpstr>6 Essential Skills for Reading Success</vt:lpstr>
      <vt:lpstr>Effective writing</vt:lpstr>
      <vt:lpstr>Effective writing</vt:lpstr>
      <vt:lpstr>Strategies for effective writing</vt:lpstr>
      <vt:lpstr>Achievement Test অর্জন যাচাই</vt:lpstr>
      <vt:lpstr>Home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Raozan College</dc:creator>
  <cp:lastModifiedBy>Raozan College</cp:lastModifiedBy>
  <cp:revision>320</cp:revision>
  <dcterms:created xsi:type="dcterms:W3CDTF">2019-06-11T16:39:17Z</dcterms:created>
  <dcterms:modified xsi:type="dcterms:W3CDTF">2021-07-14T05:14:54Z</dcterms:modified>
</cp:coreProperties>
</file>