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1" r:id="rId3"/>
    <p:sldId id="259" r:id="rId4"/>
    <p:sldId id="258" r:id="rId5"/>
    <p:sldId id="260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07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728E0-0C40-4BDE-88F4-90422A7146ED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E6553-0A6E-43E9-83BF-4702AE1E6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E6553-0A6E-43E9-83BF-4702AE1E6B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BFB5-81E6-4811-95B6-CD58921E5610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13E3-DCAB-4481-84D2-AD5B7E2B8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Public\Pictures\Sample%20Pictures\Desert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Tanziara\Desktop\TANZIARA\download%20(10)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বিসমিলল্লাহির রাহমানির রাহিম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438400" y="21336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92D050"/>
                </a:solidFill>
              </a:rPr>
              <a:t>আলহামদুলিল্লাহ 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6400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সালাত আরবি শব্দ,</a:t>
            </a:r>
          </a:p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সালাত অর্থ দোয়া, তসবিহ,রহমত ইত্যাদি </a:t>
            </a:r>
          </a:p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নামাজ</a:t>
            </a:r>
            <a:r>
              <a:rPr lang="bn-BD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আল্লাহ পাকের ইবাদত, যা নির্দিষ্ট কিছু 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কথা ও কাজের সমস্টি , এবং নির্দিষ্ট সময়ে আদায় করতে হয় </a:t>
            </a:r>
            <a:r>
              <a:rPr lang="bn-BD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bn-BD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৫ ওয়াক্ত নামাজের পূর্বে , ৫ বার অযু আমাদের মহামারি </a:t>
            </a:r>
            <a:r>
              <a:rPr lang="bn-BD" sz="36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করোনা ভাইরাস 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হতে হেফাজত করবে, যদি আমরা ঠিক মত নামাজ আদায় করি । </a:t>
            </a:r>
            <a:r>
              <a:rPr lang="bn-BD" dirty="0" smtClean="0">
                <a:latin typeface="SutonnyOMJ" pitchFamily="2" charset="0"/>
                <a:cs typeface="SutonnyOMJ" pitchFamily="2" charset="0"/>
              </a:rPr>
              <a:t>	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4114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আহকাম মনে রাখার কৌশল 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 পাক, ১ঢাক,ও,কে,নি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সালাত শুরুর পুর্বে ৭টি ফরজ করাকে সালাতের আহকাম বলা হয় ,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১/ শরীর পাক ,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২/ কাপর পাক ,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৩/জায়গা পাক,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৪/ছতর ঢাকা,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৫/ওয়াক্ত হওয়া,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৬/কেবলা মুখি হওয়া,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৭/নিয়ত করা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5867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আরকান মনে রাখার কৌশল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ত,ক,কে,র,শে,স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সালাতে ভেতরে ৬টি ফরজ কাজকে আরকান বলা হয়।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১/তাকবির বলা,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২কিয়াম করা(দারানো),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৩/কিরাত পড়া,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৪/রুকু করা,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৫/সেজদা করা,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৬/শেষ বৈঠক করা ।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F0"/>
                </a:solidFill>
              </a:rPr>
              <a:t>একক কাজ  </a:t>
            </a:r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সালাতের জন্য মোট কয়টি ফরজ  রয়েছে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সালাতে আদায়ের পূর্ব শর্ত – আহকাম  ঠিক রাখা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আরকান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নামাজের ভিতরে শর্ত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57200" y="914400"/>
            <a:ext cx="5225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নামাজ, অযুর উপকারিতা নির্নয় কর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!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সালাত আমাদের ইহকালে কল্যান ও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পরকালে মুক্তির পথে পরিচালিত করে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192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জোরায় কাজ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4384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সালাত আদায়ের জন্য কিভাবে প্রস্তুতি নিতে হয় ।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92D050"/>
                </a:solidFill>
              </a:rPr>
              <a:t>মূল্যায়ন 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সালাত ও নামাজ কোন ভাষার শব্দ ?   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478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‘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সালাত’অর্থ কি ?</a:t>
            </a:r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আহকাম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আগে ?না কি আরকান আগে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Desert.jpg" descr="C:\Users\Public\Pictures\Sample Pictures\Desert.jpg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12192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 ক্লাশে সবাইকে স্বাগতম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i="1" u="sng" dirty="0" smtClean="0">
                <a:solidFill>
                  <a:srgbClr val="FF0000"/>
                </a:solidFill>
              </a:rPr>
              <a:t>ধন্যবাদ </a:t>
            </a:r>
            <a:r>
              <a:rPr lang="bn-BD" b="1" i="1" u="sng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3528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</a:rPr>
              <a:t>আল্লাহ হাফেজ 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514600"/>
            <a:ext cx="3616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</a:rPr>
              <a:t>পরিচিতি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066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295400"/>
            <a:ext cx="488852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নাম- তানজিয়ারা বেগম</a:t>
            </a:r>
          </a:p>
          <a:p>
            <a:r>
              <a:rPr lang="bn-BD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পদবি- সহকারি শিক্ষিকা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1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) 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প্রতিষ্ঠানে নাম-চকমানিকপুর আমিনিয়া ফাজিল(ডিগ্রী)মাদ্রাসা</a:t>
            </a:r>
          </a:p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গ্রাম-হাইতর,দিঘীরহাট ,গোবিন্দাগঞ্জ ,গাইবান্ধা। </a:t>
            </a:r>
            <a:endParaRPr lang="bn-BD" sz="2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মোবা; ০১৭০১৯৯৫২৪৯   </a:t>
            </a:r>
            <a:endParaRPr 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পাঠ পরিচিতি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শ্রেণী;ষষ্ঠ   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বিষয়; আল আকাইদ ওয়াল ফিকহ্ </a:t>
            </a:r>
          </a:p>
          <a:p>
            <a:pPr>
              <a:buNone/>
            </a:pPr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দ্বিতীয়;ভাগঃ আল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ফিকহ্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৪র্থ অধ্যায়;  সালাত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ownload (10).jpg" descr="C:\Users\Tanziara\Desktop\TANZIARA\download (10).jpg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560222" y="2362200"/>
            <a:ext cx="7024428" cy="3884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8382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পূর্ব জ্ঞান যাচাই </a:t>
            </a:r>
            <a:endParaRPr lang="en-US" sz="5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2057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0000"/>
                </a:solidFill>
              </a:rPr>
              <a:t>সালাত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6248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ফার্সি ভাষা নামাজ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se-namaj-bg20190912140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1524000"/>
            <a:ext cx="6905625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334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ঘোষনা</a:t>
            </a:r>
          </a:p>
          <a:p>
            <a:r>
              <a:rPr lang="bn-BD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নিচে তোমরা কিসের ছবি দেখছ? </a:t>
            </a:r>
            <a:endParaRPr lang="en-US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6862" y="8725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 আজকের পাঠ</a:t>
            </a:r>
            <a:br>
              <a:rPr lang="bn-BD" dirty="0" smtClean="0"/>
            </a:br>
            <a:r>
              <a:rPr lang="bn-BD" sz="3600" dirty="0" smtClean="0">
                <a:solidFill>
                  <a:srgbClr val="92D050"/>
                </a:solidFill>
              </a:rPr>
              <a:t>সালাত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3" name="Picture 2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6770077" cy="5219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-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 শেষে আমরা বলতে পারব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1564" y="2286000"/>
            <a:ext cx="655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১।নামাজ কি?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২।নামাজের উপকারিতা;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৩।নামাজ আদায়ের পূর্ব শর্ত;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299</Words>
  <Application>Microsoft Office PowerPoint</Application>
  <PresentationFormat>On-screen Show (4:3)</PresentationFormat>
  <Paragraphs>66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পাঠ পরিচিতি</vt:lpstr>
      <vt:lpstr>Slide 6</vt:lpstr>
      <vt:lpstr>Slide 7</vt:lpstr>
      <vt:lpstr> আজকের পাঠ সালাত</vt:lpstr>
      <vt:lpstr>শিখনফল- আজকের পাঠ শেষে আমরা বলতে পারব 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Tanziara</dc:creator>
  <cp:lastModifiedBy>Tanziara</cp:lastModifiedBy>
  <cp:revision>57</cp:revision>
  <dcterms:created xsi:type="dcterms:W3CDTF">2021-06-25T13:53:28Z</dcterms:created>
  <dcterms:modified xsi:type="dcterms:W3CDTF">2021-07-08T06:00:45Z</dcterms:modified>
</cp:coreProperties>
</file>