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438400"/>
            <a:ext cx="8991600" cy="434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15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7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25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                        </a:t>
            </a:r>
            <a:r>
              <a:rPr lang="en-US" sz="4800" dirty="0" err="1" smtClean="0">
                <a:solidFill>
                  <a:srgbClr val="C00000"/>
                </a:solidFill>
              </a:rPr>
              <a:t>Kuhinur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Jannat</a:t>
            </a:r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                                          Assistant Teacher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                                           </a:t>
            </a:r>
            <a:r>
              <a:rPr lang="en-US" sz="3200" b="1" dirty="0" err="1" smtClean="0">
                <a:solidFill>
                  <a:srgbClr val="C00000"/>
                </a:solidFill>
              </a:rPr>
              <a:t>Fakirakata</a:t>
            </a:r>
            <a:r>
              <a:rPr lang="en-US" sz="3200" b="1" dirty="0" smtClean="0">
                <a:solidFill>
                  <a:srgbClr val="C00000"/>
                </a:solidFill>
              </a:rPr>
              <a:t> Govt.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                                        Primary School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                                           </a:t>
            </a:r>
            <a:r>
              <a:rPr lang="en-US" sz="2800" b="1" dirty="0" err="1" smtClean="0">
                <a:solidFill>
                  <a:srgbClr val="C00000"/>
                </a:solidFill>
              </a:rPr>
              <a:t>Moheshkhali</a:t>
            </a:r>
            <a:r>
              <a:rPr lang="en-US" sz="2800" b="1" dirty="0" smtClean="0">
                <a:solidFill>
                  <a:srgbClr val="C00000"/>
                </a:solidFill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</a:rPr>
              <a:t>Cox’sbazar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1562100" y="304800"/>
            <a:ext cx="6019800" cy="76200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Teachers Introduction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54" y="1731820"/>
            <a:ext cx="4123955" cy="4876800"/>
          </a:xfrm>
          <a:prstGeom prst="rect">
            <a:avLst/>
          </a:prstGeom>
          <a:ln w="57150">
            <a:solidFill>
              <a:srgbClr val="00206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8261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English For Today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Unit : 7 </a:t>
            </a:r>
          </a:p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Lessons : 1-2</a:t>
            </a:r>
          </a:p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Activity :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B </a:t>
            </a:r>
          </a:p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Title : Be healthy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1752600" y="304800"/>
            <a:ext cx="5867400" cy="7620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Lesson Introduction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78" y="1627910"/>
            <a:ext cx="3963022" cy="50031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928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" y="76200"/>
            <a:ext cx="685800" cy="670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Learning Outcomes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76200"/>
            <a:ext cx="8153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At the end of the lesson students will be able to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990600"/>
            <a:ext cx="8153400" cy="5791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Speaking 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1.1.1  say words, phrases and sentences with proper sounds and stress.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1.1.2  say sentences with proper intonation.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Reading 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1.5.1  read words, phrases and sentences in the text with proper pronunciation, stress and intonation.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1.6.1  recognize and read statements, commands, greetings, questions and answers.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1.7.1  read paragraphs, dialogues stories, letters and other texts.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5.1.3  read silently with understanding dialogues.</a:t>
            </a:r>
          </a:p>
        </p:txBody>
      </p:sp>
    </p:spTree>
    <p:extLst>
      <p:ext uri="{BB962C8B-B14F-4D97-AF65-F5344CB8AC3E}">
        <p14:creationId xmlns:p14="http://schemas.microsoft.com/office/powerpoint/2010/main" val="32485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Who were talking about ice-cream?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Who was eating the ice-cream?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</a:rPr>
              <a:t>Which food melts quickly?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" y="66434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C00000"/>
                </a:solidFill>
              </a:rPr>
              <a:t>Answer the questions: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3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"/>
            <a:ext cx="5867400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Students silent reading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98731"/>
            <a:ext cx="8686800" cy="598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7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8243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Tell the name of the food in Activity 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3389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Underline the foods in the dialogues in Activity A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636"/>
            <a:ext cx="9144000" cy="2971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smtClean="0">
                <a:solidFill>
                  <a:srgbClr val="002060"/>
                </a:solidFill>
              </a:rPr>
              <a:t>Pair Work</a:t>
            </a:r>
            <a:endParaRPr lang="en-US" sz="16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24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Exchange book with your friend  and look his/her book.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603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81000"/>
            <a:ext cx="8534400" cy="646331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002060"/>
                </a:solidFill>
              </a:rPr>
              <a:t>What have we learnt from the lesson?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2286000"/>
            <a:ext cx="7543800" cy="3505200"/>
          </a:xfrm>
          <a:prstGeom prst="ellipse">
            <a:avLst/>
          </a:prstGeom>
          <a:noFill/>
          <a:ln w="762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“We’ve learnt about different food.”</a:t>
            </a:r>
            <a:endParaRPr lang="en-US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0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2006-08-16T00:00:00Z</dcterms:created>
  <dcterms:modified xsi:type="dcterms:W3CDTF">2021-07-11T16:51:50Z</dcterms:modified>
</cp:coreProperties>
</file>