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56" r:id="rId4"/>
    <p:sldId id="257" r:id="rId5"/>
    <p:sldId id="258" r:id="rId6"/>
    <p:sldId id="25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609600"/>
            <a:ext cx="8458200" cy="5822278"/>
            <a:chOff x="381000" y="609600"/>
            <a:chExt cx="8458200" cy="5822278"/>
          </a:xfrm>
        </p:grpSpPr>
        <p:pic>
          <p:nvPicPr>
            <p:cNvPr id="9" name="Picture 8" descr="490-4905228_computer-table-design-png-transparent-p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810000"/>
              <a:ext cx="8458200" cy="262187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990600" y="609600"/>
              <a:ext cx="7391400" cy="3733800"/>
              <a:chOff x="990600" y="609600"/>
              <a:chExt cx="7391400" cy="3733800"/>
            </a:xfrm>
          </p:grpSpPr>
          <p:pic>
            <p:nvPicPr>
              <p:cNvPr id="8" name="Picture 7" descr="unname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1" y="609600"/>
                <a:ext cx="5778304" cy="37338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72000" y="3657600"/>
                <a:ext cx="457200" cy="609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images (11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600" y="3124201"/>
                <a:ext cx="838200" cy="914399"/>
              </a:xfrm>
              <a:prstGeom prst="rect">
                <a:avLst/>
              </a:prstGeom>
            </p:spPr>
          </p:pic>
          <p:pic>
            <p:nvPicPr>
              <p:cNvPr id="14" name="Picture 13" descr="office-supplies-metal-stand-isolated-260nw-1662046621.jpg"/>
              <p:cNvPicPr>
                <a:picLocks noChangeAspect="1"/>
              </p:cNvPicPr>
              <p:nvPr/>
            </p:nvPicPr>
            <p:blipFill>
              <a:blip r:embed="rId5"/>
              <a:srcRect l="21282" r="25385" b="10000"/>
              <a:stretch>
                <a:fillRect/>
              </a:stretch>
            </p:blipFill>
            <p:spPr>
              <a:xfrm>
                <a:off x="7772400" y="3048000"/>
                <a:ext cx="609600" cy="10668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07" y="152400"/>
            <a:ext cx="1324303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0"/>
            <a:ext cx="1524000" cy="914400"/>
          </a:xfrm>
          <a:prstGeom prst="rect">
            <a:avLst/>
          </a:prstGeom>
        </p:spPr>
      </p:pic>
      <p:pic>
        <p:nvPicPr>
          <p:cNvPr id="32" name="Picture 31" descr="images.png"/>
          <p:cNvPicPr>
            <a:picLocks noChangeAspect="1"/>
          </p:cNvPicPr>
          <p:nvPr/>
        </p:nvPicPr>
        <p:blipFill>
          <a:blip r:embed="rId6"/>
          <a:srcRect r="98933" b="-10345"/>
          <a:stretch>
            <a:fillRect/>
          </a:stretch>
        </p:blipFill>
        <p:spPr>
          <a:xfrm>
            <a:off x="9099362" y="-685799"/>
            <a:ext cx="44638" cy="4572000"/>
          </a:xfrm>
          <a:prstGeom prst="rect">
            <a:avLst/>
          </a:prstGeom>
        </p:spPr>
      </p:pic>
      <p:pic>
        <p:nvPicPr>
          <p:cNvPr id="17" name="Picture 16" descr="unnamed (9).jpg"/>
          <p:cNvPicPr>
            <a:picLocks noChangeAspect="1"/>
          </p:cNvPicPr>
          <p:nvPr/>
        </p:nvPicPr>
        <p:blipFill>
          <a:blip r:embed="rId8"/>
          <a:srcRect b="8824"/>
          <a:stretch>
            <a:fillRect/>
          </a:stretch>
        </p:blipFill>
        <p:spPr>
          <a:xfrm>
            <a:off x="2133600" y="762000"/>
            <a:ext cx="5334000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3600" y="2895600"/>
            <a:ext cx="533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  <a:prstDash val="lg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download (14).jpg"/>
          <p:cNvPicPr>
            <a:picLocks noChangeAspect="1"/>
          </p:cNvPicPr>
          <p:nvPr/>
        </p:nvPicPr>
        <p:blipFill>
          <a:blip r:embed="rId9"/>
          <a:srcRect r="48333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40" name="Picture 39" descr="download (14).jpg"/>
          <p:cNvPicPr>
            <a:picLocks noChangeAspect="1"/>
          </p:cNvPicPr>
          <p:nvPr/>
        </p:nvPicPr>
        <p:blipFill>
          <a:blip r:embed="rId9"/>
          <a:srcRect l="51667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400"/>
            <a:ext cx="4724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10734"/>
            <a:ext cx="8610600" cy="5216098"/>
          </a:xfrm>
          <a:prstGeom prst="rect">
            <a:avLst/>
          </a:prstGeom>
        </p:spPr>
      </p:pic>
      <p:pic>
        <p:nvPicPr>
          <p:cNvPr id="10" name="Picture 9" descr="1_938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572000"/>
            <a:ext cx="3276600" cy="18288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28600" y="990600"/>
            <a:ext cx="8915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28600"/>
            <a:ext cx="411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_938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276600"/>
            <a:ext cx="37338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1828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লিখছি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827216"/>
          <a:ext cx="8610600" cy="3253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/>
                <a:gridCol w="2362200"/>
                <a:gridCol w="3886200"/>
              </a:tblGrid>
              <a:tr h="57169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শব্দ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শব্দের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অর্থ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বাক্য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তৈরি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53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3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3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টহল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11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800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অবধারিত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48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24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 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8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36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3429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411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4800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548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অস্হায়ী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13" grpId="0"/>
      <p:bldP spid="14" grpId="0"/>
      <p:bldP spid="15" grpId="0"/>
      <p:bldP spid="16" grpId="0"/>
      <p:bldP spid="16" grpId="1"/>
      <p:bldP spid="19" grpId="0"/>
      <p:bldP spid="19" grpId="1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52400"/>
            <a:ext cx="4953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2057400"/>
          <a:ext cx="8153400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8600"/>
                <a:gridCol w="411480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যুক্তবর্ণ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সংবলিত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শব্দ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ভেঙ্গে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দেখাও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2895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733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334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819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ন+ত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657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ম+প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449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ক+ষ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334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ম+ম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19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600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"/>
            <a:ext cx="4038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-1017-1514611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76600"/>
            <a:ext cx="4724400" cy="28956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28600"/>
            <a:ext cx="3657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shsangbad.com_1595857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048000"/>
            <a:ext cx="5267325" cy="3056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" y="1600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বাঁচিয়ে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2743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524000"/>
            <a:ext cx="2133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নান্নু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524000"/>
            <a:ext cx="2286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গোয়ালহাটি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590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ক………………….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দিচ্ছিলেন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মুক্তযোদ্ধা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657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খ.নিজের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…………………..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05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গ.ল্যান্সনায়েক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………………………।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0486 L -0.6 0.12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98 L 0.34167 0.29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8334 0.572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"/>
            <a:ext cx="4038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1828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200400"/>
            <a:ext cx="1828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191000"/>
            <a:ext cx="1828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1828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209800"/>
            <a:ext cx="1447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200400"/>
            <a:ext cx="1447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191000"/>
            <a:ext cx="1447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5334000"/>
            <a:ext cx="1447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_938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38400"/>
            <a:ext cx="3429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84395_1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048000"/>
            <a:ext cx="6172200" cy="3271553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9600" y="121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057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প্রতিপক্ষ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76200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609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400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bound35164052237210634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2819400" cy="2824426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0" y="44958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95800" y="1371600"/>
            <a:ext cx="609600" cy="4724400"/>
            <a:chOff x="4495800" y="1371600"/>
            <a:chExt cx="609600" cy="4724400"/>
          </a:xfrm>
        </p:grpSpPr>
        <p:sp>
          <p:nvSpPr>
            <p:cNvPr id="11" name="Minus 10"/>
            <p:cNvSpPr/>
            <p:nvPr/>
          </p:nvSpPr>
          <p:spPr>
            <a:xfrm rot="16200000">
              <a:off x="2438400" y="3429000"/>
              <a:ext cx="4419600" cy="304800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 rot="16200000">
              <a:off x="2590800" y="3581400"/>
              <a:ext cx="4419600" cy="304800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 rot="16200000">
              <a:off x="2743200" y="3733800"/>
              <a:ext cx="4419600" cy="304800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shot_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219200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486400" y="4495800"/>
            <a:ext cx="327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0" y="3200400"/>
          <a:ext cx="2133600" cy="1757362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10" name="Oval Callout 9"/>
          <p:cNvSpPr/>
          <p:nvPr/>
        </p:nvSpPr>
        <p:spPr>
          <a:xfrm>
            <a:off x="5943600" y="990600"/>
            <a:ext cx="2819400" cy="2057400"/>
          </a:xfrm>
          <a:prstGeom prst="wedgeEllipseCallout">
            <a:avLst>
              <a:gd name="adj1" fmla="val -81407"/>
              <a:gd name="adj2" fmla="val 612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62600" y="1219200"/>
            <a:ext cx="2971800" cy="1981200"/>
            <a:chOff x="5562600" y="1219200"/>
            <a:chExt cx="2971800" cy="1981200"/>
          </a:xfrm>
        </p:grpSpPr>
        <p:sp>
          <p:nvSpPr>
            <p:cNvPr id="11" name="Oval Callout 10"/>
            <p:cNvSpPr/>
            <p:nvPr/>
          </p:nvSpPr>
          <p:spPr>
            <a:xfrm>
              <a:off x="5562600" y="1219200"/>
              <a:ext cx="2971800" cy="1981200"/>
            </a:xfrm>
            <a:prstGeom prst="wedgeEllipseCallout">
              <a:avLst>
                <a:gd name="adj1" fmla="val -69468"/>
                <a:gd name="adj2" fmla="val 66363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16002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লিংকে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914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১.৩.৬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শনে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029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২.৩.১২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পাঠসংশ্লিষ্ঠ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219200" cy="658368"/>
          </a:xfrm>
          <a:prstGeom prst="rect">
            <a:avLst/>
          </a:prstGeom>
        </p:spPr>
      </p:pic>
      <p:pic>
        <p:nvPicPr>
          <p:cNvPr id="18" name="Picture 17" descr="images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8610600" cy="473868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600" y="1219201"/>
            <a:ext cx="3429000" cy="2519064"/>
            <a:chOff x="-3109385" y="3362401"/>
            <a:chExt cx="5729822" cy="2836425"/>
          </a:xfrm>
        </p:grpSpPr>
        <p:pic>
          <p:nvPicPr>
            <p:cNvPr id="15" name="Picture 14" descr="main-story-hom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80968" y="3362401"/>
              <a:ext cx="3969494" cy="21449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3109385" y="5678999"/>
              <a:ext cx="5729822" cy="5198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বীরশ্রেষ্ঠ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নূর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শেখ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71800" y="1219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22098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524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10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নান্নু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অবস্হান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86200"/>
            <a:ext cx="3733800" cy="24384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5"/>
          <a:srcRect t="8519" b="10000"/>
          <a:stretch>
            <a:fillRect/>
          </a:stretch>
        </p:blipFill>
        <p:spPr>
          <a:xfrm>
            <a:off x="228600" y="838200"/>
            <a:ext cx="4800600" cy="28956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ain-story-ho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838200"/>
            <a:ext cx="3733800" cy="2895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War.jpg"/>
          <p:cNvPicPr>
            <a:picLocks noChangeAspect="1"/>
          </p:cNvPicPr>
          <p:nvPr/>
        </p:nvPicPr>
        <p:blipFill>
          <a:blip r:embed="rId7"/>
          <a:srcRect r="685" b="12000"/>
          <a:stretch>
            <a:fillRect/>
          </a:stretch>
        </p:blipFill>
        <p:spPr>
          <a:xfrm>
            <a:off x="228600" y="3886200"/>
            <a:ext cx="4800600" cy="25146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71600" y="1010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971800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5410200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শব্দ,শব্দের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10599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128"/>
                <a:gridCol w="1845128"/>
                <a:gridCol w="1922009"/>
                <a:gridCol w="2998334"/>
              </a:tblGrid>
              <a:tr h="12763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শব্দ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ছবি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শব্দের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অর্থ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বাক্য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তৈরি</a:t>
                      </a:r>
                      <a:endParaRPr lang="en-US" sz="3200" dirty="0"/>
                    </a:p>
                  </a:txBody>
                  <a:tcPr/>
                </a:tc>
              </a:tr>
              <a:tr h="1276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6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6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টহল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আসন্ন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অবধারিত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4" cstate="print"/>
          <a:srcRect t="8519" b="11481"/>
          <a:stretch>
            <a:fillRect/>
          </a:stretch>
        </p:blipFill>
        <p:spPr>
          <a:xfrm>
            <a:off x="2133600" y="3810000"/>
            <a:ext cx="1828800" cy="1295400"/>
          </a:xfrm>
          <a:prstGeom prst="rect">
            <a:avLst/>
          </a:prstGeom>
        </p:spPr>
      </p:pic>
      <p:pic>
        <p:nvPicPr>
          <p:cNvPr id="14" name="Picture 13" descr="War.jpg"/>
          <p:cNvPicPr>
            <a:picLocks noChangeAspect="1"/>
          </p:cNvPicPr>
          <p:nvPr/>
        </p:nvPicPr>
        <p:blipFill>
          <a:blip r:embed="rId5"/>
          <a:srcRect r="20411" b="14000"/>
          <a:stretch>
            <a:fillRect/>
          </a:stretch>
        </p:blipFill>
        <p:spPr>
          <a:xfrm>
            <a:off x="2133600" y="2514600"/>
            <a:ext cx="1828800" cy="1295400"/>
          </a:xfrm>
          <a:prstGeom prst="rect">
            <a:avLst/>
          </a:prstGeom>
        </p:spPr>
      </p:pic>
      <p:pic>
        <p:nvPicPr>
          <p:cNvPr id="15" name="Picture 14" descr="download (1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105400"/>
            <a:ext cx="1828800" cy="12186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6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2514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গোয়ালহাটি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দিচ্ছিলেন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810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5105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মুক্তিযোদ্ধার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অবধারিত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219200" cy="658368"/>
          </a:xfrm>
          <a:prstGeom prst="rect">
            <a:avLst/>
          </a:prstGeom>
        </p:spPr>
      </p:pic>
      <p:pic>
        <p:nvPicPr>
          <p:cNvPr id="6" name="Picture 5" descr="logo-300x2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8600"/>
            <a:ext cx="5638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5107632"/>
          </a:xfrm>
          <a:prstGeom prst="rect">
            <a:avLst/>
          </a:prstGeom>
        </p:spPr>
      </p:pic>
      <p:pic>
        <p:nvPicPr>
          <p:cNvPr id="10" name="Picture 9" descr="classroom_88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572000"/>
            <a:ext cx="3352800" cy="18288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844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75</cp:revision>
  <dcterms:created xsi:type="dcterms:W3CDTF">2006-08-16T00:00:00Z</dcterms:created>
  <dcterms:modified xsi:type="dcterms:W3CDTF">2021-07-16T04:48:48Z</dcterms:modified>
</cp:coreProperties>
</file>