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78" r:id="rId2"/>
    <p:sldId id="258" r:id="rId3"/>
    <p:sldId id="288" r:id="rId4"/>
    <p:sldId id="260" r:id="rId5"/>
    <p:sldId id="262" r:id="rId6"/>
    <p:sldId id="287" r:id="rId7"/>
    <p:sldId id="264" r:id="rId8"/>
    <p:sldId id="265" r:id="rId9"/>
    <p:sldId id="267" r:id="rId10"/>
    <p:sldId id="269" r:id="rId11"/>
    <p:sldId id="271" r:id="rId12"/>
    <p:sldId id="279" r:id="rId13"/>
    <p:sldId id="281" r:id="rId14"/>
    <p:sldId id="284" r:id="rId15"/>
    <p:sldId id="282" r:id="rId16"/>
    <p:sldId id="285" r:id="rId17"/>
    <p:sldId id="280" r:id="rId18"/>
    <p:sldId id="290" r:id="rId19"/>
    <p:sldId id="283" r:id="rId20"/>
    <p:sldId id="270" r:id="rId21"/>
    <p:sldId id="272" r:id="rId22"/>
    <p:sldId id="275" r:id="rId23"/>
    <p:sldId id="273" r:id="rId24"/>
    <p:sldId id="274" r:id="rId25"/>
    <p:sldId id="276" r:id="rId26"/>
    <p:sldId id="26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F41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4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6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109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2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2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03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1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7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9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0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7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8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9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3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2AF492-A477-4D14-A3A0-B3EB6A329FF9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1D7635-2341-4EE2-9411-F2563910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.stackexchange.com/questions/208977/how-do-i-add-beautiful-borders-to-the-title-page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tmp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lowers-borders-png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kduncan.blogspot.com/2011/05/ekd-old-world-charm-embellishment-set-1.html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lowers-borders-png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7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50DCCD-981F-49E4-81FE-24218A98C995}"/>
              </a:ext>
            </a:extLst>
          </p:cNvPr>
          <p:cNvSpPr txBox="1"/>
          <p:nvPr/>
        </p:nvSpPr>
        <p:spPr>
          <a:xfrm>
            <a:off x="961377" y="757180"/>
            <a:ext cx="6996761" cy="4314883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8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88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758873-706F-47E2-9B35-BDB169B4A3B5}"/>
              </a:ext>
            </a:extLst>
          </p:cNvPr>
          <p:cNvSpPr txBox="1"/>
          <p:nvPr/>
        </p:nvSpPr>
        <p:spPr>
          <a:xfrm>
            <a:off x="0" y="6858000"/>
            <a:ext cx="12191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ex.stackexchange.com/questions/208977/how-do-i-add-beautiful-borders-to-the-title-p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42E47-D1DA-4443-9865-457B26CF4909}"/>
              </a:ext>
            </a:extLst>
          </p:cNvPr>
          <p:cNvSpPr txBox="1"/>
          <p:nvPr/>
        </p:nvSpPr>
        <p:spPr>
          <a:xfrm>
            <a:off x="1179870" y="398207"/>
            <a:ext cx="10132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৪১পৃষ্ঠা বের কর।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90" y="1506203"/>
            <a:ext cx="4123943" cy="4605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5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535BCC-1695-4069-9ADD-9B2CEA4A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6" y="1924795"/>
            <a:ext cx="4775267" cy="2425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E09335-50CC-48CA-B9FD-0774B9BFC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03" y="1924795"/>
            <a:ext cx="4312057" cy="2425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49F0D6-6DD8-4FE3-A2FF-D5953D6A793F}"/>
              </a:ext>
            </a:extLst>
          </p:cNvPr>
          <p:cNvSpPr txBox="1"/>
          <p:nvPr/>
        </p:nvSpPr>
        <p:spPr>
          <a:xfrm>
            <a:off x="734518" y="5127060"/>
            <a:ext cx="9803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পাতি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ঝাঁকে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ঝাঁকে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39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390BE4-A910-40DC-94A2-2FB862B107ED}"/>
              </a:ext>
            </a:extLst>
          </p:cNvPr>
          <p:cNvSpPr txBox="1"/>
          <p:nvPr/>
        </p:nvSpPr>
        <p:spPr>
          <a:xfrm>
            <a:off x="1325880" y="5151120"/>
            <a:ext cx="10165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মুশকিল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হর্নের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হাঁকে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20" y="730394"/>
            <a:ext cx="3642626" cy="3642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4" y="877779"/>
            <a:ext cx="5252412" cy="34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2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43797D-F027-4D31-9982-FF8DAB172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0" y="1294974"/>
            <a:ext cx="2178275" cy="27228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7F838-A92F-4F55-8652-06683B7CC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5" y="1367076"/>
            <a:ext cx="3505729" cy="26507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CA6FF4-7705-4EBF-8EAE-947A75AA1DBD}"/>
              </a:ext>
            </a:extLst>
          </p:cNvPr>
          <p:cNvSpPr txBox="1"/>
          <p:nvPr/>
        </p:nvSpPr>
        <p:spPr>
          <a:xfrm>
            <a:off x="964807" y="5081541"/>
            <a:ext cx="10219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চলে,টিভি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চলে,বাজে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CFFF2A-E691-4631-AC88-2359070DAAA7}"/>
              </a:ext>
            </a:extLst>
          </p:cNvPr>
          <p:cNvSpPr txBox="1"/>
          <p:nvPr/>
        </p:nvSpPr>
        <p:spPr>
          <a:xfrm>
            <a:off x="2194560" y="259080"/>
            <a:ext cx="736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6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63" y="1202677"/>
            <a:ext cx="3928104" cy="28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0BF60-FAEA-4F38-A8AF-72509A0803D0}"/>
              </a:ext>
            </a:extLst>
          </p:cNvPr>
          <p:cNvSpPr txBox="1"/>
          <p:nvPr/>
        </p:nvSpPr>
        <p:spPr>
          <a:xfrm>
            <a:off x="3102964" y="119921"/>
            <a:ext cx="6550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600" b="1" dirty="0" err="1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F9344-BAC1-466E-9D34-8751C6474F30}"/>
              </a:ext>
            </a:extLst>
          </p:cNvPr>
          <p:cNvSpPr txBox="1"/>
          <p:nvPr/>
        </p:nvSpPr>
        <p:spPr>
          <a:xfrm>
            <a:off x="932688" y="4517135"/>
            <a:ext cx="1053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দরজায়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বাজে,কান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00" y="1013307"/>
            <a:ext cx="4642572" cy="35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99327E-B67A-489E-8311-F051BACA5DC3}"/>
              </a:ext>
            </a:extLst>
          </p:cNvPr>
          <p:cNvSpPr txBox="1"/>
          <p:nvPr/>
        </p:nvSpPr>
        <p:spPr>
          <a:xfrm>
            <a:off x="1920240" y="289560"/>
            <a:ext cx="8321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985D0-2A77-4DB8-A8D0-C6D9D58B2E79}"/>
              </a:ext>
            </a:extLst>
          </p:cNvPr>
          <p:cNvSpPr txBox="1"/>
          <p:nvPr/>
        </p:nvSpPr>
        <p:spPr>
          <a:xfrm>
            <a:off x="1356360" y="4983480"/>
            <a:ext cx="10235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গলিপথে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ফেরিঅলা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হাঁকে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হাঁটে</a:t>
            </a: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65" y="1144337"/>
            <a:ext cx="3620799" cy="362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r="20884"/>
          <a:stretch/>
        </p:blipFill>
        <p:spPr>
          <a:xfrm>
            <a:off x="6355872" y="1144337"/>
            <a:ext cx="3885408" cy="3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9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B416BF9-C6D3-4FC0-9264-8831A97C2202}"/>
              </a:ext>
            </a:extLst>
          </p:cNvPr>
          <p:cNvSpPr txBox="1"/>
          <p:nvPr/>
        </p:nvSpPr>
        <p:spPr>
          <a:xfrm>
            <a:off x="2772489" y="4507196"/>
            <a:ext cx="8844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হইচই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ইশকুল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39" y="1361315"/>
            <a:ext cx="5176900" cy="28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258" y="4276578"/>
            <a:ext cx="7526218" cy="156966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640080" rtlCol="0">
            <a:spAutoFit/>
          </a:bodyPr>
          <a:lstStyle/>
          <a:p>
            <a:r>
              <a:rPr lang="en-US" sz="48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পল্লির</a:t>
            </a:r>
            <a:r>
              <a:rPr lang="en-US" sz="4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4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4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endParaRPr lang="en-US" sz="48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4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জ্বালা-শব্দদূষণ</a:t>
            </a:r>
            <a:r>
              <a:rPr lang="en-US" sz="48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2" y="518746"/>
            <a:ext cx="5429250" cy="3040380"/>
          </a:xfrm>
          <a:prstGeom prst="rect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24" y="518746"/>
            <a:ext cx="4918930" cy="3040380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05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8CDA55-3704-4239-9DD8-52A2320EE813}"/>
              </a:ext>
            </a:extLst>
          </p:cNvPr>
          <p:cNvSpPr/>
          <p:nvPr/>
        </p:nvSpPr>
        <p:spPr>
          <a:xfrm>
            <a:off x="2958754" y="470132"/>
            <a:ext cx="60615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যুক্তবর্ণ</a:t>
            </a: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শিখি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316AB9-991F-4560-9480-9D398358AE55}"/>
              </a:ext>
            </a:extLst>
          </p:cNvPr>
          <p:cNvSpPr txBox="1"/>
          <p:nvPr/>
        </p:nvSpPr>
        <p:spPr>
          <a:xfrm>
            <a:off x="5857875" y="3528510"/>
            <a:ext cx="1617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16AB9-991F-4560-9480-9D398358AE55}"/>
              </a:ext>
            </a:extLst>
          </p:cNvPr>
          <p:cNvSpPr txBox="1"/>
          <p:nvPr/>
        </p:nvSpPr>
        <p:spPr>
          <a:xfrm>
            <a:off x="4589319" y="3528510"/>
            <a:ext cx="1268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16AB9-991F-4560-9480-9D398358AE55}"/>
              </a:ext>
            </a:extLst>
          </p:cNvPr>
          <p:cNvSpPr txBox="1"/>
          <p:nvPr/>
        </p:nvSpPr>
        <p:spPr>
          <a:xfrm>
            <a:off x="1979006" y="3528510"/>
            <a:ext cx="3099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16AB9-991F-4560-9480-9D398358AE55}"/>
              </a:ext>
            </a:extLst>
          </p:cNvPr>
          <p:cNvSpPr txBox="1"/>
          <p:nvPr/>
        </p:nvSpPr>
        <p:spPr>
          <a:xfrm>
            <a:off x="7688750" y="3572844"/>
            <a:ext cx="3040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 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0BF1CA-0204-4CDC-89F6-F6418DF155E8}"/>
              </a:ext>
            </a:extLst>
          </p:cNvPr>
          <p:cNvSpPr/>
          <p:nvPr/>
        </p:nvSpPr>
        <p:spPr>
          <a:xfrm>
            <a:off x="246185" y="1518723"/>
            <a:ext cx="10501532" cy="450892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700" b="1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8700" b="1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700" b="1" cap="none" spc="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A3B0B3-51C4-4EAE-A9F4-1498C2AF0A64}"/>
              </a:ext>
            </a:extLst>
          </p:cNvPr>
          <p:cNvSpPr/>
          <p:nvPr/>
        </p:nvSpPr>
        <p:spPr>
          <a:xfrm>
            <a:off x="1959806" y="337625"/>
            <a:ext cx="78676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en-US" sz="8000" b="1" cap="none" spc="0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5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039FC8-2E3A-490B-B672-2868089DF7DC}"/>
              </a:ext>
            </a:extLst>
          </p:cNvPr>
          <p:cNvSpPr txBox="1"/>
          <p:nvPr/>
        </p:nvSpPr>
        <p:spPr>
          <a:xfrm>
            <a:off x="0" y="6539834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ngall.com/flowers-borders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84071-9045-47D0-877E-B69AA74CDD4C}"/>
              </a:ext>
            </a:extLst>
          </p:cNvPr>
          <p:cNvSpPr txBox="1"/>
          <p:nvPr/>
        </p:nvSpPr>
        <p:spPr>
          <a:xfrm>
            <a:off x="2038663" y="651195"/>
            <a:ext cx="751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নেই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E8F81-B34C-4C71-B2DF-F255628F8C41}"/>
              </a:ext>
            </a:extLst>
          </p:cNvPr>
          <p:cNvSpPr txBox="1"/>
          <p:nvPr/>
        </p:nvSpPr>
        <p:spPr>
          <a:xfrm>
            <a:off x="599607" y="1851524"/>
            <a:ext cx="3882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</a:p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</a:p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554DD97-D26E-4B4E-96C2-D0077D401ED1}"/>
              </a:ext>
            </a:extLst>
          </p:cNvPr>
          <p:cNvSpPr/>
          <p:nvPr/>
        </p:nvSpPr>
        <p:spPr>
          <a:xfrm>
            <a:off x="4377129" y="2248415"/>
            <a:ext cx="1274164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7E9B802-04DF-45AE-8DB8-12B0F7ACC2D8}"/>
              </a:ext>
            </a:extLst>
          </p:cNvPr>
          <p:cNvSpPr/>
          <p:nvPr/>
        </p:nvSpPr>
        <p:spPr>
          <a:xfrm>
            <a:off x="4377129" y="3352041"/>
            <a:ext cx="1274164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D8CAEA3-C736-4452-8587-AEBF8E35B7FB}"/>
              </a:ext>
            </a:extLst>
          </p:cNvPr>
          <p:cNvSpPr/>
          <p:nvPr/>
        </p:nvSpPr>
        <p:spPr>
          <a:xfrm>
            <a:off x="4594489" y="4626315"/>
            <a:ext cx="1274164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4CE1F2-A0EB-415C-BA22-6CE73A2F7A39}"/>
              </a:ext>
            </a:extLst>
          </p:cNvPr>
          <p:cNvSpPr txBox="1"/>
          <p:nvPr/>
        </p:nvSpPr>
        <p:spPr>
          <a:xfrm>
            <a:off x="5921116" y="1851524"/>
            <a:ext cx="457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মাঝরাত।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B50072-C5FB-4019-9A4B-3A6417F88F71}"/>
              </a:ext>
            </a:extLst>
          </p:cNvPr>
          <p:cNvSpPr txBox="1"/>
          <p:nvPr/>
        </p:nvSpPr>
        <p:spPr>
          <a:xfrm>
            <a:off x="6096000" y="3067830"/>
            <a:ext cx="2860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সকাল।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CABAB-BA45-4907-BB6F-76B25A59DB14}"/>
              </a:ext>
            </a:extLst>
          </p:cNvPr>
          <p:cNvSpPr txBox="1"/>
          <p:nvPr/>
        </p:nvSpPr>
        <p:spPr>
          <a:xfrm>
            <a:off x="6048532" y="4391268"/>
            <a:ext cx="3620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ডাক।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A2DBE797-D7CA-4692-9813-D04B0192E987}"/>
              </a:ext>
            </a:extLst>
          </p:cNvPr>
          <p:cNvSpPr/>
          <p:nvPr/>
        </p:nvSpPr>
        <p:spPr>
          <a:xfrm>
            <a:off x="3911639" y="486697"/>
            <a:ext cx="3126657" cy="1508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6F2FC3-E9C0-42AB-8658-9B090133EF92}"/>
              </a:ext>
            </a:extLst>
          </p:cNvPr>
          <p:cNvSpPr txBox="1"/>
          <p:nvPr/>
        </p:nvSpPr>
        <p:spPr>
          <a:xfrm>
            <a:off x="830363" y="5213555"/>
            <a:ext cx="32254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kduncan.blogspot.com/2011/05/ekd-old-world-charm-embellishment-set-1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4D7BD4-01F4-482A-9EAB-D8A9631EBED5}"/>
              </a:ext>
            </a:extLst>
          </p:cNvPr>
          <p:cNvSpPr txBox="1"/>
          <p:nvPr/>
        </p:nvSpPr>
        <p:spPr>
          <a:xfrm>
            <a:off x="2443085" y="2721087"/>
            <a:ext cx="5173281" cy="211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একাকী আবৃত্তি কর।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3FD271-15FB-439C-B7D1-93A64D291CF5}"/>
              </a:ext>
            </a:extLst>
          </p:cNvPr>
          <p:cNvSpPr txBox="1"/>
          <p:nvPr/>
        </p:nvSpPr>
        <p:spPr>
          <a:xfrm>
            <a:off x="3911639" y="796414"/>
            <a:ext cx="3270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A7AB48-7537-4640-9E28-5937AB89AE5F}"/>
              </a:ext>
            </a:extLst>
          </p:cNvPr>
          <p:cNvSpPr/>
          <p:nvPr/>
        </p:nvSpPr>
        <p:spPr>
          <a:xfrm>
            <a:off x="3252019" y="237361"/>
            <a:ext cx="53527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chemeClr val="accent3"/>
                </a:solidFill>
              </a:rPr>
              <a:t>দলীয়</a:t>
            </a:r>
            <a:r>
              <a:rPr lang="en-US" sz="7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</a:rPr>
              <a:t>কাজ</a:t>
            </a:r>
            <a:endParaRPr lang="en-U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6FBAD-465E-4E64-A1AD-470493971567}"/>
              </a:ext>
            </a:extLst>
          </p:cNvPr>
          <p:cNvSpPr txBox="1"/>
          <p:nvPr/>
        </p:nvSpPr>
        <p:spPr>
          <a:xfrm>
            <a:off x="124692" y="2811033"/>
            <a:ext cx="5763490" cy="2754809"/>
          </a:xfrm>
          <a:prstGeom prst="foldedCorner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 </a:t>
            </a:r>
            <a:r>
              <a:rPr lang="bn-BD" sz="48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পশু ও পাখির কথা বলা হয়েছে</a:t>
            </a:r>
            <a:r>
              <a:rPr lang="bn-BD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A119F1C-A81F-4872-AD84-81AA656BCE4F}"/>
              </a:ext>
            </a:extLst>
          </p:cNvPr>
          <p:cNvSpPr/>
          <p:nvPr/>
        </p:nvSpPr>
        <p:spPr>
          <a:xfrm>
            <a:off x="1340986" y="984271"/>
            <a:ext cx="2229243" cy="1605088"/>
          </a:xfrm>
          <a:prstGeom prst="downArrow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6FBAD-465E-4E64-A1AD-470493971567}"/>
              </a:ext>
            </a:extLst>
          </p:cNvPr>
          <p:cNvSpPr txBox="1"/>
          <p:nvPr/>
        </p:nvSpPr>
        <p:spPr>
          <a:xfrm>
            <a:off x="6215065" y="2811032"/>
            <a:ext cx="5763490" cy="2754809"/>
          </a:xfrm>
          <a:prstGeom prst="foldedCorner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যায়?তার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tar: 5 Points 5">
            <a:extLst>
              <a:ext uri="{FF2B5EF4-FFF2-40B4-BE49-F238E27FC236}">
                <a16:creationId xmlns:a16="http://schemas.microsoft.com/office/drawing/2014/main" id="{2A119F1C-A81F-4872-AD84-81AA656BCE4F}"/>
              </a:ext>
            </a:extLst>
          </p:cNvPr>
          <p:cNvSpPr/>
          <p:nvPr/>
        </p:nvSpPr>
        <p:spPr>
          <a:xfrm>
            <a:off x="8286581" y="1036506"/>
            <a:ext cx="2229243" cy="1605088"/>
          </a:xfrm>
          <a:prstGeom prst="downArrow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কোয়েল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875BDA-7C9D-4393-A803-FD65777A8282}"/>
              </a:ext>
            </a:extLst>
          </p:cNvPr>
          <p:cNvSpPr txBox="1"/>
          <p:nvPr/>
        </p:nvSpPr>
        <p:spPr>
          <a:xfrm>
            <a:off x="791496" y="1673520"/>
            <a:ext cx="1111045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১) ভোর বেলায় কার ডাকে তোমার ঘুম ভাংগে?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69BB5-B120-4A72-9494-BC5342507512}"/>
              </a:ext>
            </a:extLst>
          </p:cNvPr>
          <p:cNvSpPr txBox="1"/>
          <p:nvPr/>
        </p:nvSpPr>
        <p:spPr>
          <a:xfrm>
            <a:off x="380999" y="3764680"/>
            <a:ext cx="11520949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২) সকালবেলায় গ্রামের পরিবেশ তোমার কেমন লাগে?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1497" y="329505"/>
            <a:ext cx="11110450" cy="1298377"/>
            <a:chOff x="791497" y="329505"/>
            <a:chExt cx="11110450" cy="129837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B41451C3-191B-4028-B136-0FAC812E9041}"/>
                </a:ext>
              </a:extLst>
            </p:cNvPr>
            <p:cNvSpPr/>
            <p:nvPr/>
          </p:nvSpPr>
          <p:spPr>
            <a:xfrm>
              <a:off x="791497" y="329505"/>
              <a:ext cx="4635910" cy="1298377"/>
            </a:xfrm>
            <a:prstGeom prst="wedgeEllipseCallou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err="1" smtClean="0">
                  <a:ln/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C9BD25-5886-44EC-A9F4-2105EF1EFF81}"/>
                </a:ext>
              </a:extLst>
            </p:cNvPr>
            <p:cNvSpPr/>
            <p:nvPr/>
          </p:nvSpPr>
          <p:spPr>
            <a:xfrm>
              <a:off x="5427406" y="329505"/>
              <a:ext cx="6474541" cy="92333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5400" b="1" dirty="0">
                  <a:ln/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সংক্ষেপে উত্তর দাও</a:t>
              </a:r>
              <a:endPara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49286D0-857E-42ED-BD79-30A4BB89A24B}"/>
              </a:ext>
            </a:extLst>
          </p:cNvPr>
          <p:cNvSpPr txBox="1"/>
          <p:nvPr/>
        </p:nvSpPr>
        <p:spPr>
          <a:xfrm>
            <a:off x="1519084" y="2595716"/>
            <a:ext cx="699073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মোরগের ডাকে।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6D09A-8D04-49CE-BA6D-CC30F6D3842C}"/>
              </a:ext>
            </a:extLst>
          </p:cNvPr>
          <p:cNvSpPr txBox="1"/>
          <p:nvPr/>
        </p:nvSpPr>
        <p:spPr>
          <a:xfrm>
            <a:off x="791496" y="4861927"/>
            <a:ext cx="10785988" cy="24929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পরিবেশ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স্নিগ্ধ,শীতল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 অসংখ্য পাখির কলকাকলিতে মুখরিত থাকে,মনে আসে প্রশান্তি।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EB6250-A0D7-47EA-8DB4-88434DC5F3A8}"/>
              </a:ext>
            </a:extLst>
          </p:cNvPr>
          <p:cNvSpPr txBox="1"/>
          <p:nvPr/>
        </p:nvSpPr>
        <p:spPr>
          <a:xfrm>
            <a:off x="530942" y="2802194"/>
            <a:ext cx="114742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--------------- চেঁচামেচি করো না, সবাই ঘুমুচ্ছে।</a:t>
            </a:r>
          </a:p>
          <a:p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ভোর বেলাতে পাখির ------------------ শুনতে শুনতে আমার ঘুম ভাংগে।</a:t>
            </a:r>
          </a:p>
          <a:p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------------হাঁক দিচ্ছে--থালাবাসন চাই।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30881-86ED-446A-9051-08BA470C76BE}"/>
              </a:ext>
            </a:extLst>
          </p:cNvPr>
          <p:cNvSpPr/>
          <p:nvPr/>
        </p:nvSpPr>
        <p:spPr>
          <a:xfrm>
            <a:off x="4114800" y="1554290"/>
            <a:ext cx="30529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নিশিরাত</a:t>
            </a:r>
            <a:endParaRPr lang="en-US" sz="66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3B0D1-1846-41A3-A501-B40189E07304}"/>
              </a:ext>
            </a:extLst>
          </p:cNvPr>
          <p:cNvSpPr txBox="1"/>
          <p:nvPr/>
        </p:nvSpPr>
        <p:spPr>
          <a:xfrm flipH="1">
            <a:off x="7015397" y="1554290"/>
            <a:ext cx="3180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54AE2-2499-4BA7-B49A-F13FC79E171A}"/>
              </a:ext>
            </a:extLst>
          </p:cNvPr>
          <p:cNvSpPr txBox="1"/>
          <p:nvPr/>
        </p:nvSpPr>
        <p:spPr>
          <a:xfrm>
            <a:off x="1361274" y="1542500"/>
            <a:ext cx="3180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ফেরিঅলা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B41451C3-191B-4028-B136-0FAC812E9041}"/>
              </a:ext>
            </a:extLst>
          </p:cNvPr>
          <p:cNvSpPr/>
          <p:nvPr/>
        </p:nvSpPr>
        <p:spPr>
          <a:xfrm>
            <a:off x="3464359" y="0"/>
            <a:ext cx="4635910" cy="1298377"/>
          </a:xfrm>
          <a:prstGeom prst="wedgeEllipse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2865 0.49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08594 0.274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22148 0.11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3">
            <a:extLst>
              <a:ext uri="{FF2B5EF4-FFF2-40B4-BE49-F238E27FC236}">
                <a16:creationId xmlns:a16="http://schemas.microsoft.com/office/drawing/2014/main" id="{812F458D-7B97-4255-907B-CBDEF74D8C3E}"/>
              </a:ext>
            </a:extLst>
          </p:cNvPr>
          <p:cNvSpPr/>
          <p:nvPr/>
        </p:nvSpPr>
        <p:spPr>
          <a:xfrm>
            <a:off x="3084682" y="0"/>
            <a:ext cx="4300857" cy="2576572"/>
          </a:xfrm>
          <a:prstGeom prst="up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বাড়ির</a:t>
            </a:r>
            <a:r>
              <a:rPr lang="en-US" sz="6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কাজ</a:t>
            </a:r>
            <a:endParaRPr lang="en-US" sz="60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05F40-20C5-4EE2-9225-F1F6DB2AB685}"/>
              </a:ext>
            </a:extLst>
          </p:cNvPr>
          <p:cNvSpPr txBox="1"/>
          <p:nvPr/>
        </p:nvSpPr>
        <p:spPr>
          <a:xfrm>
            <a:off x="2005327" y="2328327"/>
            <a:ext cx="8868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919163" y="-1354240"/>
            <a:ext cx="10549089" cy="7343590"/>
            <a:chOff x="-919163" y="-1354240"/>
            <a:chExt cx="10549089" cy="7343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9163" y="-1354240"/>
              <a:ext cx="4562475" cy="4211997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114576" y="-517523"/>
              <a:ext cx="8515350" cy="6506873"/>
              <a:chOff x="1638453" y="153990"/>
              <a:chExt cx="8515350" cy="650687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3" t="8570" r="5055" b="2852"/>
              <a:stretch/>
            </p:blipFill>
            <p:spPr>
              <a:xfrm>
                <a:off x="1638453" y="153990"/>
                <a:ext cx="8515350" cy="6506873"/>
              </a:xfrm>
              <a:prstGeom prst="ellipse">
                <a:avLst/>
              </a:prstGeom>
              <a:ln w="63500" cap="rnd">
                <a:solidFill>
                  <a:srgbClr val="00B0F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118137-B222-4914-B8E4-16D1A53CFCB3}"/>
                  </a:ext>
                </a:extLst>
              </p:cNvPr>
              <p:cNvSpPr/>
              <p:nvPr/>
            </p:nvSpPr>
            <p:spPr>
              <a:xfrm>
                <a:off x="2448232" y="1622323"/>
                <a:ext cx="6895793" cy="35702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800" b="1" dirty="0" err="1">
                    <a:ln w="0"/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reflection blurRad="6350" stA="53000" endA="300" endPos="35500" dir="5400000" sy="-9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</a:t>
                </a:r>
                <a:r>
                  <a:rPr lang="en-US" sz="8800" b="1" dirty="0">
                    <a:ln w="0"/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reflection blurRad="6350" stA="53000" endA="300" endPos="35500" dir="5400000" sy="-9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3800" b="1" dirty="0" err="1">
                    <a:ln w="0"/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reflection blurRad="6350" stA="53000" endA="300" endPos="35500" dir="5400000" sy="-9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ধন্যবাদ</a:t>
                </a:r>
                <a:endParaRPr lang="en-US" sz="9600" b="1" cap="none" spc="0" dirty="0">
                  <a:ln w="0"/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90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12331 0.14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5" y="2258609"/>
            <a:ext cx="5458598" cy="358651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109149" y="0"/>
            <a:ext cx="3341077" cy="2166424"/>
          </a:xfrm>
          <a:prstGeom prst="wedgeEllipseCallou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পরিচিতি</a:t>
            </a:r>
            <a:endParaRPr lang="en-US" sz="4400" dirty="0">
              <a:solidFill>
                <a:srgbClr val="00B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97226" y="2412609"/>
            <a:ext cx="6908241" cy="3432516"/>
            <a:chOff x="2288011" y="2567354"/>
            <a:chExt cx="6908241" cy="3432516"/>
          </a:xfrm>
        </p:grpSpPr>
        <p:sp>
          <p:nvSpPr>
            <p:cNvPr id="8" name="Bevel 7"/>
            <p:cNvSpPr/>
            <p:nvPr/>
          </p:nvSpPr>
          <p:spPr>
            <a:xfrm>
              <a:off x="2288011" y="2567354"/>
              <a:ext cx="5444197" cy="3432516"/>
            </a:xfrm>
            <a:prstGeom prst="bevel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06467" y="3314116"/>
              <a:ext cx="61897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নুসরাত</a:t>
              </a:r>
              <a:r>
                <a:rPr lang="en-US" sz="4000" dirty="0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জাহান</a:t>
              </a:r>
              <a:r>
                <a:rPr lang="en-US" sz="4000" dirty="0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টিকলী</a:t>
              </a:r>
              <a:endParaRPr lang="en-US" sz="4000" dirty="0" smtClean="0">
                <a:solidFill>
                  <a:srgbClr val="C00C37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সহঃশিক্ষক</a:t>
              </a:r>
              <a:endParaRPr lang="en-US" sz="4000" dirty="0" smtClean="0">
                <a:solidFill>
                  <a:srgbClr val="C00C37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r>
                <a:rPr lang="en-US" sz="4000" dirty="0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অষ্টগ্রাম</a:t>
              </a:r>
              <a:r>
                <a:rPr lang="en-US" sz="4000" dirty="0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C00C37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সপ্রাবি</a:t>
              </a:r>
              <a:endParaRPr lang="en-US" sz="4000" dirty="0">
                <a:solidFill>
                  <a:srgbClr val="C00C37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975922" y="3089032"/>
            <a:ext cx="654432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305467" y="0"/>
            <a:ext cx="3341077" cy="2166424"/>
          </a:xfrm>
          <a:prstGeom prst="wedgeEllipseCallou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</a:rPr>
              <a:t>পাঠ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পরিচিতি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6DB5202-D78C-4E6A-A2D3-1959AFE609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33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E308F-C915-4629-B0FF-781B07233EC4}"/>
              </a:ext>
            </a:extLst>
          </p:cNvPr>
          <p:cNvSpPr/>
          <p:nvPr/>
        </p:nvSpPr>
        <p:spPr>
          <a:xfrm>
            <a:off x="3151240" y="339213"/>
            <a:ext cx="57420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পাঠ</a:t>
            </a:r>
            <a:r>
              <a:rPr lang="en-US" sz="7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পরিচিতি</a:t>
            </a:r>
            <a:endParaRPr lang="en-US" sz="7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11C962BF-5D15-402B-80FD-F28E9AA8F773}"/>
              </a:ext>
            </a:extLst>
          </p:cNvPr>
          <p:cNvSpPr/>
          <p:nvPr/>
        </p:nvSpPr>
        <p:spPr>
          <a:xfrm>
            <a:off x="2020529" y="492406"/>
            <a:ext cx="840658" cy="893942"/>
          </a:xfrm>
          <a:prstGeom prst="hear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53513500-693F-4663-B5D0-6409F0B1E179}"/>
              </a:ext>
            </a:extLst>
          </p:cNvPr>
          <p:cNvSpPr/>
          <p:nvPr/>
        </p:nvSpPr>
        <p:spPr>
          <a:xfrm>
            <a:off x="9040761" y="458389"/>
            <a:ext cx="840658" cy="893942"/>
          </a:xfrm>
          <a:prstGeom prst="hear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9BE08-482F-4EC3-A5DC-2834D926913B}"/>
              </a:ext>
            </a:extLst>
          </p:cNvPr>
          <p:cNvSpPr txBox="1"/>
          <p:nvPr/>
        </p:nvSpPr>
        <p:spPr>
          <a:xfrm>
            <a:off x="663677" y="1539542"/>
            <a:ext cx="59054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BD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BD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শব্দ দূষণ</a:t>
            </a:r>
          </a:p>
          <a:p>
            <a:r>
              <a:rPr lang="bn-BD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পাতি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bn-BD" sz="54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 </a:t>
            </a:r>
            <a:r>
              <a:rPr lang="bn-BD" sz="54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শব্দদূষন</a:t>
            </a:r>
            <a:r>
              <a:rPr lang="bn-BD" sz="54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46645" y="-212673"/>
            <a:ext cx="3728054" cy="1699534"/>
            <a:chOff x="4146645" y="-212673"/>
            <a:chExt cx="3728054" cy="16995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0" t="6161" r="14778" b="3832"/>
            <a:stretch/>
          </p:blipFill>
          <p:spPr>
            <a:xfrm rot="16200000">
              <a:off x="5160905" y="-1226933"/>
              <a:ext cx="1699534" cy="372805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5EC38B-3C7E-43A9-A90F-56F43B335C8C}"/>
                </a:ext>
              </a:extLst>
            </p:cNvPr>
            <p:cNvSpPr/>
            <p:nvPr/>
          </p:nvSpPr>
          <p:spPr>
            <a:xfrm>
              <a:off x="4791871" y="129263"/>
              <a:ext cx="2437603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6000" b="1" cap="none" spc="0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9478" y="1336431"/>
            <a:ext cx="84406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উচ্চারিত পঠিত বাক্য ,কথা মনোযোগ সহকারে শুনবে।</a:t>
            </a:r>
          </a:p>
          <a:p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ও ছন্দ বজায় রেখে কবিতা আবৃত্তি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1.5.2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অর্থযতি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787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01" y="1107280"/>
            <a:ext cx="4591471" cy="2764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" y="1218117"/>
            <a:ext cx="5257476" cy="2764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5882" y="180109"/>
            <a:ext cx="6262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BBEDFB-4320-43F2-899D-41225B9BD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5" y="866739"/>
            <a:ext cx="3712716" cy="19521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D07E51-AB8A-4933-BBB2-1BA30F2E73C3}"/>
              </a:ext>
            </a:extLst>
          </p:cNvPr>
          <p:cNvSpPr txBox="1"/>
          <p:nvPr/>
        </p:nvSpPr>
        <p:spPr>
          <a:xfrm>
            <a:off x="1886144" y="-57979"/>
            <a:ext cx="1011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F636E6-F3F3-4A53-8BC8-5AB7551988A3}"/>
              </a:ext>
            </a:extLst>
          </p:cNvPr>
          <p:cNvSpPr txBox="1"/>
          <p:nvPr/>
        </p:nvSpPr>
        <p:spPr>
          <a:xfrm>
            <a:off x="247779" y="3788750"/>
            <a:ext cx="10027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হয়,তাই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শব্দদূষণ।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4" y="866739"/>
            <a:ext cx="3235925" cy="2153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69080" y="3081260"/>
            <a:ext cx="216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শব্দদূষ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C986BE-3570-405C-93E0-3F9F7C3FCB5B}"/>
              </a:ext>
            </a:extLst>
          </p:cNvPr>
          <p:cNvSpPr txBox="1"/>
          <p:nvPr/>
        </p:nvSpPr>
        <p:spPr>
          <a:xfrm>
            <a:off x="-24581" y="6362853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ngall.com/flowers-borders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A6444-8A93-48B2-8167-13A97108EA92}"/>
              </a:ext>
            </a:extLst>
          </p:cNvPr>
          <p:cNvSpPr txBox="1"/>
          <p:nvPr/>
        </p:nvSpPr>
        <p:spPr>
          <a:xfrm>
            <a:off x="2847955" y="2261331"/>
            <a:ext cx="59260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196E26-D969-4B0F-998A-8C249A46E390}"/>
              </a:ext>
            </a:extLst>
          </p:cNvPr>
          <p:cNvSpPr/>
          <p:nvPr/>
        </p:nvSpPr>
        <p:spPr>
          <a:xfrm>
            <a:off x="2507313" y="1133421"/>
            <a:ext cx="782515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আজ আমরা পড়ব</a:t>
            </a:r>
            <a:endParaRPr lang="en-US" sz="660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385B6-F4C5-4D91-9844-B90AD129EEFA}"/>
              </a:ext>
            </a:extLst>
          </p:cNvPr>
          <p:cNvSpPr txBox="1"/>
          <p:nvPr/>
        </p:nvSpPr>
        <p:spPr>
          <a:xfrm>
            <a:off x="2347546" y="4259568"/>
            <a:ext cx="8581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bn-BD" sz="40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96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</a:t>
            </a:r>
            <a:endParaRPr lang="en-US" sz="32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655C3-5D01-4EAD-8E8A-3E33BADC3FC5}"/>
              </a:ext>
            </a:extLst>
          </p:cNvPr>
          <p:cNvSpPr txBox="1"/>
          <p:nvPr/>
        </p:nvSpPr>
        <p:spPr>
          <a:xfrm>
            <a:off x="2507313" y="477612"/>
            <a:ext cx="8261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 করে বলতো </a:t>
            </a:r>
            <a:r>
              <a:rPr lang="en-US" sz="4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4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bn-BD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t="-9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7E76BF-6316-4D25-89EE-92870C821C57}"/>
              </a:ext>
            </a:extLst>
          </p:cNvPr>
          <p:cNvSpPr txBox="1"/>
          <p:nvPr/>
        </p:nvSpPr>
        <p:spPr>
          <a:xfrm>
            <a:off x="193902" y="-173523"/>
            <a:ext cx="6106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8000" b="1" dirty="0" err="1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842" y="1005485"/>
            <a:ext cx="3658545" cy="4128571"/>
            <a:chOff x="-270365" y="982272"/>
            <a:chExt cx="4534699" cy="40488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0365" y="982272"/>
              <a:ext cx="4534699" cy="40488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603828-8165-4D9F-9EA4-258AAC92A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500" y="1685924"/>
              <a:ext cx="2816680" cy="27604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1896AB6-EA44-4C46-82F4-6528243FEDDD}"/>
              </a:ext>
            </a:extLst>
          </p:cNvPr>
          <p:cNvSpPr txBox="1"/>
          <p:nvPr/>
        </p:nvSpPr>
        <p:spPr>
          <a:xfrm>
            <a:off x="1015094" y="5110843"/>
            <a:ext cx="3638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</a:t>
            </a:r>
            <a:endParaRPr lang="en-US" sz="6000" b="1" dirty="0" err="1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50757-02C3-42B3-B378-808D976B3A3F}"/>
              </a:ext>
            </a:extLst>
          </p:cNvPr>
          <p:cNvSpPr txBox="1"/>
          <p:nvPr/>
        </p:nvSpPr>
        <p:spPr>
          <a:xfrm>
            <a:off x="4000500" y="1583871"/>
            <a:ext cx="674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১৯৩৮ সালের ৫ই জানুয়ারী চট্টগ্রামের রাউজান থানায়।</a:t>
            </a:r>
            <a:endParaRPr lang="en-US" sz="4800" b="1" dirty="0" err="1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7C59F-BEB8-498E-93CB-7CF373771863}"/>
              </a:ext>
            </a:extLst>
          </p:cNvPr>
          <p:cNvSpPr txBox="1"/>
          <p:nvPr/>
        </p:nvSpPr>
        <p:spPr>
          <a:xfrm>
            <a:off x="4216856" y="3069771"/>
            <a:ext cx="6347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গ্রন্থঃ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পাগলা ঘোড়া,ভিজে বেড়াল, এলোপাতাড়ি প্রভৃতি।</a:t>
            </a:r>
            <a:endParaRPr lang="en-US" sz="4800" b="1" dirty="0" err="1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F1E263-7ABD-4A5D-87D3-B644D2134C21}"/>
              </a:ext>
            </a:extLst>
          </p:cNvPr>
          <p:cNvSpPr txBox="1"/>
          <p:nvPr/>
        </p:nvSpPr>
        <p:spPr>
          <a:xfrm>
            <a:off x="4392386" y="4547920"/>
            <a:ext cx="6784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পুরস্কারঃ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সাহিত্যে বাংলা একাডেমি পুরস্কার।</a:t>
            </a:r>
            <a:endParaRPr lang="en-US" sz="4800" b="1" dirty="0" err="1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13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1960</TotalTime>
  <Words>435</Words>
  <Application>Microsoft Office PowerPoint</Application>
  <PresentationFormat>Widescreen</PresentationFormat>
  <Paragraphs>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NikoshBAN</vt:lpstr>
      <vt:lpstr>Tw Cen MT</vt:lpstr>
      <vt:lpstr>Vrinda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200</cp:revision>
  <dcterms:created xsi:type="dcterms:W3CDTF">2020-09-13T20:33:40Z</dcterms:created>
  <dcterms:modified xsi:type="dcterms:W3CDTF">2021-07-16T14:45:28Z</dcterms:modified>
</cp:coreProperties>
</file>