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1" r:id="rId2"/>
    <p:sldId id="291" r:id="rId3"/>
    <p:sldId id="290" r:id="rId4"/>
    <p:sldId id="279" r:id="rId5"/>
    <p:sldId id="284" r:id="rId6"/>
    <p:sldId id="286" r:id="rId7"/>
    <p:sldId id="276" r:id="rId8"/>
    <p:sldId id="287" r:id="rId9"/>
    <p:sldId id="274" r:id="rId10"/>
    <p:sldId id="271" r:id="rId11"/>
    <p:sldId id="278" r:id="rId12"/>
    <p:sldId id="270" r:id="rId13"/>
    <p:sldId id="272" r:id="rId14"/>
    <p:sldId id="282" r:id="rId15"/>
    <p:sldId id="285" r:id="rId16"/>
    <p:sldId id="283" r:id="rId17"/>
    <p:sldId id="269" r:id="rId18"/>
    <p:sldId id="28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4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9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66806-C1E9-4142-9D2E-7F1FAAABD91D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C0978-4E98-4BB0-A347-948B94C0F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435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C0978-4E98-4BB0-A347-948B94C0F1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689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B5884-092A-461B-909B-98099D1B826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059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14C8-5A70-475A-9B13-2218AD34EFA7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D412-DBB4-4F92-A31B-DCFA40EB1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756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14C8-5A70-475A-9B13-2218AD34EFA7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D412-DBB4-4F92-A31B-DCFA40EB1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52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14C8-5A70-475A-9B13-2218AD34EFA7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D412-DBB4-4F92-A31B-DCFA40EB1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176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14C8-5A70-475A-9B13-2218AD34EFA7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D412-DBB4-4F92-A31B-DCFA40EB1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85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14C8-5A70-475A-9B13-2218AD34EFA7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D412-DBB4-4F92-A31B-DCFA40EB1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42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14C8-5A70-475A-9B13-2218AD34EFA7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D412-DBB4-4F92-A31B-DCFA40EB1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379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14C8-5A70-475A-9B13-2218AD34EFA7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D412-DBB4-4F92-A31B-DCFA40EB1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68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14C8-5A70-475A-9B13-2218AD34EFA7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D412-DBB4-4F92-A31B-DCFA40EB1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96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14C8-5A70-475A-9B13-2218AD34EFA7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D412-DBB4-4F92-A31B-DCFA40EB1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305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14C8-5A70-475A-9B13-2218AD34EFA7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D412-DBB4-4F92-A31B-DCFA40EB1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134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14C8-5A70-475A-9B13-2218AD34EFA7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D412-DBB4-4F92-A31B-DCFA40EB1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539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814C8-5A70-475A-9B13-2218AD34EFA7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1D412-DBB4-4F92-A31B-DCFA40EB1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44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99"/>
            <a:ext cx="3911883" cy="63071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144" y="0"/>
            <a:ext cx="4181856" cy="63071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864" y="0"/>
            <a:ext cx="4145280" cy="63071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3219" y="513710"/>
            <a:ext cx="105925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0953"/>
            <a:ext cx="12092035" cy="21639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9469">
            <a:off x="-96333" y="1491442"/>
            <a:ext cx="3333750" cy="33242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9469">
            <a:off x="9279288" y="624179"/>
            <a:ext cx="3333750" cy="33242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138" y="2395361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2427" y="63307"/>
            <a:ext cx="6105635" cy="144655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638" y="16884"/>
            <a:ext cx="5545397" cy="36473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62787" y="4120549"/>
            <a:ext cx="11860388" cy="132343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এই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এই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রূপান্তরিত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67" y="1673948"/>
            <a:ext cx="6525271" cy="193899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এই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রূপান্তরিত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4" y="5443988"/>
            <a:ext cx="12092035" cy="141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61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63" y="0"/>
            <a:ext cx="5890360" cy="42793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929" y="13472"/>
            <a:ext cx="5653106" cy="4265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0976" y="4367987"/>
            <a:ext cx="9669094" cy="10729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7616"/>
            <a:ext cx="12092035" cy="231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44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011" y="776647"/>
            <a:ext cx="10855766" cy="48194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51350" y="191872"/>
            <a:ext cx="6389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78468"/>
            <a:ext cx="12092035" cy="177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436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05507"/>
            <a:ext cx="2731476" cy="64197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5404" y="1016979"/>
            <a:ext cx="3615928" cy="39793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0703" y="1016980"/>
            <a:ext cx="3686154" cy="39793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729032" y="106571"/>
            <a:ext cx="8481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৩৩পৃষ্ঠায়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8895"/>
            <a:ext cx="12092035" cy="159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8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442" y="29444"/>
            <a:ext cx="2316732" cy="139254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414510" y="1058860"/>
            <a:ext cx="8458968" cy="4677792"/>
            <a:chOff x="727179" y="734327"/>
            <a:chExt cx="2181795" cy="5637770"/>
          </a:xfrm>
        </p:grpSpPr>
        <p:sp>
          <p:nvSpPr>
            <p:cNvPr id="10" name="Freeform 9"/>
            <p:cNvSpPr/>
            <p:nvPr/>
          </p:nvSpPr>
          <p:spPr>
            <a:xfrm>
              <a:off x="801345" y="5110322"/>
              <a:ext cx="2033465" cy="1261775"/>
            </a:xfrm>
            <a:custGeom>
              <a:avLst/>
              <a:gdLst>
                <a:gd name="connsiteX0" fmla="*/ 0 w 1424781"/>
                <a:gd name="connsiteY0" fmla="*/ 712391 h 1424781"/>
                <a:gd name="connsiteX1" fmla="*/ 712391 w 1424781"/>
                <a:gd name="connsiteY1" fmla="*/ 0 h 1424781"/>
                <a:gd name="connsiteX2" fmla="*/ 1424782 w 1424781"/>
                <a:gd name="connsiteY2" fmla="*/ 712391 h 1424781"/>
                <a:gd name="connsiteX3" fmla="*/ 712391 w 1424781"/>
                <a:gd name="connsiteY3" fmla="*/ 1424782 h 1424781"/>
                <a:gd name="connsiteX4" fmla="*/ 0 w 1424781"/>
                <a:gd name="connsiteY4" fmla="*/ 712391 h 1424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4781" h="1424781">
                  <a:moveTo>
                    <a:pt x="0" y="712391"/>
                  </a:moveTo>
                  <a:cubicBezTo>
                    <a:pt x="0" y="318948"/>
                    <a:pt x="318948" y="0"/>
                    <a:pt x="712391" y="0"/>
                  </a:cubicBezTo>
                  <a:cubicBezTo>
                    <a:pt x="1105834" y="0"/>
                    <a:pt x="1424782" y="318948"/>
                    <a:pt x="1424782" y="712391"/>
                  </a:cubicBezTo>
                  <a:cubicBezTo>
                    <a:pt x="1424782" y="1105834"/>
                    <a:pt x="1105834" y="1424782"/>
                    <a:pt x="712391" y="1424782"/>
                  </a:cubicBezTo>
                  <a:cubicBezTo>
                    <a:pt x="318948" y="1424782"/>
                    <a:pt x="0" y="1105834"/>
                    <a:pt x="0" y="712391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9294" tIns="249294" rIns="249294" bIns="249294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বিদ্যু</a:t>
              </a:r>
              <a:r>
                <a:rPr lang="en-US" sz="360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ৎ </a:t>
              </a:r>
              <a:r>
                <a:rPr lang="en-US" sz="3600" kern="12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শক্তি</a:t>
              </a:r>
              <a:r>
                <a:rPr lang="en-US" sz="360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রূপান্তরের</a:t>
              </a:r>
              <a:r>
                <a:rPr lang="en-US" sz="360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উদাহারণ</a:t>
              </a:r>
              <a:r>
                <a:rPr lang="en-US" sz="360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দাও</a:t>
              </a:r>
              <a:r>
                <a:rPr lang="en-US" sz="360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।</a:t>
              </a:r>
              <a:endParaRPr lang="en-US" sz="36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761243" y="3747218"/>
              <a:ext cx="2113668" cy="1241072"/>
            </a:xfrm>
            <a:custGeom>
              <a:avLst/>
              <a:gdLst>
                <a:gd name="connsiteX0" fmla="*/ 0 w 1424781"/>
                <a:gd name="connsiteY0" fmla="*/ 712391 h 1424781"/>
                <a:gd name="connsiteX1" fmla="*/ 712391 w 1424781"/>
                <a:gd name="connsiteY1" fmla="*/ 0 h 1424781"/>
                <a:gd name="connsiteX2" fmla="*/ 1424782 w 1424781"/>
                <a:gd name="connsiteY2" fmla="*/ 712391 h 1424781"/>
                <a:gd name="connsiteX3" fmla="*/ 712391 w 1424781"/>
                <a:gd name="connsiteY3" fmla="*/ 1424782 h 1424781"/>
                <a:gd name="connsiteX4" fmla="*/ 0 w 1424781"/>
                <a:gd name="connsiteY4" fmla="*/ 712391 h 1424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4781" h="1424781">
                  <a:moveTo>
                    <a:pt x="0" y="712391"/>
                  </a:moveTo>
                  <a:cubicBezTo>
                    <a:pt x="0" y="318948"/>
                    <a:pt x="318948" y="0"/>
                    <a:pt x="712391" y="0"/>
                  </a:cubicBezTo>
                  <a:cubicBezTo>
                    <a:pt x="1105834" y="0"/>
                    <a:pt x="1424782" y="318948"/>
                    <a:pt x="1424782" y="712391"/>
                  </a:cubicBezTo>
                  <a:cubicBezTo>
                    <a:pt x="1424782" y="1105834"/>
                    <a:pt x="1105834" y="1424782"/>
                    <a:pt x="712391" y="1424782"/>
                  </a:cubicBezTo>
                  <a:cubicBezTo>
                    <a:pt x="318948" y="1424782"/>
                    <a:pt x="0" y="1105834"/>
                    <a:pt x="0" y="712391"/>
                  </a:cubicBez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9294" tIns="249294" rIns="249294" bIns="249294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শব্দ</a:t>
              </a:r>
              <a:r>
                <a:rPr lang="en-US" sz="3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শক্তি</a:t>
              </a:r>
              <a:r>
                <a:rPr lang="en-US" sz="3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রূপান্তরের</a:t>
              </a:r>
              <a:r>
                <a:rPr lang="en-US" sz="3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উদাহারণ</a:t>
              </a:r>
              <a:r>
                <a:rPr lang="en-US" sz="3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দাও</a:t>
              </a:r>
              <a:r>
                <a:rPr lang="en-US" sz="3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।</a:t>
              </a:r>
              <a:endParaRPr lang="en-US" sz="36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777551" y="2244323"/>
              <a:ext cx="2097360" cy="1348138"/>
            </a:xfrm>
            <a:custGeom>
              <a:avLst/>
              <a:gdLst>
                <a:gd name="connsiteX0" fmla="*/ 0 w 1424781"/>
                <a:gd name="connsiteY0" fmla="*/ 712391 h 1424781"/>
                <a:gd name="connsiteX1" fmla="*/ 712391 w 1424781"/>
                <a:gd name="connsiteY1" fmla="*/ 0 h 1424781"/>
                <a:gd name="connsiteX2" fmla="*/ 1424782 w 1424781"/>
                <a:gd name="connsiteY2" fmla="*/ 712391 h 1424781"/>
                <a:gd name="connsiteX3" fmla="*/ 712391 w 1424781"/>
                <a:gd name="connsiteY3" fmla="*/ 1424782 h 1424781"/>
                <a:gd name="connsiteX4" fmla="*/ 0 w 1424781"/>
                <a:gd name="connsiteY4" fmla="*/ 712391 h 1424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4781" h="1424781">
                  <a:moveTo>
                    <a:pt x="0" y="712391"/>
                  </a:moveTo>
                  <a:cubicBezTo>
                    <a:pt x="0" y="318948"/>
                    <a:pt x="318948" y="0"/>
                    <a:pt x="712391" y="0"/>
                  </a:cubicBezTo>
                  <a:cubicBezTo>
                    <a:pt x="1105834" y="0"/>
                    <a:pt x="1424782" y="318948"/>
                    <a:pt x="1424782" y="712391"/>
                  </a:cubicBezTo>
                  <a:cubicBezTo>
                    <a:pt x="1424782" y="1105834"/>
                    <a:pt x="1105834" y="1424782"/>
                    <a:pt x="712391" y="1424782"/>
                  </a:cubicBezTo>
                  <a:cubicBezTo>
                    <a:pt x="318948" y="1424782"/>
                    <a:pt x="0" y="1105834"/>
                    <a:pt x="0" y="712391"/>
                  </a:cubicBez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9294" tIns="249294" rIns="249294" bIns="249294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তাপ</a:t>
              </a:r>
              <a:r>
                <a:rPr lang="en-US" sz="3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শক্তি</a:t>
              </a:r>
              <a:r>
                <a:rPr lang="en-US" sz="3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রূপান্তরের</a:t>
              </a:r>
              <a:r>
                <a:rPr lang="en-US" sz="3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উদাহারণ</a:t>
              </a:r>
              <a:r>
                <a:rPr lang="en-US" sz="3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দাও</a:t>
              </a:r>
              <a:r>
                <a:rPr lang="en-US" sz="3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।</a:t>
              </a:r>
              <a:endParaRPr lang="en-US" sz="36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727179" y="734327"/>
              <a:ext cx="2181795" cy="1436923"/>
            </a:xfrm>
            <a:custGeom>
              <a:avLst/>
              <a:gdLst>
                <a:gd name="connsiteX0" fmla="*/ 0 w 1424781"/>
                <a:gd name="connsiteY0" fmla="*/ 712391 h 1424781"/>
                <a:gd name="connsiteX1" fmla="*/ 712391 w 1424781"/>
                <a:gd name="connsiteY1" fmla="*/ 0 h 1424781"/>
                <a:gd name="connsiteX2" fmla="*/ 1424782 w 1424781"/>
                <a:gd name="connsiteY2" fmla="*/ 712391 h 1424781"/>
                <a:gd name="connsiteX3" fmla="*/ 712391 w 1424781"/>
                <a:gd name="connsiteY3" fmla="*/ 1424782 h 1424781"/>
                <a:gd name="connsiteX4" fmla="*/ 0 w 1424781"/>
                <a:gd name="connsiteY4" fmla="*/ 712391 h 1424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4781" h="1424781">
                  <a:moveTo>
                    <a:pt x="0" y="712391"/>
                  </a:moveTo>
                  <a:cubicBezTo>
                    <a:pt x="0" y="318948"/>
                    <a:pt x="318948" y="0"/>
                    <a:pt x="712391" y="0"/>
                  </a:cubicBezTo>
                  <a:cubicBezTo>
                    <a:pt x="1105834" y="0"/>
                    <a:pt x="1424782" y="318948"/>
                    <a:pt x="1424782" y="712391"/>
                  </a:cubicBezTo>
                  <a:cubicBezTo>
                    <a:pt x="1424782" y="1105834"/>
                    <a:pt x="1105834" y="1424782"/>
                    <a:pt x="712391" y="1424782"/>
                  </a:cubicBezTo>
                  <a:cubicBezTo>
                    <a:pt x="318948" y="1424782"/>
                    <a:pt x="0" y="1105834"/>
                    <a:pt x="0" y="712391"/>
                  </a:cubicBezTo>
                  <a:close/>
                </a:path>
              </a:pathLst>
            </a:cu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9294" tIns="249294" rIns="249294" bIns="249294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আলোকশক্তি</a:t>
              </a:r>
              <a:r>
                <a:rPr lang="en-US" sz="3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রূপান্তরের</a:t>
              </a:r>
              <a:r>
                <a:rPr lang="en-US" sz="3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উদাহারণ</a:t>
              </a:r>
              <a:r>
                <a:rPr lang="en-US" sz="3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দাও</a:t>
              </a:r>
              <a:r>
                <a:rPr lang="en-US" sz="3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।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23561" y="1378101"/>
            <a:ext cx="2273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১নং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6784" y="2579251"/>
            <a:ext cx="1981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২নং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6784" y="3799576"/>
            <a:ext cx="2146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৩নং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3301" y="4925785"/>
            <a:ext cx="2073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৪নং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0" y="5560874"/>
            <a:ext cx="12092035" cy="1285668"/>
          </a:xfrm>
          <a:prstGeom prst="rect">
            <a:avLst/>
          </a:prstGeom>
        </p:spPr>
      </p:pic>
      <p:sp>
        <p:nvSpPr>
          <p:cNvPr id="9" name="Down Arrow Callout 8"/>
          <p:cNvSpPr/>
          <p:nvPr/>
        </p:nvSpPr>
        <p:spPr>
          <a:xfrm>
            <a:off x="4491537" y="50626"/>
            <a:ext cx="3108960" cy="105886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568910" y="80316"/>
            <a:ext cx="2954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NikoshBAN"/>
              </a:rPr>
              <a:t>দলীয়</a:t>
            </a:r>
            <a:r>
              <a:rPr lang="en-US" sz="36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/>
              </a:rPr>
              <a:t>কাজ</a:t>
            </a:r>
            <a:r>
              <a:rPr lang="en-US" sz="3600" b="1" dirty="0" smtClean="0">
                <a:solidFill>
                  <a:srgbClr val="002060"/>
                </a:solidFill>
                <a:latin typeface="NikoshBAN"/>
              </a:rPr>
              <a:t> </a:t>
            </a:r>
            <a:endParaRPr lang="en-US" sz="3600" b="1" dirty="0">
              <a:solidFill>
                <a:srgbClr val="002060"/>
              </a:solidFill>
              <a:latin typeface="NikoshBAN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6" y="-12479"/>
            <a:ext cx="1779433" cy="1357043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116362" y="1534431"/>
            <a:ext cx="706844" cy="3935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40456" y="2654920"/>
            <a:ext cx="706844" cy="3935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40456" y="3883445"/>
            <a:ext cx="706844" cy="4182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24356" y="4996993"/>
            <a:ext cx="706844" cy="4182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70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435509" y="397715"/>
            <a:ext cx="6174105" cy="4491970"/>
            <a:chOff x="3008947" y="722826"/>
            <a:chExt cx="6174105" cy="5336047"/>
          </a:xfrm>
        </p:grpSpPr>
        <p:sp>
          <p:nvSpPr>
            <p:cNvPr id="4" name="Freeform 3"/>
            <p:cNvSpPr/>
            <p:nvPr/>
          </p:nvSpPr>
          <p:spPr>
            <a:xfrm>
              <a:off x="5206007" y="722826"/>
              <a:ext cx="1779984" cy="1156989"/>
            </a:xfrm>
            <a:custGeom>
              <a:avLst/>
              <a:gdLst>
                <a:gd name="connsiteX0" fmla="*/ 0 w 1779984"/>
                <a:gd name="connsiteY0" fmla="*/ 192835 h 1156989"/>
                <a:gd name="connsiteX1" fmla="*/ 192835 w 1779984"/>
                <a:gd name="connsiteY1" fmla="*/ 0 h 1156989"/>
                <a:gd name="connsiteX2" fmla="*/ 1587149 w 1779984"/>
                <a:gd name="connsiteY2" fmla="*/ 0 h 1156989"/>
                <a:gd name="connsiteX3" fmla="*/ 1779984 w 1779984"/>
                <a:gd name="connsiteY3" fmla="*/ 192835 h 1156989"/>
                <a:gd name="connsiteX4" fmla="*/ 1779984 w 1779984"/>
                <a:gd name="connsiteY4" fmla="*/ 964154 h 1156989"/>
                <a:gd name="connsiteX5" fmla="*/ 1587149 w 1779984"/>
                <a:gd name="connsiteY5" fmla="*/ 1156989 h 1156989"/>
                <a:gd name="connsiteX6" fmla="*/ 192835 w 1779984"/>
                <a:gd name="connsiteY6" fmla="*/ 1156989 h 1156989"/>
                <a:gd name="connsiteX7" fmla="*/ 0 w 1779984"/>
                <a:gd name="connsiteY7" fmla="*/ 964154 h 1156989"/>
                <a:gd name="connsiteX8" fmla="*/ 0 w 1779984"/>
                <a:gd name="connsiteY8" fmla="*/ 192835 h 1156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9984" h="1156989">
                  <a:moveTo>
                    <a:pt x="0" y="192835"/>
                  </a:moveTo>
                  <a:cubicBezTo>
                    <a:pt x="0" y="86335"/>
                    <a:pt x="86335" y="0"/>
                    <a:pt x="192835" y="0"/>
                  </a:cubicBezTo>
                  <a:lnTo>
                    <a:pt x="1587149" y="0"/>
                  </a:lnTo>
                  <a:cubicBezTo>
                    <a:pt x="1693649" y="0"/>
                    <a:pt x="1779984" y="86335"/>
                    <a:pt x="1779984" y="192835"/>
                  </a:cubicBezTo>
                  <a:lnTo>
                    <a:pt x="1779984" y="964154"/>
                  </a:lnTo>
                  <a:cubicBezTo>
                    <a:pt x="1779984" y="1070654"/>
                    <a:pt x="1693649" y="1156989"/>
                    <a:pt x="1587149" y="1156989"/>
                  </a:cubicBezTo>
                  <a:lnTo>
                    <a:pt x="192835" y="1156989"/>
                  </a:lnTo>
                  <a:cubicBezTo>
                    <a:pt x="86335" y="1156989"/>
                    <a:pt x="0" y="1070654"/>
                    <a:pt x="0" y="964154"/>
                  </a:cubicBezTo>
                  <a:lnTo>
                    <a:pt x="0" y="19283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7930" tIns="227930" rIns="227930" bIns="22793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500" kern="1200"/>
            </a:p>
          </p:txBody>
        </p:sp>
        <p:sp>
          <p:nvSpPr>
            <p:cNvPr id="8" name="Freeform 7"/>
            <p:cNvSpPr/>
            <p:nvPr/>
          </p:nvSpPr>
          <p:spPr>
            <a:xfrm>
              <a:off x="3785873" y="1301321"/>
              <a:ext cx="4620252" cy="462025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212328" y="183458"/>
                  </a:moveTo>
                  <a:arcTo wR="2310126" hR="2310126" stAng="17579295" swAng="1959991"/>
                </a:path>
              </a:pathLst>
            </a:custGeom>
            <a:noFill/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7403068" y="2319084"/>
              <a:ext cx="1779984" cy="1156989"/>
            </a:xfrm>
            <a:custGeom>
              <a:avLst/>
              <a:gdLst>
                <a:gd name="connsiteX0" fmla="*/ 0 w 1779984"/>
                <a:gd name="connsiteY0" fmla="*/ 192835 h 1156989"/>
                <a:gd name="connsiteX1" fmla="*/ 192835 w 1779984"/>
                <a:gd name="connsiteY1" fmla="*/ 0 h 1156989"/>
                <a:gd name="connsiteX2" fmla="*/ 1587149 w 1779984"/>
                <a:gd name="connsiteY2" fmla="*/ 0 h 1156989"/>
                <a:gd name="connsiteX3" fmla="*/ 1779984 w 1779984"/>
                <a:gd name="connsiteY3" fmla="*/ 192835 h 1156989"/>
                <a:gd name="connsiteX4" fmla="*/ 1779984 w 1779984"/>
                <a:gd name="connsiteY4" fmla="*/ 964154 h 1156989"/>
                <a:gd name="connsiteX5" fmla="*/ 1587149 w 1779984"/>
                <a:gd name="connsiteY5" fmla="*/ 1156989 h 1156989"/>
                <a:gd name="connsiteX6" fmla="*/ 192835 w 1779984"/>
                <a:gd name="connsiteY6" fmla="*/ 1156989 h 1156989"/>
                <a:gd name="connsiteX7" fmla="*/ 0 w 1779984"/>
                <a:gd name="connsiteY7" fmla="*/ 964154 h 1156989"/>
                <a:gd name="connsiteX8" fmla="*/ 0 w 1779984"/>
                <a:gd name="connsiteY8" fmla="*/ 192835 h 1156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9984" h="1156989">
                  <a:moveTo>
                    <a:pt x="0" y="192835"/>
                  </a:moveTo>
                  <a:cubicBezTo>
                    <a:pt x="0" y="86335"/>
                    <a:pt x="86335" y="0"/>
                    <a:pt x="192835" y="0"/>
                  </a:cubicBezTo>
                  <a:lnTo>
                    <a:pt x="1587149" y="0"/>
                  </a:lnTo>
                  <a:cubicBezTo>
                    <a:pt x="1693649" y="0"/>
                    <a:pt x="1779984" y="86335"/>
                    <a:pt x="1779984" y="192835"/>
                  </a:cubicBezTo>
                  <a:lnTo>
                    <a:pt x="1779984" y="964154"/>
                  </a:lnTo>
                  <a:cubicBezTo>
                    <a:pt x="1779984" y="1070654"/>
                    <a:pt x="1693649" y="1156989"/>
                    <a:pt x="1587149" y="1156989"/>
                  </a:cubicBezTo>
                  <a:lnTo>
                    <a:pt x="192835" y="1156989"/>
                  </a:lnTo>
                  <a:cubicBezTo>
                    <a:pt x="86335" y="1156989"/>
                    <a:pt x="0" y="1070654"/>
                    <a:pt x="0" y="964154"/>
                  </a:cubicBezTo>
                  <a:lnTo>
                    <a:pt x="0" y="19283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7930" tIns="227930" rIns="227930" bIns="22793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500" kern="120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785873" y="1301321"/>
              <a:ext cx="4620252" cy="462025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617101" y="2189512"/>
                  </a:moveTo>
                  <a:arcTo wR="2310126" hR="2310126" stAng="21420430" swAng="2195114"/>
                </a:path>
              </a:pathLst>
            </a:custGeom>
            <a:noFill/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563865" y="4901884"/>
              <a:ext cx="1779984" cy="1156989"/>
            </a:xfrm>
            <a:custGeom>
              <a:avLst/>
              <a:gdLst>
                <a:gd name="connsiteX0" fmla="*/ 0 w 1779984"/>
                <a:gd name="connsiteY0" fmla="*/ 192835 h 1156989"/>
                <a:gd name="connsiteX1" fmla="*/ 192835 w 1779984"/>
                <a:gd name="connsiteY1" fmla="*/ 0 h 1156989"/>
                <a:gd name="connsiteX2" fmla="*/ 1587149 w 1779984"/>
                <a:gd name="connsiteY2" fmla="*/ 0 h 1156989"/>
                <a:gd name="connsiteX3" fmla="*/ 1779984 w 1779984"/>
                <a:gd name="connsiteY3" fmla="*/ 192835 h 1156989"/>
                <a:gd name="connsiteX4" fmla="*/ 1779984 w 1779984"/>
                <a:gd name="connsiteY4" fmla="*/ 964154 h 1156989"/>
                <a:gd name="connsiteX5" fmla="*/ 1587149 w 1779984"/>
                <a:gd name="connsiteY5" fmla="*/ 1156989 h 1156989"/>
                <a:gd name="connsiteX6" fmla="*/ 192835 w 1779984"/>
                <a:gd name="connsiteY6" fmla="*/ 1156989 h 1156989"/>
                <a:gd name="connsiteX7" fmla="*/ 0 w 1779984"/>
                <a:gd name="connsiteY7" fmla="*/ 964154 h 1156989"/>
                <a:gd name="connsiteX8" fmla="*/ 0 w 1779984"/>
                <a:gd name="connsiteY8" fmla="*/ 192835 h 1156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9984" h="1156989">
                  <a:moveTo>
                    <a:pt x="0" y="192835"/>
                  </a:moveTo>
                  <a:cubicBezTo>
                    <a:pt x="0" y="86335"/>
                    <a:pt x="86335" y="0"/>
                    <a:pt x="192835" y="0"/>
                  </a:cubicBezTo>
                  <a:lnTo>
                    <a:pt x="1587149" y="0"/>
                  </a:lnTo>
                  <a:cubicBezTo>
                    <a:pt x="1693649" y="0"/>
                    <a:pt x="1779984" y="86335"/>
                    <a:pt x="1779984" y="192835"/>
                  </a:cubicBezTo>
                  <a:lnTo>
                    <a:pt x="1779984" y="964154"/>
                  </a:lnTo>
                  <a:cubicBezTo>
                    <a:pt x="1779984" y="1070654"/>
                    <a:pt x="1693649" y="1156989"/>
                    <a:pt x="1587149" y="1156989"/>
                  </a:cubicBezTo>
                  <a:lnTo>
                    <a:pt x="192835" y="1156989"/>
                  </a:lnTo>
                  <a:cubicBezTo>
                    <a:pt x="86335" y="1156989"/>
                    <a:pt x="0" y="1070654"/>
                    <a:pt x="0" y="964154"/>
                  </a:cubicBezTo>
                  <a:lnTo>
                    <a:pt x="0" y="19283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7930" tIns="227930" rIns="227930" bIns="22793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500" kern="120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785873" y="1301321"/>
              <a:ext cx="4620252" cy="462025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768824" y="4574254"/>
                  </a:moveTo>
                  <a:arcTo wR="2310126" hR="2310126" stAng="4712834" swAng="1374332"/>
                </a:path>
              </a:pathLst>
            </a:custGeom>
            <a:noFill/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3848149" y="4901884"/>
              <a:ext cx="1779984" cy="1156989"/>
            </a:xfrm>
            <a:custGeom>
              <a:avLst/>
              <a:gdLst>
                <a:gd name="connsiteX0" fmla="*/ 0 w 1779984"/>
                <a:gd name="connsiteY0" fmla="*/ 192835 h 1156989"/>
                <a:gd name="connsiteX1" fmla="*/ 192835 w 1779984"/>
                <a:gd name="connsiteY1" fmla="*/ 0 h 1156989"/>
                <a:gd name="connsiteX2" fmla="*/ 1587149 w 1779984"/>
                <a:gd name="connsiteY2" fmla="*/ 0 h 1156989"/>
                <a:gd name="connsiteX3" fmla="*/ 1779984 w 1779984"/>
                <a:gd name="connsiteY3" fmla="*/ 192835 h 1156989"/>
                <a:gd name="connsiteX4" fmla="*/ 1779984 w 1779984"/>
                <a:gd name="connsiteY4" fmla="*/ 964154 h 1156989"/>
                <a:gd name="connsiteX5" fmla="*/ 1587149 w 1779984"/>
                <a:gd name="connsiteY5" fmla="*/ 1156989 h 1156989"/>
                <a:gd name="connsiteX6" fmla="*/ 192835 w 1779984"/>
                <a:gd name="connsiteY6" fmla="*/ 1156989 h 1156989"/>
                <a:gd name="connsiteX7" fmla="*/ 0 w 1779984"/>
                <a:gd name="connsiteY7" fmla="*/ 964154 h 1156989"/>
                <a:gd name="connsiteX8" fmla="*/ 0 w 1779984"/>
                <a:gd name="connsiteY8" fmla="*/ 192835 h 1156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9984" h="1156989">
                  <a:moveTo>
                    <a:pt x="0" y="192835"/>
                  </a:moveTo>
                  <a:cubicBezTo>
                    <a:pt x="0" y="86335"/>
                    <a:pt x="86335" y="0"/>
                    <a:pt x="192835" y="0"/>
                  </a:cubicBezTo>
                  <a:lnTo>
                    <a:pt x="1587149" y="0"/>
                  </a:lnTo>
                  <a:cubicBezTo>
                    <a:pt x="1693649" y="0"/>
                    <a:pt x="1779984" y="86335"/>
                    <a:pt x="1779984" y="192835"/>
                  </a:cubicBezTo>
                  <a:lnTo>
                    <a:pt x="1779984" y="964154"/>
                  </a:lnTo>
                  <a:cubicBezTo>
                    <a:pt x="1779984" y="1070654"/>
                    <a:pt x="1693649" y="1156989"/>
                    <a:pt x="1587149" y="1156989"/>
                  </a:cubicBezTo>
                  <a:lnTo>
                    <a:pt x="192835" y="1156989"/>
                  </a:lnTo>
                  <a:cubicBezTo>
                    <a:pt x="86335" y="1156989"/>
                    <a:pt x="0" y="1070654"/>
                    <a:pt x="0" y="964154"/>
                  </a:cubicBezTo>
                  <a:lnTo>
                    <a:pt x="0" y="19283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7930" tIns="227930" rIns="227930" bIns="22793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500" kern="120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785873" y="1301321"/>
              <a:ext cx="4620252" cy="462025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85803" y="3588275"/>
                  </a:moveTo>
                  <a:arcTo wR="2310126" hR="2310126" stAng="8784456" swAng="2195114"/>
                </a:path>
              </a:pathLst>
            </a:custGeom>
            <a:noFill/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3008947" y="2319084"/>
              <a:ext cx="1779984" cy="1156989"/>
            </a:xfrm>
            <a:custGeom>
              <a:avLst/>
              <a:gdLst>
                <a:gd name="connsiteX0" fmla="*/ 0 w 1779984"/>
                <a:gd name="connsiteY0" fmla="*/ 192835 h 1156989"/>
                <a:gd name="connsiteX1" fmla="*/ 192835 w 1779984"/>
                <a:gd name="connsiteY1" fmla="*/ 0 h 1156989"/>
                <a:gd name="connsiteX2" fmla="*/ 1587149 w 1779984"/>
                <a:gd name="connsiteY2" fmla="*/ 0 h 1156989"/>
                <a:gd name="connsiteX3" fmla="*/ 1779984 w 1779984"/>
                <a:gd name="connsiteY3" fmla="*/ 192835 h 1156989"/>
                <a:gd name="connsiteX4" fmla="*/ 1779984 w 1779984"/>
                <a:gd name="connsiteY4" fmla="*/ 964154 h 1156989"/>
                <a:gd name="connsiteX5" fmla="*/ 1587149 w 1779984"/>
                <a:gd name="connsiteY5" fmla="*/ 1156989 h 1156989"/>
                <a:gd name="connsiteX6" fmla="*/ 192835 w 1779984"/>
                <a:gd name="connsiteY6" fmla="*/ 1156989 h 1156989"/>
                <a:gd name="connsiteX7" fmla="*/ 0 w 1779984"/>
                <a:gd name="connsiteY7" fmla="*/ 964154 h 1156989"/>
                <a:gd name="connsiteX8" fmla="*/ 0 w 1779984"/>
                <a:gd name="connsiteY8" fmla="*/ 192835 h 1156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9984" h="1156989">
                  <a:moveTo>
                    <a:pt x="0" y="192835"/>
                  </a:moveTo>
                  <a:cubicBezTo>
                    <a:pt x="0" y="86335"/>
                    <a:pt x="86335" y="0"/>
                    <a:pt x="192835" y="0"/>
                  </a:cubicBezTo>
                  <a:lnTo>
                    <a:pt x="1587149" y="0"/>
                  </a:lnTo>
                  <a:cubicBezTo>
                    <a:pt x="1693649" y="0"/>
                    <a:pt x="1779984" y="86335"/>
                    <a:pt x="1779984" y="192835"/>
                  </a:cubicBezTo>
                  <a:lnTo>
                    <a:pt x="1779984" y="964154"/>
                  </a:lnTo>
                  <a:cubicBezTo>
                    <a:pt x="1779984" y="1070654"/>
                    <a:pt x="1693649" y="1156989"/>
                    <a:pt x="1587149" y="1156989"/>
                  </a:cubicBezTo>
                  <a:lnTo>
                    <a:pt x="192835" y="1156989"/>
                  </a:lnTo>
                  <a:cubicBezTo>
                    <a:pt x="86335" y="1156989"/>
                    <a:pt x="0" y="1070654"/>
                    <a:pt x="0" y="964154"/>
                  </a:cubicBezTo>
                  <a:lnTo>
                    <a:pt x="0" y="19283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7930" tIns="227930" rIns="227930" bIns="22793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500" kern="12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3785873" y="1301321"/>
              <a:ext cx="4620252" cy="462025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02763" y="1006803"/>
                  </a:moveTo>
                  <a:arcTo wR="2310126" hR="2310126" stAng="12860714" swAng="1959991"/>
                </a:path>
              </a:pathLst>
            </a:custGeom>
            <a:noFill/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0" name="TextBox 19"/>
          <p:cNvSpPr txBox="1"/>
          <p:nvPr/>
        </p:nvSpPr>
        <p:spPr>
          <a:xfrm>
            <a:off x="1186641" y="530758"/>
            <a:ext cx="3269462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8326" y="2465779"/>
            <a:ext cx="45660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রেখাচিত্রে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বসাও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95427" y="2249016"/>
            <a:ext cx="2010778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1177"/>
            <a:ext cx="12092035" cy="192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84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70584"/>
            <a:ext cx="12092035" cy="18320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157161" y="1431474"/>
            <a:ext cx="5241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১।শক্তির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রূপান্তর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0628" y="2077805"/>
            <a:ext cx="11292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উত্তরঃশক্তির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এই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রূপান্তর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0628" y="3536580"/>
            <a:ext cx="10344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২।টেলিভিশন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চালালে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5429" y="4332929"/>
            <a:ext cx="9026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টেলিভিশন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4303" y="403587"/>
            <a:ext cx="69378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050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492" y="-174675"/>
            <a:ext cx="4828501" cy="40432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356" y="2687021"/>
            <a:ext cx="7566029" cy="2382218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6" name="Down Arrow Callout 5"/>
          <p:cNvSpPr/>
          <p:nvPr/>
        </p:nvSpPr>
        <p:spPr>
          <a:xfrm>
            <a:off x="3165231" y="896361"/>
            <a:ext cx="3127740" cy="149875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509900" y="999405"/>
            <a:ext cx="3108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/>
              </a:rPr>
              <a:t>বাড়ীর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কাজ</a:t>
            </a:r>
            <a:r>
              <a:rPr lang="en-US" sz="3600" dirty="0" smtClean="0">
                <a:latin typeface="NikoshBAN"/>
              </a:rPr>
              <a:t> </a:t>
            </a:r>
            <a:endParaRPr lang="en-US" sz="3600" dirty="0">
              <a:latin typeface="NikoshBAN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58"/>
            <a:ext cx="2614246" cy="199369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1177"/>
            <a:ext cx="12092035" cy="192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40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" y="85344"/>
            <a:ext cx="12192000" cy="89733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202546" y="1634192"/>
            <a:ext cx="99699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04519">
            <a:off x="8770415" y="1860086"/>
            <a:ext cx="333375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11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8936" cy="63071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376" y="0"/>
            <a:ext cx="3420533" cy="5977453"/>
          </a:xfrm>
          <a:prstGeom prst="rect">
            <a:avLst/>
          </a:prstGeom>
        </p:spPr>
      </p:pic>
      <p:sp>
        <p:nvSpPr>
          <p:cNvPr id="2" name="Content Placeholder 2"/>
          <p:cNvSpPr txBox="1">
            <a:spLocks/>
          </p:cNvSpPr>
          <p:nvPr/>
        </p:nvSpPr>
        <p:spPr>
          <a:xfrm>
            <a:off x="3660030" y="1786223"/>
            <a:ext cx="6401798" cy="3419475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মুন্নি</a:t>
            </a:r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44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bn-BD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বরদেশ্বরী</a:t>
            </a:r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সরকারি প্রাথমিক বিদ্যালয়।</a:t>
            </a:r>
            <a:endParaRPr lang="en-US" sz="44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ঠাকুরগাঁও</a:t>
            </a:r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ঠাকুরগাঁও</a:t>
            </a:r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buNone/>
            </a:pPr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মোবাঃ০১৭১৬২৭৬৪৬৮ </a:t>
            </a:r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75137" y="598969"/>
            <a:ext cx="4598894" cy="83099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bn-IN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উপস্থাপনায়</a:t>
            </a: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ঃ </a:t>
            </a:r>
            <a:endParaRPr lang="bn-IN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0953"/>
            <a:ext cx="12092035" cy="21639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9469">
            <a:off x="678056" y="124110"/>
            <a:ext cx="3333750" cy="33242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62466">
            <a:off x="8920802" y="436572"/>
            <a:ext cx="333375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86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4" y="-122157"/>
            <a:ext cx="3610636" cy="5375381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2209197" y="12813"/>
            <a:ext cx="4759570" cy="139295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9536"/>
            <a:ext cx="12092035" cy="2921022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2644739" y="467171"/>
            <a:ext cx="4142923" cy="59436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পরিচিতিঃ 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314" y="0"/>
            <a:ext cx="3760204" cy="392416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07014" y="1455023"/>
            <a:ext cx="53963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বিষয়ঃপ্রাথমিক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শ্রেণিঃ৫ম</a:t>
            </a:r>
          </a:p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পাঠঃপদার্থ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রুপ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সময়ঃ৪০মিঃ</a:t>
            </a:r>
          </a:p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১৬.০৭.২০২১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99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1086" y="2174679"/>
            <a:ext cx="86720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১৬.৩.১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রূপান্তর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4" y="3936978"/>
            <a:ext cx="12092035" cy="2921022"/>
          </a:xfrm>
          <a:prstGeom prst="rect">
            <a:avLst/>
          </a:prstGeom>
        </p:spPr>
      </p:pic>
      <p:sp>
        <p:nvSpPr>
          <p:cNvPr id="4" name="6-Point Star 3"/>
          <p:cNvSpPr/>
          <p:nvPr/>
        </p:nvSpPr>
        <p:spPr>
          <a:xfrm>
            <a:off x="3520468" y="-45887"/>
            <a:ext cx="4575019" cy="1335305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15828" y="323743"/>
            <a:ext cx="22429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3600" dirty="0"/>
          </a:p>
        </p:txBody>
      </p:sp>
      <p:sp>
        <p:nvSpPr>
          <p:cNvPr id="5" name="Right Arrow 4"/>
          <p:cNvSpPr/>
          <p:nvPr/>
        </p:nvSpPr>
        <p:spPr>
          <a:xfrm>
            <a:off x="1963395" y="2144001"/>
            <a:ext cx="1109472" cy="792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18131" y="1393544"/>
            <a:ext cx="7229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NikoshBAN" panose="02000000000000000000"/>
              </a:rPr>
              <a:t>এ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/>
              </a:rPr>
              <a:t>পাঠ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/>
              </a:rPr>
              <a:t>শেষে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/>
              </a:rPr>
              <a:t>শিক্ষার্থীরা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/>
              </a:rPr>
              <a:t> …………</a:t>
            </a:r>
            <a:endParaRPr lang="en-US" sz="3600" dirty="0">
              <a:solidFill>
                <a:srgbClr val="C00000"/>
              </a:solidFill>
              <a:latin typeface="NikoshBAN" panose="0200000000000000000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86" y="-45887"/>
            <a:ext cx="2400300" cy="47339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346" y="0"/>
            <a:ext cx="1459653" cy="111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11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1614"/>
            <a:ext cx="12092035" cy="292102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193475" y="492935"/>
            <a:ext cx="6675359" cy="4867022"/>
            <a:chOff x="3181166" y="777503"/>
            <a:chExt cx="5788606" cy="5269216"/>
          </a:xfrm>
        </p:grpSpPr>
        <p:sp>
          <p:nvSpPr>
            <p:cNvPr id="4" name="Freeform 3"/>
            <p:cNvSpPr/>
            <p:nvPr/>
          </p:nvSpPr>
          <p:spPr>
            <a:xfrm>
              <a:off x="5219297" y="2716607"/>
              <a:ext cx="1589093" cy="1424781"/>
            </a:xfrm>
            <a:custGeom>
              <a:avLst/>
              <a:gdLst>
                <a:gd name="connsiteX0" fmla="*/ 0 w 1424781"/>
                <a:gd name="connsiteY0" fmla="*/ 712391 h 1424781"/>
                <a:gd name="connsiteX1" fmla="*/ 712391 w 1424781"/>
                <a:gd name="connsiteY1" fmla="*/ 0 h 1424781"/>
                <a:gd name="connsiteX2" fmla="*/ 1424782 w 1424781"/>
                <a:gd name="connsiteY2" fmla="*/ 712391 h 1424781"/>
                <a:gd name="connsiteX3" fmla="*/ 712391 w 1424781"/>
                <a:gd name="connsiteY3" fmla="*/ 1424782 h 1424781"/>
                <a:gd name="connsiteX4" fmla="*/ 0 w 1424781"/>
                <a:gd name="connsiteY4" fmla="*/ 712391 h 1424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4781" h="1424781">
                  <a:moveTo>
                    <a:pt x="0" y="712391"/>
                  </a:moveTo>
                  <a:cubicBezTo>
                    <a:pt x="0" y="318948"/>
                    <a:pt x="318948" y="0"/>
                    <a:pt x="712391" y="0"/>
                  </a:cubicBezTo>
                  <a:cubicBezTo>
                    <a:pt x="1105834" y="0"/>
                    <a:pt x="1424782" y="318948"/>
                    <a:pt x="1424782" y="712391"/>
                  </a:cubicBezTo>
                  <a:cubicBezTo>
                    <a:pt x="1424782" y="1105834"/>
                    <a:pt x="1105834" y="1424782"/>
                    <a:pt x="712391" y="1424782"/>
                  </a:cubicBezTo>
                  <a:cubicBezTo>
                    <a:pt x="318948" y="1424782"/>
                    <a:pt x="0" y="1105834"/>
                    <a:pt x="0" y="712391"/>
                  </a:cubicBez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9294" tIns="249294" rIns="249294" bIns="249294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সূর্য</a:t>
              </a:r>
              <a:endParaRPr lang="en-US" sz="32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 rot="16200000">
              <a:off x="6315165" y="2270497"/>
              <a:ext cx="301660" cy="484425"/>
            </a:xfrm>
            <a:custGeom>
              <a:avLst/>
              <a:gdLst>
                <a:gd name="connsiteX0" fmla="*/ 0 w 301660"/>
                <a:gd name="connsiteY0" fmla="*/ 96885 h 484425"/>
                <a:gd name="connsiteX1" fmla="*/ 150830 w 301660"/>
                <a:gd name="connsiteY1" fmla="*/ 96885 h 484425"/>
                <a:gd name="connsiteX2" fmla="*/ 150830 w 301660"/>
                <a:gd name="connsiteY2" fmla="*/ 0 h 484425"/>
                <a:gd name="connsiteX3" fmla="*/ 301660 w 301660"/>
                <a:gd name="connsiteY3" fmla="*/ 242213 h 484425"/>
                <a:gd name="connsiteX4" fmla="*/ 150830 w 301660"/>
                <a:gd name="connsiteY4" fmla="*/ 484425 h 484425"/>
                <a:gd name="connsiteX5" fmla="*/ 150830 w 301660"/>
                <a:gd name="connsiteY5" fmla="*/ 387540 h 484425"/>
                <a:gd name="connsiteX6" fmla="*/ 0 w 301660"/>
                <a:gd name="connsiteY6" fmla="*/ 387540 h 484425"/>
                <a:gd name="connsiteX7" fmla="*/ 0 w 301660"/>
                <a:gd name="connsiteY7" fmla="*/ 96885 h 48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1660" h="484425">
                  <a:moveTo>
                    <a:pt x="0" y="96885"/>
                  </a:moveTo>
                  <a:lnTo>
                    <a:pt x="150830" y="96885"/>
                  </a:lnTo>
                  <a:lnTo>
                    <a:pt x="150830" y="0"/>
                  </a:lnTo>
                  <a:lnTo>
                    <a:pt x="301660" y="242213"/>
                  </a:lnTo>
                  <a:lnTo>
                    <a:pt x="150830" y="484425"/>
                  </a:lnTo>
                  <a:lnTo>
                    <a:pt x="150830" y="387540"/>
                  </a:lnTo>
                  <a:lnTo>
                    <a:pt x="0" y="387540"/>
                  </a:lnTo>
                  <a:lnTo>
                    <a:pt x="0" y="96885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96884" rIns="90498" bIns="96885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/>
            </a:p>
          </p:txBody>
        </p:sp>
        <p:sp>
          <p:nvSpPr>
            <p:cNvPr id="9" name="Freeform 8"/>
            <p:cNvSpPr/>
            <p:nvPr/>
          </p:nvSpPr>
          <p:spPr>
            <a:xfrm>
              <a:off x="6372046" y="777503"/>
              <a:ext cx="1666691" cy="1424781"/>
            </a:xfrm>
            <a:custGeom>
              <a:avLst/>
              <a:gdLst>
                <a:gd name="connsiteX0" fmla="*/ 0 w 1424781"/>
                <a:gd name="connsiteY0" fmla="*/ 712391 h 1424781"/>
                <a:gd name="connsiteX1" fmla="*/ 712391 w 1424781"/>
                <a:gd name="connsiteY1" fmla="*/ 0 h 1424781"/>
                <a:gd name="connsiteX2" fmla="*/ 1424782 w 1424781"/>
                <a:gd name="connsiteY2" fmla="*/ 712391 h 1424781"/>
                <a:gd name="connsiteX3" fmla="*/ 712391 w 1424781"/>
                <a:gd name="connsiteY3" fmla="*/ 1424782 h 1424781"/>
                <a:gd name="connsiteX4" fmla="*/ 0 w 1424781"/>
                <a:gd name="connsiteY4" fmla="*/ 712391 h 1424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4781" h="1424781">
                  <a:moveTo>
                    <a:pt x="0" y="712391"/>
                  </a:moveTo>
                  <a:cubicBezTo>
                    <a:pt x="0" y="318948"/>
                    <a:pt x="318948" y="0"/>
                    <a:pt x="712391" y="0"/>
                  </a:cubicBezTo>
                  <a:cubicBezTo>
                    <a:pt x="1105834" y="0"/>
                    <a:pt x="1424782" y="318948"/>
                    <a:pt x="1424782" y="712391"/>
                  </a:cubicBezTo>
                  <a:cubicBezTo>
                    <a:pt x="1424782" y="1105834"/>
                    <a:pt x="1105834" y="1424782"/>
                    <a:pt x="712391" y="1424782"/>
                  </a:cubicBezTo>
                  <a:cubicBezTo>
                    <a:pt x="318948" y="1424782"/>
                    <a:pt x="0" y="1105834"/>
                    <a:pt x="0" y="712391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9294" tIns="249294" rIns="249294" bIns="249294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রাসায়নিক</a:t>
              </a:r>
              <a:r>
                <a:rPr lang="en-US" sz="320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kern="12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শক্তি</a:t>
              </a:r>
              <a:endParaRPr lang="en-US" sz="32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6886298" y="3425827"/>
              <a:ext cx="301660" cy="484425"/>
            </a:xfrm>
            <a:custGeom>
              <a:avLst/>
              <a:gdLst>
                <a:gd name="connsiteX0" fmla="*/ 0 w 301660"/>
                <a:gd name="connsiteY0" fmla="*/ 96885 h 484425"/>
                <a:gd name="connsiteX1" fmla="*/ 150830 w 301660"/>
                <a:gd name="connsiteY1" fmla="*/ 96885 h 484425"/>
                <a:gd name="connsiteX2" fmla="*/ 150830 w 301660"/>
                <a:gd name="connsiteY2" fmla="*/ 0 h 484425"/>
                <a:gd name="connsiteX3" fmla="*/ 301660 w 301660"/>
                <a:gd name="connsiteY3" fmla="*/ 242213 h 484425"/>
                <a:gd name="connsiteX4" fmla="*/ 150830 w 301660"/>
                <a:gd name="connsiteY4" fmla="*/ 484425 h 484425"/>
                <a:gd name="connsiteX5" fmla="*/ 150830 w 301660"/>
                <a:gd name="connsiteY5" fmla="*/ 387540 h 484425"/>
                <a:gd name="connsiteX6" fmla="*/ 0 w 301660"/>
                <a:gd name="connsiteY6" fmla="*/ 387540 h 484425"/>
                <a:gd name="connsiteX7" fmla="*/ 0 w 301660"/>
                <a:gd name="connsiteY7" fmla="*/ 96885 h 48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1660" h="484425">
                  <a:moveTo>
                    <a:pt x="0" y="96885"/>
                  </a:moveTo>
                  <a:lnTo>
                    <a:pt x="150830" y="96885"/>
                  </a:lnTo>
                  <a:lnTo>
                    <a:pt x="150830" y="0"/>
                  </a:lnTo>
                  <a:lnTo>
                    <a:pt x="301660" y="242213"/>
                  </a:lnTo>
                  <a:lnTo>
                    <a:pt x="150830" y="484425"/>
                  </a:lnTo>
                  <a:lnTo>
                    <a:pt x="150830" y="387540"/>
                  </a:lnTo>
                  <a:lnTo>
                    <a:pt x="0" y="387540"/>
                  </a:lnTo>
                  <a:lnTo>
                    <a:pt x="0" y="96885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96885" rIns="90498" bIns="96885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7307297" y="2896211"/>
              <a:ext cx="1662475" cy="1549999"/>
            </a:xfrm>
            <a:custGeom>
              <a:avLst/>
              <a:gdLst>
                <a:gd name="connsiteX0" fmla="*/ 0 w 1424781"/>
                <a:gd name="connsiteY0" fmla="*/ 712391 h 1424781"/>
                <a:gd name="connsiteX1" fmla="*/ 712391 w 1424781"/>
                <a:gd name="connsiteY1" fmla="*/ 0 h 1424781"/>
                <a:gd name="connsiteX2" fmla="*/ 1424782 w 1424781"/>
                <a:gd name="connsiteY2" fmla="*/ 712391 h 1424781"/>
                <a:gd name="connsiteX3" fmla="*/ 712391 w 1424781"/>
                <a:gd name="connsiteY3" fmla="*/ 1424782 h 1424781"/>
                <a:gd name="connsiteX4" fmla="*/ 0 w 1424781"/>
                <a:gd name="connsiteY4" fmla="*/ 712391 h 1424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4781" h="1424781">
                  <a:moveTo>
                    <a:pt x="0" y="712391"/>
                  </a:moveTo>
                  <a:cubicBezTo>
                    <a:pt x="0" y="318948"/>
                    <a:pt x="318948" y="0"/>
                    <a:pt x="712391" y="0"/>
                  </a:cubicBezTo>
                  <a:cubicBezTo>
                    <a:pt x="1105834" y="0"/>
                    <a:pt x="1424782" y="318948"/>
                    <a:pt x="1424782" y="712391"/>
                  </a:cubicBezTo>
                  <a:cubicBezTo>
                    <a:pt x="1424782" y="1105834"/>
                    <a:pt x="1105834" y="1424782"/>
                    <a:pt x="712391" y="1424782"/>
                  </a:cubicBezTo>
                  <a:cubicBezTo>
                    <a:pt x="318948" y="1424782"/>
                    <a:pt x="0" y="1105834"/>
                    <a:pt x="0" y="712391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9294" tIns="249294" rIns="249294" bIns="249294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বিদ্যু</a:t>
              </a:r>
              <a:r>
                <a:rPr lang="en-US" sz="360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ৎ </a:t>
              </a:r>
              <a:r>
                <a:rPr lang="en-US" sz="3600" kern="12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শক্তি</a:t>
              </a:r>
              <a:endParaRPr lang="en-US" sz="36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 rot="5400000">
              <a:off x="5979003" y="4146044"/>
              <a:ext cx="301660" cy="484425"/>
            </a:xfrm>
            <a:custGeom>
              <a:avLst/>
              <a:gdLst>
                <a:gd name="connsiteX0" fmla="*/ 0 w 301660"/>
                <a:gd name="connsiteY0" fmla="*/ 96885 h 484425"/>
                <a:gd name="connsiteX1" fmla="*/ 150830 w 301660"/>
                <a:gd name="connsiteY1" fmla="*/ 96885 h 484425"/>
                <a:gd name="connsiteX2" fmla="*/ 150830 w 301660"/>
                <a:gd name="connsiteY2" fmla="*/ 0 h 484425"/>
                <a:gd name="connsiteX3" fmla="*/ 301660 w 301660"/>
                <a:gd name="connsiteY3" fmla="*/ 242213 h 484425"/>
                <a:gd name="connsiteX4" fmla="*/ 150830 w 301660"/>
                <a:gd name="connsiteY4" fmla="*/ 484425 h 484425"/>
                <a:gd name="connsiteX5" fmla="*/ 150830 w 301660"/>
                <a:gd name="connsiteY5" fmla="*/ 387540 h 484425"/>
                <a:gd name="connsiteX6" fmla="*/ 0 w 301660"/>
                <a:gd name="connsiteY6" fmla="*/ 387540 h 484425"/>
                <a:gd name="connsiteX7" fmla="*/ 0 w 301660"/>
                <a:gd name="connsiteY7" fmla="*/ 96885 h 48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1660" h="484425">
                  <a:moveTo>
                    <a:pt x="0" y="96885"/>
                  </a:moveTo>
                  <a:lnTo>
                    <a:pt x="150830" y="96885"/>
                  </a:lnTo>
                  <a:lnTo>
                    <a:pt x="150830" y="0"/>
                  </a:lnTo>
                  <a:lnTo>
                    <a:pt x="301660" y="242213"/>
                  </a:lnTo>
                  <a:lnTo>
                    <a:pt x="150830" y="484425"/>
                  </a:lnTo>
                  <a:lnTo>
                    <a:pt x="150830" y="387540"/>
                  </a:lnTo>
                  <a:lnTo>
                    <a:pt x="0" y="387540"/>
                  </a:lnTo>
                  <a:lnTo>
                    <a:pt x="0" y="96885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96884" rIns="90497" bIns="96885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5291716" y="4621938"/>
              <a:ext cx="1830264" cy="1424781"/>
            </a:xfrm>
            <a:custGeom>
              <a:avLst/>
              <a:gdLst>
                <a:gd name="connsiteX0" fmla="*/ 0 w 1424781"/>
                <a:gd name="connsiteY0" fmla="*/ 712391 h 1424781"/>
                <a:gd name="connsiteX1" fmla="*/ 712391 w 1424781"/>
                <a:gd name="connsiteY1" fmla="*/ 0 h 1424781"/>
                <a:gd name="connsiteX2" fmla="*/ 1424782 w 1424781"/>
                <a:gd name="connsiteY2" fmla="*/ 712391 h 1424781"/>
                <a:gd name="connsiteX3" fmla="*/ 712391 w 1424781"/>
                <a:gd name="connsiteY3" fmla="*/ 1424782 h 1424781"/>
                <a:gd name="connsiteX4" fmla="*/ 0 w 1424781"/>
                <a:gd name="connsiteY4" fmla="*/ 712391 h 1424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4781" h="1424781">
                  <a:moveTo>
                    <a:pt x="0" y="712391"/>
                  </a:moveTo>
                  <a:cubicBezTo>
                    <a:pt x="0" y="318948"/>
                    <a:pt x="318948" y="0"/>
                    <a:pt x="712391" y="0"/>
                  </a:cubicBezTo>
                  <a:cubicBezTo>
                    <a:pt x="1105834" y="0"/>
                    <a:pt x="1424782" y="318948"/>
                    <a:pt x="1424782" y="712391"/>
                  </a:cubicBezTo>
                  <a:cubicBezTo>
                    <a:pt x="1424782" y="1105834"/>
                    <a:pt x="1105834" y="1424782"/>
                    <a:pt x="712391" y="1424782"/>
                  </a:cubicBezTo>
                  <a:cubicBezTo>
                    <a:pt x="318948" y="1424782"/>
                    <a:pt x="0" y="1105834"/>
                    <a:pt x="0" y="712391"/>
                  </a:cubicBez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9294" tIns="249294" rIns="249294" bIns="249294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শব্দ</a:t>
              </a:r>
              <a:r>
                <a:rPr lang="en-US" sz="3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শক্তি</a:t>
              </a:r>
              <a:endParaRPr lang="en-US" sz="32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 rot="20179479">
              <a:off x="4935909" y="3653753"/>
              <a:ext cx="301661" cy="484426"/>
            </a:xfrm>
            <a:custGeom>
              <a:avLst/>
              <a:gdLst>
                <a:gd name="connsiteX0" fmla="*/ 0 w 301660"/>
                <a:gd name="connsiteY0" fmla="*/ 96885 h 484425"/>
                <a:gd name="connsiteX1" fmla="*/ 150830 w 301660"/>
                <a:gd name="connsiteY1" fmla="*/ 96885 h 484425"/>
                <a:gd name="connsiteX2" fmla="*/ 150830 w 301660"/>
                <a:gd name="connsiteY2" fmla="*/ 0 h 484425"/>
                <a:gd name="connsiteX3" fmla="*/ 301660 w 301660"/>
                <a:gd name="connsiteY3" fmla="*/ 242213 h 484425"/>
                <a:gd name="connsiteX4" fmla="*/ 150830 w 301660"/>
                <a:gd name="connsiteY4" fmla="*/ 484425 h 484425"/>
                <a:gd name="connsiteX5" fmla="*/ 150830 w 301660"/>
                <a:gd name="connsiteY5" fmla="*/ 387540 h 484425"/>
                <a:gd name="connsiteX6" fmla="*/ 0 w 301660"/>
                <a:gd name="connsiteY6" fmla="*/ 387540 h 484425"/>
                <a:gd name="connsiteX7" fmla="*/ 0 w 301660"/>
                <a:gd name="connsiteY7" fmla="*/ 96885 h 48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1660" h="484425">
                  <a:moveTo>
                    <a:pt x="301660" y="387540"/>
                  </a:moveTo>
                  <a:lnTo>
                    <a:pt x="150830" y="387540"/>
                  </a:lnTo>
                  <a:lnTo>
                    <a:pt x="150830" y="484425"/>
                  </a:lnTo>
                  <a:lnTo>
                    <a:pt x="0" y="242212"/>
                  </a:lnTo>
                  <a:lnTo>
                    <a:pt x="150830" y="0"/>
                  </a:lnTo>
                  <a:lnTo>
                    <a:pt x="150830" y="96885"/>
                  </a:lnTo>
                  <a:lnTo>
                    <a:pt x="301660" y="96885"/>
                  </a:lnTo>
                  <a:lnTo>
                    <a:pt x="301660" y="387540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0498" tIns="96886" rIns="1" bIns="96885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3181166" y="3491607"/>
              <a:ext cx="1771203" cy="1635110"/>
            </a:xfrm>
            <a:custGeom>
              <a:avLst/>
              <a:gdLst>
                <a:gd name="connsiteX0" fmla="*/ 0 w 1424781"/>
                <a:gd name="connsiteY0" fmla="*/ 712391 h 1424781"/>
                <a:gd name="connsiteX1" fmla="*/ 712391 w 1424781"/>
                <a:gd name="connsiteY1" fmla="*/ 0 h 1424781"/>
                <a:gd name="connsiteX2" fmla="*/ 1424782 w 1424781"/>
                <a:gd name="connsiteY2" fmla="*/ 712391 h 1424781"/>
                <a:gd name="connsiteX3" fmla="*/ 712391 w 1424781"/>
                <a:gd name="connsiteY3" fmla="*/ 1424782 h 1424781"/>
                <a:gd name="connsiteX4" fmla="*/ 0 w 1424781"/>
                <a:gd name="connsiteY4" fmla="*/ 712391 h 1424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4781" h="1424781">
                  <a:moveTo>
                    <a:pt x="0" y="712391"/>
                  </a:moveTo>
                  <a:cubicBezTo>
                    <a:pt x="0" y="318948"/>
                    <a:pt x="318948" y="0"/>
                    <a:pt x="712391" y="0"/>
                  </a:cubicBezTo>
                  <a:cubicBezTo>
                    <a:pt x="1105834" y="0"/>
                    <a:pt x="1424782" y="318948"/>
                    <a:pt x="1424782" y="712391"/>
                  </a:cubicBezTo>
                  <a:cubicBezTo>
                    <a:pt x="1424782" y="1105834"/>
                    <a:pt x="1105834" y="1424782"/>
                    <a:pt x="712391" y="1424782"/>
                  </a:cubicBezTo>
                  <a:cubicBezTo>
                    <a:pt x="318948" y="1424782"/>
                    <a:pt x="0" y="1105834"/>
                    <a:pt x="0" y="712391"/>
                  </a:cubicBez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9294" tIns="249294" rIns="249294" bIns="249294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তাপ</a:t>
              </a:r>
              <a:r>
                <a:rPr lang="en-US" sz="3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শক্তি</a:t>
              </a:r>
              <a:endParaRPr lang="en-US" sz="32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3892782" y="860420"/>
              <a:ext cx="1736404" cy="1716438"/>
            </a:xfrm>
            <a:custGeom>
              <a:avLst/>
              <a:gdLst>
                <a:gd name="connsiteX0" fmla="*/ 0 w 1424781"/>
                <a:gd name="connsiteY0" fmla="*/ 712391 h 1424781"/>
                <a:gd name="connsiteX1" fmla="*/ 712391 w 1424781"/>
                <a:gd name="connsiteY1" fmla="*/ 0 h 1424781"/>
                <a:gd name="connsiteX2" fmla="*/ 1424782 w 1424781"/>
                <a:gd name="connsiteY2" fmla="*/ 712391 h 1424781"/>
                <a:gd name="connsiteX3" fmla="*/ 712391 w 1424781"/>
                <a:gd name="connsiteY3" fmla="*/ 1424782 h 1424781"/>
                <a:gd name="connsiteX4" fmla="*/ 0 w 1424781"/>
                <a:gd name="connsiteY4" fmla="*/ 712391 h 1424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4781" h="1424781">
                  <a:moveTo>
                    <a:pt x="0" y="712391"/>
                  </a:moveTo>
                  <a:cubicBezTo>
                    <a:pt x="0" y="318948"/>
                    <a:pt x="318948" y="0"/>
                    <a:pt x="712391" y="0"/>
                  </a:cubicBezTo>
                  <a:cubicBezTo>
                    <a:pt x="1105834" y="0"/>
                    <a:pt x="1424782" y="318948"/>
                    <a:pt x="1424782" y="712391"/>
                  </a:cubicBezTo>
                  <a:cubicBezTo>
                    <a:pt x="1424782" y="1105834"/>
                    <a:pt x="1105834" y="1424782"/>
                    <a:pt x="712391" y="1424782"/>
                  </a:cubicBezTo>
                  <a:cubicBezTo>
                    <a:pt x="318948" y="1424782"/>
                    <a:pt x="0" y="1105834"/>
                    <a:pt x="0" y="712391"/>
                  </a:cubicBezTo>
                  <a:close/>
                </a:path>
              </a:pathLst>
            </a:cu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9294" tIns="249294" rIns="249294" bIns="249294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আলোকশক্তি</a:t>
              </a:r>
              <a:endParaRPr lang="en-US" sz="28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 rot="3234101">
              <a:off x="5229744" y="2449350"/>
              <a:ext cx="328080" cy="445417"/>
            </a:xfrm>
            <a:custGeom>
              <a:avLst/>
              <a:gdLst>
                <a:gd name="connsiteX0" fmla="*/ 0 w 301660"/>
                <a:gd name="connsiteY0" fmla="*/ 96885 h 484425"/>
                <a:gd name="connsiteX1" fmla="*/ 150830 w 301660"/>
                <a:gd name="connsiteY1" fmla="*/ 96885 h 484425"/>
                <a:gd name="connsiteX2" fmla="*/ 150830 w 301660"/>
                <a:gd name="connsiteY2" fmla="*/ 0 h 484425"/>
                <a:gd name="connsiteX3" fmla="*/ 301660 w 301660"/>
                <a:gd name="connsiteY3" fmla="*/ 242213 h 484425"/>
                <a:gd name="connsiteX4" fmla="*/ 150830 w 301660"/>
                <a:gd name="connsiteY4" fmla="*/ 484425 h 484425"/>
                <a:gd name="connsiteX5" fmla="*/ 150830 w 301660"/>
                <a:gd name="connsiteY5" fmla="*/ 387540 h 484425"/>
                <a:gd name="connsiteX6" fmla="*/ 0 w 301660"/>
                <a:gd name="connsiteY6" fmla="*/ 387540 h 484425"/>
                <a:gd name="connsiteX7" fmla="*/ 0 w 301660"/>
                <a:gd name="connsiteY7" fmla="*/ 96885 h 48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1660" h="484425">
                  <a:moveTo>
                    <a:pt x="301660" y="387540"/>
                  </a:moveTo>
                  <a:lnTo>
                    <a:pt x="150830" y="387540"/>
                  </a:lnTo>
                  <a:lnTo>
                    <a:pt x="150830" y="484425"/>
                  </a:lnTo>
                  <a:lnTo>
                    <a:pt x="0" y="242212"/>
                  </a:lnTo>
                  <a:lnTo>
                    <a:pt x="150830" y="0"/>
                  </a:lnTo>
                  <a:lnTo>
                    <a:pt x="150830" y="96885"/>
                  </a:lnTo>
                  <a:lnTo>
                    <a:pt x="301660" y="96885"/>
                  </a:lnTo>
                  <a:lnTo>
                    <a:pt x="301660" y="38754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0498" tIns="96886" rIns="1" bIns="96885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-203915" y="137045"/>
            <a:ext cx="6962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খেয়াল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6561" y="2154947"/>
            <a:ext cx="4094956" cy="7078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2944" y="3721180"/>
            <a:ext cx="4174442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174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2" grpId="1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68"/>
            <a:ext cx="1459653" cy="1113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1614"/>
            <a:ext cx="12092035" cy="292102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75274" y="281958"/>
            <a:ext cx="11435416" cy="596062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59391" y="446781"/>
            <a:ext cx="5868493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44018" y="1916110"/>
            <a:ext cx="5299237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রুপান্তর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9229" y="62117"/>
            <a:ext cx="2982806" cy="37079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81" y="305067"/>
            <a:ext cx="2400300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25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1614"/>
            <a:ext cx="12092035" cy="29210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2593" y="3045377"/>
            <a:ext cx="6993519" cy="16724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538" y="-328246"/>
            <a:ext cx="8897815" cy="27721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61" y="-119039"/>
            <a:ext cx="2400300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06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9972" y="3959778"/>
            <a:ext cx="10574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টেলিভিশন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এই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বিদ্যুৎশক্তি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রুপান্তরিত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141" y="20289"/>
            <a:ext cx="6167422" cy="39934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224532" y="20289"/>
            <a:ext cx="50434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খেয়াল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9972" y="1383254"/>
            <a:ext cx="3594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17861" y="2490140"/>
            <a:ext cx="50367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টেলিভিশন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চালালে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রূপান্তরিত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89230"/>
            <a:ext cx="12092035" cy="211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28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4" grpId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8" y="1125462"/>
            <a:ext cx="4808899" cy="32039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677" y="1162600"/>
            <a:ext cx="4838248" cy="31667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868278" y="4446833"/>
            <a:ext cx="9206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সৌরশক্তিকে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প্রত্যক্ষভাবে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68301" y="478292"/>
            <a:ext cx="4590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2" y="5031608"/>
            <a:ext cx="12092035" cy="173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17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1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282</Words>
  <Application>Microsoft Office PowerPoint</Application>
  <PresentationFormat>Widescreen</PresentationFormat>
  <Paragraphs>61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User</cp:lastModifiedBy>
  <cp:revision>64</cp:revision>
  <dcterms:created xsi:type="dcterms:W3CDTF">2021-05-06T12:00:35Z</dcterms:created>
  <dcterms:modified xsi:type="dcterms:W3CDTF">2021-07-17T03:16:44Z</dcterms:modified>
</cp:coreProperties>
</file>