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</p:sldMasterIdLst>
  <p:sldIdLst>
    <p:sldId id="257" r:id="rId4"/>
    <p:sldId id="259" r:id="rId5"/>
    <p:sldId id="276" r:id="rId6"/>
    <p:sldId id="261" r:id="rId7"/>
    <p:sldId id="270" r:id="rId8"/>
    <p:sldId id="271" r:id="rId9"/>
    <p:sldId id="273" r:id="rId10"/>
    <p:sldId id="267" r:id="rId11"/>
    <p:sldId id="265" r:id="rId12"/>
    <p:sldId id="266" r:id="rId13"/>
    <p:sldId id="268" r:id="rId14"/>
    <p:sldId id="269" r:id="rId15"/>
    <p:sldId id="275" r:id="rId16"/>
    <p:sldId id="274" r:id="rId17"/>
    <p:sldId id="264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C0090-5F7B-44BB-9F33-B95D9563884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0C152E-C971-4757-9B12-CCA4F3F674BB}">
      <dgm:prSet phldrT="[Text]" custT="1"/>
      <dgm:spPr/>
      <dgm:t>
        <a:bodyPr/>
        <a:lstStyle/>
        <a:p>
          <a:r>
            <a:rPr lang="en-US" sz="2400" b="1" smtClean="0"/>
            <a:t>Adverbs</a:t>
          </a:r>
          <a:endParaRPr lang="en-US" sz="2400" b="1" dirty="0"/>
        </a:p>
      </dgm:t>
    </dgm:pt>
    <dgm:pt modelId="{5DD7CF48-433E-4FC6-B0A2-D8BB6325034D}" type="parTrans" cxnId="{F9C43D4E-2316-4EF6-BA86-42BB1CCF0EF1}">
      <dgm:prSet/>
      <dgm:spPr/>
      <dgm:t>
        <a:bodyPr/>
        <a:lstStyle/>
        <a:p>
          <a:endParaRPr lang="en-US"/>
        </a:p>
      </dgm:t>
    </dgm:pt>
    <dgm:pt modelId="{E20FC3A1-5083-4A61-B8B7-F23C7E5753C3}" type="sibTrans" cxnId="{F9C43D4E-2316-4EF6-BA86-42BB1CCF0EF1}">
      <dgm:prSet/>
      <dgm:spPr/>
      <dgm:t>
        <a:bodyPr/>
        <a:lstStyle/>
        <a:p>
          <a:endParaRPr lang="en-US"/>
        </a:p>
      </dgm:t>
    </dgm:pt>
    <dgm:pt modelId="{86905A65-9071-40C4-BD59-FED3C7080DF2}">
      <dgm:prSet phldrT="[Text]" custT="1"/>
      <dgm:spPr/>
      <dgm:t>
        <a:bodyPr/>
        <a:lstStyle/>
        <a:p>
          <a:r>
            <a:rPr lang="en-US" sz="2400" dirty="0" smtClean="0"/>
            <a:t>regularly</a:t>
          </a:r>
          <a:endParaRPr lang="en-US" sz="2400" dirty="0"/>
        </a:p>
      </dgm:t>
    </dgm:pt>
    <dgm:pt modelId="{3B365D47-1B09-4188-9382-D232FE188E88}" type="parTrans" cxnId="{2A2CFAE5-C556-4337-9C40-A644293C02A9}">
      <dgm:prSet/>
      <dgm:spPr/>
      <dgm:t>
        <a:bodyPr/>
        <a:lstStyle/>
        <a:p>
          <a:endParaRPr lang="en-US"/>
        </a:p>
      </dgm:t>
    </dgm:pt>
    <dgm:pt modelId="{2DAC4B37-F1BE-4554-A35D-B9CA38056362}" type="sibTrans" cxnId="{2A2CFAE5-C556-4337-9C40-A644293C02A9}">
      <dgm:prSet/>
      <dgm:spPr/>
      <dgm:t>
        <a:bodyPr/>
        <a:lstStyle/>
        <a:p>
          <a:endParaRPr lang="en-US"/>
        </a:p>
      </dgm:t>
    </dgm:pt>
    <dgm:pt modelId="{5A56F0ED-30E3-480F-8466-F414487F97F9}">
      <dgm:prSet phldrT="[Text]" custT="1"/>
      <dgm:spPr/>
      <dgm:t>
        <a:bodyPr/>
        <a:lstStyle/>
        <a:p>
          <a:r>
            <a:rPr lang="en-US" sz="2400" dirty="0" smtClean="0"/>
            <a:t>everyday</a:t>
          </a:r>
          <a:endParaRPr lang="en-US" sz="2400" dirty="0"/>
        </a:p>
      </dgm:t>
    </dgm:pt>
    <dgm:pt modelId="{94E8B520-3C06-4418-920D-3F103F7B974F}" type="parTrans" cxnId="{8FFA2B18-0E78-4056-B9CA-3E834CAF2396}">
      <dgm:prSet/>
      <dgm:spPr/>
      <dgm:t>
        <a:bodyPr/>
        <a:lstStyle/>
        <a:p>
          <a:endParaRPr lang="en-US"/>
        </a:p>
      </dgm:t>
    </dgm:pt>
    <dgm:pt modelId="{4B32E5FC-84BA-4246-B385-4E3DE9EEB5B1}" type="sibTrans" cxnId="{8FFA2B18-0E78-4056-B9CA-3E834CAF2396}">
      <dgm:prSet/>
      <dgm:spPr/>
      <dgm:t>
        <a:bodyPr/>
        <a:lstStyle/>
        <a:p>
          <a:endParaRPr lang="en-US"/>
        </a:p>
      </dgm:t>
    </dgm:pt>
    <dgm:pt modelId="{83009513-5BDD-4C91-B699-69725245BA92}">
      <dgm:prSet phldrT="[Text]" custT="1"/>
      <dgm:spPr/>
      <dgm:t>
        <a:bodyPr/>
        <a:lstStyle/>
        <a:p>
          <a:r>
            <a:rPr lang="en-US" sz="2800" dirty="0" smtClean="0"/>
            <a:t>quickly</a:t>
          </a:r>
          <a:endParaRPr lang="en-US" sz="2800" dirty="0"/>
        </a:p>
      </dgm:t>
    </dgm:pt>
    <dgm:pt modelId="{B64E1333-0C69-43B4-9A7E-768E1C7BC998}" type="parTrans" cxnId="{26232DAE-FF8D-403A-8EFC-2D5924FDD560}">
      <dgm:prSet/>
      <dgm:spPr/>
      <dgm:t>
        <a:bodyPr/>
        <a:lstStyle/>
        <a:p>
          <a:endParaRPr lang="en-US"/>
        </a:p>
      </dgm:t>
    </dgm:pt>
    <dgm:pt modelId="{E373F820-E0CB-4EB7-8006-A3C85C85DDEE}" type="sibTrans" cxnId="{26232DAE-FF8D-403A-8EFC-2D5924FDD560}">
      <dgm:prSet/>
      <dgm:spPr/>
      <dgm:t>
        <a:bodyPr/>
        <a:lstStyle/>
        <a:p>
          <a:endParaRPr lang="en-US"/>
        </a:p>
      </dgm:t>
    </dgm:pt>
    <dgm:pt modelId="{FBB80CAA-E6B8-4896-8989-92BF7C94A43F}">
      <dgm:prSet phldrT="[Text]" custT="1"/>
      <dgm:spPr/>
      <dgm:t>
        <a:bodyPr/>
        <a:lstStyle/>
        <a:p>
          <a:r>
            <a:rPr lang="en-US" sz="4000" dirty="0" smtClean="0">
              <a:solidFill>
                <a:srgbClr val="FFFF00"/>
              </a:solidFill>
            </a:rPr>
            <a:t>soon</a:t>
          </a:r>
          <a:endParaRPr lang="en-US" sz="4000" dirty="0">
            <a:solidFill>
              <a:srgbClr val="FFFF00"/>
            </a:solidFill>
          </a:endParaRPr>
        </a:p>
      </dgm:t>
    </dgm:pt>
    <dgm:pt modelId="{75F73A14-45BE-42E5-8338-ACC6E552FC8C}" type="parTrans" cxnId="{351A25EB-F871-481D-B68C-923C7E3C6E17}">
      <dgm:prSet/>
      <dgm:spPr/>
      <dgm:t>
        <a:bodyPr/>
        <a:lstStyle/>
        <a:p>
          <a:endParaRPr lang="en-US"/>
        </a:p>
      </dgm:t>
    </dgm:pt>
    <dgm:pt modelId="{24223750-229E-49BD-AD77-2B5757662A2D}" type="sibTrans" cxnId="{351A25EB-F871-481D-B68C-923C7E3C6E17}">
      <dgm:prSet/>
      <dgm:spPr/>
      <dgm:t>
        <a:bodyPr/>
        <a:lstStyle/>
        <a:p>
          <a:endParaRPr lang="en-US"/>
        </a:p>
      </dgm:t>
    </dgm:pt>
    <dgm:pt modelId="{AC1913BD-2314-418A-A4BE-59BBDA20ACAB}" type="pres">
      <dgm:prSet presAssocID="{749C0090-5F7B-44BB-9F33-B95D956388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E2477-22AD-4B5F-B5F0-146EB49B587B}" type="pres">
      <dgm:prSet presAssocID="{330C152E-C971-4757-9B12-CCA4F3F674BB}" presName="centerShape" presStyleLbl="node0" presStyleIdx="0" presStyleCnt="1"/>
      <dgm:spPr/>
      <dgm:t>
        <a:bodyPr/>
        <a:lstStyle/>
        <a:p>
          <a:endParaRPr lang="en-US"/>
        </a:p>
      </dgm:t>
    </dgm:pt>
    <dgm:pt modelId="{6F1A5D31-7E60-404B-B1D3-B80577E54EC6}" type="pres">
      <dgm:prSet presAssocID="{3B365D47-1B09-4188-9382-D232FE188E8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BE8A345-468D-459D-B12C-03E1E024E464}" type="pres">
      <dgm:prSet presAssocID="{3B365D47-1B09-4188-9382-D232FE188E8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E9081ED-582E-4FAC-A94D-C552588E6775}" type="pres">
      <dgm:prSet presAssocID="{86905A65-9071-40C4-BD59-FED3C7080D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5DCB3-60A3-4A15-827C-D679E45D1B89}" type="pres">
      <dgm:prSet presAssocID="{94E8B520-3C06-4418-920D-3F103F7B974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1E9A228-0285-459C-A7F1-3556AB8E54B2}" type="pres">
      <dgm:prSet presAssocID="{94E8B520-3C06-4418-920D-3F103F7B974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12E9516-0D47-463E-8302-A91C9A7C7AA5}" type="pres">
      <dgm:prSet presAssocID="{5A56F0ED-30E3-480F-8466-F414487F97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42841-038A-48A8-9247-05ABA8998F83}" type="pres">
      <dgm:prSet presAssocID="{B64E1333-0C69-43B4-9A7E-768E1C7BC99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1C29BA5-395D-48BD-995E-8AEA79C003D5}" type="pres">
      <dgm:prSet presAssocID="{B64E1333-0C69-43B4-9A7E-768E1C7BC9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D794A5B-9B76-415B-8617-B4B6DE897184}" type="pres">
      <dgm:prSet presAssocID="{83009513-5BDD-4C91-B699-69725245BA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A01BA-8274-4E63-9F96-1FC4A242FE40}" type="pres">
      <dgm:prSet presAssocID="{75F73A14-45BE-42E5-8338-ACC6E552FC8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FA13395-6A98-4093-8B74-F35037DA96F6}" type="pres">
      <dgm:prSet presAssocID="{75F73A14-45BE-42E5-8338-ACC6E552FC8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DEE0AC0-FADC-4931-B955-3156C6D6A4CC}" type="pres">
      <dgm:prSet presAssocID="{FBB80CAA-E6B8-4896-8989-92BF7C94A4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43D4E-2316-4EF6-BA86-42BB1CCF0EF1}" srcId="{749C0090-5F7B-44BB-9F33-B95D95638843}" destId="{330C152E-C971-4757-9B12-CCA4F3F674BB}" srcOrd="0" destOrd="0" parTransId="{5DD7CF48-433E-4FC6-B0A2-D8BB6325034D}" sibTransId="{E20FC3A1-5083-4A61-B8B7-F23C7E5753C3}"/>
    <dgm:cxn modelId="{6E34064D-7B54-4C66-B822-2A6642A246FB}" type="presOf" srcId="{75F73A14-45BE-42E5-8338-ACC6E552FC8C}" destId="{7DEA01BA-8274-4E63-9F96-1FC4A242FE40}" srcOrd="0" destOrd="0" presId="urn:microsoft.com/office/officeart/2005/8/layout/radial5"/>
    <dgm:cxn modelId="{2A2CFAE5-C556-4337-9C40-A644293C02A9}" srcId="{330C152E-C971-4757-9B12-CCA4F3F674BB}" destId="{86905A65-9071-40C4-BD59-FED3C7080DF2}" srcOrd="0" destOrd="0" parTransId="{3B365D47-1B09-4188-9382-D232FE188E88}" sibTransId="{2DAC4B37-F1BE-4554-A35D-B9CA38056362}"/>
    <dgm:cxn modelId="{1F3E6AD1-BB8C-4EAB-A402-892E53EBA5A4}" type="presOf" srcId="{75F73A14-45BE-42E5-8338-ACC6E552FC8C}" destId="{1FA13395-6A98-4093-8B74-F35037DA96F6}" srcOrd="1" destOrd="0" presId="urn:microsoft.com/office/officeart/2005/8/layout/radial5"/>
    <dgm:cxn modelId="{24233FB8-A6F5-4AF7-B83F-EE4B1EFEB7FB}" type="presOf" srcId="{FBB80CAA-E6B8-4896-8989-92BF7C94A43F}" destId="{1DEE0AC0-FADC-4931-B955-3156C6D6A4CC}" srcOrd="0" destOrd="0" presId="urn:microsoft.com/office/officeart/2005/8/layout/radial5"/>
    <dgm:cxn modelId="{ACC6CEF6-6933-4AB4-9ADE-A59B2CA678BD}" type="presOf" srcId="{330C152E-C971-4757-9B12-CCA4F3F674BB}" destId="{275E2477-22AD-4B5F-B5F0-146EB49B587B}" srcOrd="0" destOrd="0" presId="urn:microsoft.com/office/officeart/2005/8/layout/radial5"/>
    <dgm:cxn modelId="{DE9AE464-DCA9-4C2F-B983-9369E2ED3AC2}" type="presOf" srcId="{83009513-5BDD-4C91-B699-69725245BA92}" destId="{BD794A5B-9B76-415B-8617-B4B6DE897184}" srcOrd="0" destOrd="0" presId="urn:microsoft.com/office/officeart/2005/8/layout/radial5"/>
    <dgm:cxn modelId="{CE4B488F-E45F-4419-B2CD-CC942F72924C}" type="presOf" srcId="{5A56F0ED-30E3-480F-8466-F414487F97F9}" destId="{712E9516-0D47-463E-8302-A91C9A7C7AA5}" srcOrd="0" destOrd="0" presId="urn:microsoft.com/office/officeart/2005/8/layout/radial5"/>
    <dgm:cxn modelId="{26232DAE-FF8D-403A-8EFC-2D5924FDD560}" srcId="{330C152E-C971-4757-9B12-CCA4F3F674BB}" destId="{83009513-5BDD-4C91-B699-69725245BA92}" srcOrd="2" destOrd="0" parTransId="{B64E1333-0C69-43B4-9A7E-768E1C7BC998}" sibTransId="{E373F820-E0CB-4EB7-8006-A3C85C85DDEE}"/>
    <dgm:cxn modelId="{0C1C6C59-EF12-47A5-89A0-AF4319452BF6}" type="presOf" srcId="{94E8B520-3C06-4418-920D-3F103F7B974F}" destId="{41E9A228-0285-459C-A7F1-3556AB8E54B2}" srcOrd="1" destOrd="0" presId="urn:microsoft.com/office/officeart/2005/8/layout/radial5"/>
    <dgm:cxn modelId="{AE103DC5-C9C7-428E-9EB2-92E2DDD9A6DC}" type="presOf" srcId="{3B365D47-1B09-4188-9382-D232FE188E88}" destId="{6F1A5D31-7E60-404B-B1D3-B80577E54EC6}" srcOrd="0" destOrd="0" presId="urn:microsoft.com/office/officeart/2005/8/layout/radial5"/>
    <dgm:cxn modelId="{8FFA2B18-0E78-4056-B9CA-3E834CAF2396}" srcId="{330C152E-C971-4757-9B12-CCA4F3F674BB}" destId="{5A56F0ED-30E3-480F-8466-F414487F97F9}" srcOrd="1" destOrd="0" parTransId="{94E8B520-3C06-4418-920D-3F103F7B974F}" sibTransId="{4B32E5FC-84BA-4246-B385-4E3DE9EEB5B1}"/>
    <dgm:cxn modelId="{F0ABA4CE-24F5-4093-83F5-5CF14A7F58DF}" type="presOf" srcId="{86905A65-9071-40C4-BD59-FED3C7080DF2}" destId="{4E9081ED-582E-4FAC-A94D-C552588E6775}" srcOrd="0" destOrd="0" presId="urn:microsoft.com/office/officeart/2005/8/layout/radial5"/>
    <dgm:cxn modelId="{7BCB9BEF-438A-4255-B622-F3FF22DFAD5F}" type="presOf" srcId="{3B365D47-1B09-4188-9382-D232FE188E88}" destId="{6BE8A345-468D-459D-B12C-03E1E024E464}" srcOrd="1" destOrd="0" presId="urn:microsoft.com/office/officeart/2005/8/layout/radial5"/>
    <dgm:cxn modelId="{CD5A5117-4CD6-4872-A5EF-5406FA63263B}" type="presOf" srcId="{94E8B520-3C06-4418-920D-3F103F7B974F}" destId="{CFA5DCB3-60A3-4A15-827C-D679E45D1B89}" srcOrd="0" destOrd="0" presId="urn:microsoft.com/office/officeart/2005/8/layout/radial5"/>
    <dgm:cxn modelId="{351A25EB-F871-481D-B68C-923C7E3C6E17}" srcId="{330C152E-C971-4757-9B12-CCA4F3F674BB}" destId="{FBB80CAA-E6B8-4896-8989-92BF7C94A43F}" srcOrd="3" destOrd="0" parTransId="{75F73A14-45BE-42E5-8338-ACC6E552FC8C}" sibTransId="{24223750-229E-49BD-AD77-2B5757662A2D}"/>
    <dgm:cxn modelId="{661BE3F2-7540-49D0-AC0A-DE30D86BB273}" type="presOf" srcId="{B64E1333-0C69-43B4-9A7E-768E1C7BC998}" destId="{45242841-038A-48A8-9247-05ABA8998F83}" srcOrd="0" destOrd="0" presId="urn:microsoft.com/office/officeart/2005/8/layout/radial5"/>
    <dgm:cxn modelId="{0C80ED87-14E9-4F07-B05E-B5DE7E7325BC}" type="presOf" srcId="{749C0090-5F7B-44BB-9F33-B95D95638843}" destId="{AC1913BD-2314-418A-A4BE-59BBDA20ACAB}" srcOrd="0" destOrd="0" presId="urn:microsoft.com/office/officeart/2005/8/layout/radial5"/>
    <dgm:cxn modelId="{79603C51-E802-4EBB-8D1F-DF2B6D17CBFB}" type="presOf" srcId="{B64E1333-0C69-43B4-9A7E-768E1C7BC998}" destId="{01C29BA5-395D-48BD-995E-8AEA79C003D5}" srcOrd="1" destOrd="0" presId="urn:microsoft.com/office/officeart/2005/8/layout/radial5"/>
    <dgm:cxn modelId="{CC659AC0-7E95-4B72-B32E-6DAEAD685172}" type="presParOf" srcId="{AC1913BD-2314-418A-A4BE-59BBDA20ACAB}" destId="{275E2477-22AD-4B5F-B5F0-146EB49B587B}" srcOrd="0" destOrd="0" presId="urn:microsoft.com/office/officeart/2005/8/layout/radial5"/>
    <dgm:cxn modelId="{0A175623-C5FA-4C9A-A422-1EC74C1A5CA4}" type="presParOf" srcId="{AC1913BD-2314-418A-A4BE-59BBDA20ACAB}" destId="{6F1A5D31-7E60-404B-B1D3-B80577E54EC6}" srcOrd="1" destOrd="0" presId="urn:microsoft.com/office/officeart/2005/8/layout/radial5"/>
    <dgm:cxn modelId="{D53C6ED0-3700-449B-BACD-89159AE07A92}" type="presParOf" srcId="{6F1A5D31-7E60-404B-B1D3-B80577E54EC6}" destId="{6BE8A345-468D-459D-B12C-03E1E024E464}" srcOrd="0" destOrd="0" presId="urn:microsoft.com/office/officeart/2005/8/layout/radial5"/>
    <dgm:cxn modelId="{0A509C72-8F45-4834-9357-7D4AD43AF1EE}" type="presParOf" srcId="{AC1913BD-2314-418A-A4BE-59BBDA20ACAB}" destId="{4E9081ED-582E-4FAC-A94D-C552588E6775}" srcOrd="2" destOrd="0" presId="urn:microsoft.com/office/officeart/2005/8/layout/radial5"/>
    <dgm:cxn modelId="{7C45D70F-9E15-4E7F-88B6-8249DAA4EE07}" type="presParOf" srcId="{AC1913BD-2314-418A-A4BE-59BBDA20ACAB}" destId="{CFA5DCB3-60A3-4A15-827C-D679E45D1B89}" srcOrd="3" destOrd="0" presId="urn:microsoft.com/office/officeart/2005/8/layout/radial5"/>
    <dgm:cxn modelId="{3861635B-61B6-4F3A-8723-16B1E52C17A2}" type="presParOf" srcId="{CFA5DCB3-60A3-4A15-827C-D679E45D1B89}" destId="{41E9A228-0285-459C-A7F1-3556AB8E54B2}" srcOrd="0" destOrd="0" presId="urn:microsoft.com/office/officeart/2005/8/layout/radial5"/>
    <dgm:cxn modelId="{C8D87993-AB25-43C3-9700-37DE4D4046B9}" type="presParOf" srcId="{AC1913BD-2314-418A-A4BE-59BBDA20ACAB}" destId="{712E9516-0D47-463E-8302-A91C9A7C7AA5}" srcOrd="4" destOrd="0" presId="urn:microsoft.com/office/officeart/2005/8/layout/radial5"/>
    <dgm:cxn modelId="{180A149A-9B11-478F-B1E1-E1EE16B4313F}" type="presParOf" srcId="{AC1913BD-2314-418A-A4BE-59BBDA20ACAB}" destId="{45242841-038A-48A8-9247-05ABA8998F83}" srcOrd="5" destOrd="0" presId="urn:microsoft.com/office/officeart/2005/8/layout/radial5"/>
    <dgm:cxn modelId="{C6FFFAFA-7939-4DDF-B795-C82B3097C74E}" type="presParOf" srcId="{45242841-038A-48A8-9247-05ABA8998F83}" destId="{01C29BA5-395D-48BD-995E-8AEA79C003D5}" srcOrd="0" destOrd="0" presId="urn:microsoft.com/office/officeart/2005/8/layout/radial5"/>
    <dgm:cxn modelId="{52C0063E-42A9-423C-B681-A5B078007D38}" type="presParOf" srcId="{AC1913BD-2314-418A-A4BE-59BBDA20ACAB}" destId="{BD794A5B-9B76-415B-8617-B4B6DE897184}" srcOrd="6" destOrd="0" presId="urn:microsoft.com/office/officeart/2005/8/layout/radial5"/>
    <dgm:cxn modelId="{4FD14626-31CE-41CA-8062-7D0C796B6D28}" type="presParOf" srcId="{AC1913BD-2314-418A-A4BE-59BBDA20ACAB}" destId="{7DEA01BA-8274-4E63-9F96-1FC4A242FE40}" srcOrd="7" destOrd="0" presId="urn:microsoft.com/office/officeart/2005/8/layout/radial5"/>
    <dgm:cxn modelId="{B411C0A2-3ED1-44B2-A117-FCA1D6C86BDE}" type="presParOf" srcId="{7DEA01BA-8274-4E63-9F96-1FC4A242FE40}" destId="{1FA13395-6A98-4093-8B74-F35037DA96F6}" srcOrd="0" destOrd="0" presId="urn:microsoft.com/office/officeart/2005/8/layout/radial5"/>
    <dgm:cxn modelId="{2E81C035-DC6E-4354-ADB3-8A975453C9B8}" type="presParOf" srcId="{AC1913BD-2314-418A-A4BE-59BBDA20ACAB}" destId="{1DEE0AC0-FADC-4931-B955-3156C6D6A4CC}" srcOrd="8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4"/>
          <p:cNvSpPr/>
          <p:nvPr/>
        </p:nvSpPr>
        <p:spPr>
          <a:xfrm>
            <a:off x="344254" y="1752600"/>
            <a:ext cx="8402062" cy="3940414"/>
          </a:xfrm>
          <a:prstGeom prst="rect">
            <a:avLst/>
          </a:prstGeom>
          <a:noFill/>
        </p:spPr>
        <p:txBody>
          <a:bodyPr wrap="none" lIns="122786" tIns="61393" rIns="122786" bIns="6139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67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7200" b="1" spc="67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spc="67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</a:t>
            </a:r>
            <a:r>
              <a:rPr lang="en-US" sz="80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67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Our</a:t>
            </a:r>
            <a:r>
              <a:rPr lang="en-US" sz="80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spc="67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Multimedia</a:t>
            </a:r>
            <a:r>
              <a:rPr lang="en-US" sz="7200" b="1" spc="6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en-US" sz="7200" b="1" spc="67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lass</a:t>
            </a:r>
            <a:endParaRPr lang="en-US" sz="7200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29"/>
            <a:ext cx="9144000" cy="6840071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77" y="736937"/>
            <a:ext cx="866205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 to recognize Adverb?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3212"/>
            <a:ext cx="8686800" cy="3046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word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</a:rPr>
              <a:t> Ly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adverb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</a:rPr>
              <a:t> seldom,</a:t>
            </a:r>
            <a:r>
              <a:rPr lang="bn-IN" sz="4800" b="1" spc="50" dirty="0" smtClean="0">
                <a:ln w="11430"/>
                <a:solidFill>
                  <a:srgbClr val="FFFF00"/>
                </a:solidFill>
              </a:rPr>
              <a:t> 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</a:rPr>
              <a:t>always, daily, sometimes, never,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</a:rPr>
              <a:t>when,how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</a:rPr>
              <a:t>, why, 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</a:rPr>
              <a:t>now,hard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</a:rPr>
              <a:t> etc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 7.PNG"/>
          <p:cNvPicPr>
            <a:picLocks noChangeAspect="1"/>
          </p:cNvPicPr>
          <p:nvPr/>
        </p:nvPicPr>
        <p:blipFill>
          <a:blip r:embed="rId3" cstate="print"/>
          <a:srcRect l="34167" t="15600" r="34166" b="15431"/>
          <a:stretch>
            <a:fillRect/>
          </a:stretch>
        </p:blipFill>
        <p:spPr>
          <a:xfrm>
            <a:off x="838200" y="1219200"/>
            <a:ext cx="7239000" cy="52578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8829" y="282714"/>
            <a:ext cx="85576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Now read the text and find out adverbs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152400"/>
          <a:ext cx="8991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5E2477-22AD-4B5F-B5F0-146EB49B5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75E2477-22AD-4B5F-B5F0-146EB49B5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A5D31-7E60-404B-B1D3-B80577E5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6F1A5D31-7E60-404B-B1D3-B80577E5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081ED-582E-4FAC-A94D-C552588E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4E9081ED-582E-4FAC-A94D-C552588E6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A5DCB3-60A3-4A15-827C-D679E45D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CFA5DCB3-60A3-4A15-827C-D679E45D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2E9516-0D47-463E-8302-A91C9A7C7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712E9516-0D47-463E-8302-A91C9A7C7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42841-038A-48A8-9247-05ABA8998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45242841-038A-48A8-9247-05ABA8998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94A5B-9B76-415B-8617-B4B6DE897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BD794A5B-9B76-415B-8617-B4B6DE897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EA01BA-8274-4E63-9F96-1FC4A242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7DEA01BA-8274-4E63-9F96-1FC4A242F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E0AC0-FADC-4931-B955-3156C6D6A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1DEE0AC0-FADC-4931-B955-3156C6D6A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2823" y="219670"/>
            <a:ext cx="40895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70C0"/>
                </a:solidFill>
              </a:rPr>
              <a:t>Group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</a:rPr>
              <a:t> work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406914"/>
            <a:ext cx="8915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1. Run       Write            Sing         Draw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40069"/>
            <a:ext cx="891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2. Quickly     Slowly      Loudly      Quietly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82296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</a:rPr>
              <a:t>Which raw have adverbs?</a:t>
            </a:r>
            <a:endParaRPr lang="en-US" sz="54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2" name="Right Arrow 11"/>
          <p:cNvSpPr/>
          <p:nvPr/>
        </p:nvSpPr>
        <p:spPr>
          <a:xfrm rot="1905737">
            <a:off x="1485679" y="4291597"/>
            <a:ext cx="809596" cy="484606"/>
          </a:xfrm>
          <a:prstGeom prst="rightArrow">
            <a:avLst>
              <a:gd name="adj1" fmla="val 53357"/>
              <a:gd name="adj2" fmla="val 50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Let’s read the sentences below and try to mark the adverbs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66294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The boy is running quickly.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69342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The girl </a:t>
            </a:r>
            <a:r>
              <a:rPr lang="en-US" sz="4400" b="1" smtClean="0"/>
              <a:t>is singing </a:t>
            </a:r>
            <a:r>
              <a:rPr lang="en-US" sz="4400" b="1" dirty="0" smtClean="0"/>
              <a:t>beautifully.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66294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man is walking slowly.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66294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He is injured badly.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676400"/>
            <a:ext cx="2057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quickly.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644914"/>
            <a:ext cx="2667000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beautifully.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505200"/>
            <a:ext cx="1828800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slowly.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4343400"/>
            <a:ext cx="1676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badly. </a:t>
            </a:r>
            <a:endParaRPr lang="en-US" sz="4400" dirty="0"/>
          </a:p>
        </p:txBody>
      </p:sp>
      <p:sp>
        <p:nvSpPr>
          <p:cNvPr id="11" name="6-Point Star 10"/>
          <p:cNvSpPr/>
          <p:nvPr/>
        </p:nvSpPr>
        <p:spPr>
          <a:xfrm>
            <a:off x="7620000" y="1524000"/>
            <a:ext cx="1524000" cy="1752600"/>
          </a:xfrm>
          <a:prstGeom prst="star6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 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8612E-6 L -0.5 0.56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148E-6 L -0.24583 0.4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99537E-6 L -0.00833 0.29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5356E-6 L 0.38333 0.177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4"/>
          <p:cNvSpPr/>
          <p:nvPr/>
        </p:nvSpPr>
        <p:spPr>
          <a:xfrm>
            <a:off x="4267200" y="2057400"/>
            <a:ext cx="4648200" cy="4419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at least 5 sentences using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Adverb.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3994874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69423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 work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9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34" y="810161"/>
            <a:ext cx="8238666" cy="132343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 day One word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657600"/>
            <a:ext cx="2486515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Slowly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76600" y="3657600"/>
            <a:ext cx="1600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3657600"/>
            <a:ext cx="25146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ধীরে 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1" y="381001"/>
            <a:ext cx="7981949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to all.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in the next class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50" y="3799188"/>
            <a:ext cx="1962150" cy="2723532"/>
          </a:xfrm>
          <a:prstGeom prst="rect">
            <a:avLst/>
          </a:prstGeom>
        </p:spPr>
      </p:pic>
      <p:pic>
        <p:nvPicPr>
          <p:cNvPr id="5" name="Picture 4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50" y="3792936"/>
            <a:ext cx="1962150" cy="2723532"/>
          </a:xfrm>
          <a:prstGeom prst="rect">
            <a:avLst/>
          </a:prstGeom>
        </p:spPr>
      </p:pic>
      <p:pic>
        <p:nvPicPr>
          <p:cNvPr id="6" name="Picture 5" descr="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9050" y="3799188"/>
            <a:ext cx="1962150" cy="2723532"/>
          </a:xfrm>
          <a:prstGeom prst="rect">
            <a:avLst/>
          </a:prstGeom>
        </p:spPr>
      </p:pic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57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445365"/>
            <a:ext cx="777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MD.AZIZUR RAHMAN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Kandigoan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Govt. Primary School.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Kamalgonj,Moulvibazar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-1256506" y="3828243"/>
            <a:ext cx="4799806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Document 13"/>
          <p:cNvSpPr/>
          <p:nvPr/>
        </p:nvSpPr>
        <p:spPr>
          <a:xfrm rot="6985062">
            <a:off x="298259" y="5697070"/>
            <a:ext cx="609600" cy="533400"/>
          </a:xfrm>
          <a:prstGeom prst="flowChartDocumen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equential Access Storage 14"/>
          <p:cNvSpPr/>
          <p:nvPr/>
        </p:nvSpPr>
        <p:spPr>
          <a:xfrm rot="6985062">
            <a:off x="1339114" y="5814000"/>
            <a:ext cx="457200" cy="381000"/>
          </a:xfrm>
          <a:prstGeom prst="flowChartMagneticTap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ee plant.png"/>
          <p:cNvPicPr>
            <a:picLocks noChangeAspect="1"/>
          </p:cNvPicPr>
          <p:nvPr/>
        </p:nvPicPr>
        <p:blipFill>
          <a:blip r:embed="rId2" cstate="print"/>
          <a:srcRect l="3191"/>
          <a:stretch>
            <a:fillRect/>
          </a:stretch>
        </p:blipFill>
        <p:spPr>
          <a:xfrm>
            <a:off x="1905000" y="5257800"/>
            <a:ext cx="7162800" cy="1371600"/>
          </a:xfrm>
          <a:prstGeom prst="rect">
            <a:avLst/>
          </a:prstGeom>
        </p:spPr>
      </p:pic>
      <p:pic>
        <p:nvPicPr>
          <p:cNvPr id="8" name="Picture 7" descr="20210110_21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18533"/>
            <a:ext cx="2971800" cy="2962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wp286807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72000" y="0"/>
              <a:ext cx="4572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Class: Five</a:t>
              </a:r>
            </a:p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Subject: English</a:t>
              </a:r>
            </a:p>
            <a:p>
              <a:pPr algn="ctr"/>
              <a:r>
                <a:rPr lang="en-US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Unit: 07 </a:t>
              </a:r>
            </a:p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Today`s Lesson: </a:t>
              </a:r>
              <a:r>
                <a:rPr lang="en-US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Lessons: 3-5</a:t>
              </a:r>
            </a:p>
            <a:p>
              <a:pPr algn="ctr"/>
              <a:endPara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 cstate="print"/>
          <a:srcRect l="9668" t="11230" r="11255" b="10082"/>
          <a:stretch>
            <a:fillRect/>
          </a:stretch>
        </p:blipFill>
        <p:spPr>
          <a:xfrm>
            <a:off x="345482" y="228600"/>
            <a:ext cx="3388318" cy="40386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676400"/>
            <a:ext cx="8991600" cy="507831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Students will be able to </a:t>
            </a:r>
          </a:p>
          <a:p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1.3.1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recognize which words in a sentence are stressed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say words, phrases and sentences with proper sounds and stress.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1.5.1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read words, phrases and sentences in the text with proper pronunciation, stress and intonation.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3.1.1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recognize and study the calendar.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"/>
            <a:ext cx="71433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 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erb.PNG"/>
          <p:cNvPicPr>
            <a:picLocks noChangeAspect="1"/>
          </p:cNvPicPr>
          <p:nvPr/>
        </p:nvPicPr>
        <p:blipFill>
          <a:blip r:embed="rId3" cstate="print"/>
          <a:srcRect l="6510" t="4151" r="8499" b="4593"/>
          <a:stretch>
            <a:fillRect/>
          </a:stretch>
        </p:blipFill>
        <p:spPr>
          <a:xfrm>
            <a:off x="990600" y="1219200"/>
            <a:ext cx="6934200" cy="43434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3553" y="228600"/>
            <a:ext cx="856984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are you see in the picture?</a:t>
            </a:r>
            <a:endParaRPr lang="en-US" sz="4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342" y="5722203"/>
            <a:ext cx="87947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Tamal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is talking  quietly  to </a:t>
            </a:r>
            <a:r>
              <a:rPr lang="en-US" sz="4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Biju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87947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Tamal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is talking  </a:t>
            </a:r>
            <a:r>
              <a:rPr lang="en-US" sz="4800" b="1" u="sng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quietly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to </a:t>
            </a:r>
            <a:r>
              <a:rPr lang="en-US" sz="48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Biju</a:t>
            </a:r>
            <a:r>
              <a:rPr lang="en-US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2590800"/>
            <a:ext cx="188923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</a:t>
            </a:r>
            <a:r>
              <a:rPr lang="en-US" sz="4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uietly</a:t>
            </a:r>
            <a:endParaRPr lang="en-US" sz="48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49795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00B050"/>
                </a:solidFill>
              </a:rPr>
              <a:t>What kind of parts of speech 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00B050"/>
                </a:solidFill>
              </a:rPr>
              <a:t>is the word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</a:rPr>
              <a:t>‘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</a:rPr>
              <a:t>quietly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</a:rPr>
              <a:t>’</a:t>
            </a:r>
            <a:r>
              <a:rPr lang="en-US" sz="4800" b="1" spc="50" dirty="0" smtClean="0">
                <a:ln w="11430"/>
                <a:solidFill>
                  <a:srgbClr val="00B050"/>
                </a:solidFill>
              </a:rPr>
              <a:t> ?</a:t>
            </a:r>
            <a:endParaRPr lang="en-US" sz="4800" b="1" cap="none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3822" y="4105870"/>
            <a:ext cx="410477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</a:rPr>
              <a:t>i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</a:rPr>
              <a:t>s an adverb. </a:t>
            </a:r>
            <a:endParaRPr lang="en-US" sz="5400" b="1" cap="none" spc="0" dirty="0">
              <a:ln w="11430"/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90800" y="4315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4699E-6 L -0.4533 0.228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" y="0"/>
            <a:ext cx="9143999" cy="6858000"/>
            <a:chOff x="0" y="0"/>
            <a:chExt cx="11887201" cy="6400800"/>
          </a:xfrm>
        </p:grpSpPr>
        <p:sp>
          <p:nvSpPr>
            <p:cNvPr id="3" name="Flowchart: Process 2"/>
            <p:cNvSpPr/>
            <p:nvPr/>
          </p:nvSpPr>
          <p:spPr>
            <a:xfrm>
              <a:off x="11582400" y="0"/>
              <a:ext cx="152399" cy="6400800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152400" y="0"/>
              <a:ext cx="152400" cy="6400800"/>
            </a:xfrm>
            <a:prstGeom prst="flowChartProcess">
              <a:avLst/>
            </a:prstGeom>
            <a:solidFill>
              <a:srgbClr val="CC00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 rot="5400000">
              <a:off x="5867400" y="228600"/>
              <a:ext cx="152400" cy="11887200"/>
            </a:xfrm>
            <a:prstGeom prst="flowChartProcess">
              <a:avLst/>
            </a:prstGeom>
            <a:solidFill>
              <a:srgbClr val="008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 rot="5400000">
              <a:off x="5867400" y="-5714999"/>
              <a:ext cx="152401" cy="11887200"/>
            </a:xfrm>
            <a:prstGeom prst="flowChartProcess">
              <a:avLst/>
            </a:prstGeom>
            <a:solidFill>
              <a:srgbClr val="0099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Flowchart: Terminator 7"/>
          <p:cNvSpPr/>
          <p:nvPr/>
        </p:nvSpPr>
        <p:spPr>
          <a:xfrm>
            <a:off x="2057400" y="685800"/>
            <a:ext cx="5029200" cy="9144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today’s lesson is;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343400" y="1676400"/>
            <a:ext cx="484632" cy="990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832080"/>
            <a:ext cx="4953000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unit:7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Lesson: 3-5</a:t>
            </a:r>
          </a:p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Activities:E,G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6068071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Adverb?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305800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যে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word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বা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শব্দ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verb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কে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Modify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বা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বিশেষায়িত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করে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তাকে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Adverb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বলে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।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</a:rPr>
              <a:t>The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</a:rPr>
              <a:t>adverb usually comes after the verb. 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</a:rPr>
              <a:t>For example; 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He walks </a:t>
            </a:r>
            <a:r>
              <a:rPr lang="en-US" sz="6000" b="1" u="sng" spc="50" dirty="0" smtClean="0">
                <a:ln w="11430"/>
                <a:solidFill>
                  <a:srgbClr val="00B050"/>
                </a:solidFill>
              </a:rPr>
              <a:t>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81200"/>
            <a:ext cx="8763000" cy="372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ly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সেটি’কে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Adverb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76" y="584537"/>
            <a:ext cx="866205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 to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recognise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Adverb?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350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Trek</vt:lpstr>
      <vt:lpstr>Office Theme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Windows User</cp:lastModifiedBy>
  <cp:revision>53</cp:revision>
  <dcterms:created xsi:type="dcterms:W3CDTF">2006-08-16T00:00:00Z</dcterms:created>
  <dcterms:modified xsi:type="dcterms:W3CDTF">2021-07-16T13:42:42Z</dcterms:modified>
</cp:coreProperties>
</file>