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72" r:id="rId5"/>
    <p:sldId id="278" r:id="rId6"/>
    <p:sldId id="274" r:id="rId7"/>
    <p:sldId id="264" r:id="rId8"/>
    <p:sldId id="270" r:id="rId9"/>
    <p:sldId id="269" r:id="rId10"/>
    <p:sldId id="268" r:id="rId11"/>
    <p:sldId id="267" r:id="rId12"/>
    <p:sldId id="271" r:id="rId13"/>
    <p:sldId id="277" r:id="rId14"/>
    <p:sldId id="275" r:id="rId15"/>
    <p:sldId id="276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5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6C4D-E502-403E-8683-E19FAB0A8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9BBD4-BFE4-40D5-AFDD-D02DFA537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A224-603E-44DB-BB80-6E6A3024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0931-F7B7-4CF6-8F0E-2724E0CB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8683-B30D-42D3-ADDE-9094D740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27C8-8989-4ED7-B00A-57B7FE25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A8061-29AB-47E2-AA21-31CD8EB5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CB2A8-2225-4783-9951-6DFCACC2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626A-393C-4A04-9D2F-31962E47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6008-E298-41B2-A6A1-D7A2B413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9DC7A-81A5-4D0D-A4D3-CEB9FC9CA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4B582-D907-4F79-AA2E-F283C2C9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AB8F-5DD0-4673-B3C1-B1D700E4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C737-8470-4EF7-8BDD-49A9A5F1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B2B0-DF29-40F6-9D05-AF15AA37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8383-E902-49CA-9EFD-87D68FCC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7BDA-D615-45C6-86BE-5324AD2B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3DDDD-8456-410B-B291-53238381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FF726-7F4C-46A5-8CAF-ECBC4130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11E2-2179-4515-B756-DC4A4E4C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3158-80DB-4F05-9A30-E60D95DC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B44B5-D87B-463E-BB08-9ACA2296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1E7D-7811-463D-92C9-6C32DC5F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3764E-29E3-48CA-9AB5-574D8FB0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ED7F-D186-49BC-B9B6-8168CFFD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7BC9-3470-4661-B87B-01BA2600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59F21-748F-4FFB-A039-2E4DF9ABD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5BF2A-CB1E-4ADF-8D52-E862D5694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76436-4E93-4ED9-84FD-BBF0A7F4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11EBC-4EA0-4A02-9469-3CEA8152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7254D-3C53-44C3-A7E5-E426FAE5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6775-0CA3-494F-B7CC-7583EF29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67BCE-41DD-4F75-BCFF-70B648AF9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ECA19-3102-4423-AF7A-D9DD38E3A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3EDED-89D3-4BC9-9D5A-83741E3FF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3190B-0D04-4861-8166-779579E22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08B4F-FB4F-481B-877A-BE0E6147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6CAD9-E03A-4CFF-B6F9-CB486ED1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590BE-03C6-41D5-9EFC-66402F41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BB9A-931E-44FC-995E-B2B87DC2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2C53B-B33B-4D26-8247-A2AD71C1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F8C0E-7BA9-456F-96E2-14DD607B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BEB51-1313-4BAC-A7DC-1491D014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7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66135-DF67-4F2A-A52D-5F7AED1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EB2E9-C5DC-4D2C-B739-9001A538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C4EC0-179B-433E-83D6-5D467DA2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7B74-C13A-49A7-9DF7-5BF24BCE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4B85-992A-490F-96DA-636A6F83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75DD2-E0AF-44CD-803E-72E35F89F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4379E-8B20-4EC2-9D39-8E4E92EF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30B7F-4AFD-4E56-9D7B-17EE1B1B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7DF85-B7C1-4B9A-BF6F-2B4940B5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F2DE-837C-458D-813B-C30E0885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B7FE9-C268-49A9-B04E-907366308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FD9CE-F573-4011-B787-73E8DDC9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E2160-BA7F-4AA5-A8C7-0EB3ECFF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3B6DE-7F5A-4938-B1C8-CA17F46A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66F78-989E-4DC1-9517-394715A0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057EF-849C-4BF6-A7F7-B73CBC10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F1A7-DA0C-49C1-A995-51C7437E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1FD27-8BEB-4D0C-9922-A4CF60530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008E-7638-4867-9323-45CDA416D178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439C-6C65-4A10-9E07-593D64B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392FB-B619-41B2-87B6-72E5A2905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5E2B-78A3-45F4-A8F2-712DA72F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25B8D-5E99-41AC-B6DA-3D8523658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21583" r="2040" b="21360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6812538E-76C8-4F25-909F-759B9A7A7B9E}"/>
              </a:ext>
            </a:extLst>
          </p:cNvPr>
          <p:cNvSpPr/>
          <p:nvPr/>
        </p:nvSpPr>
        <p:spPr>
          <a:xfrm>
            <a:off x="4087906" y="1048871"/>
            <a:ext cx="4867835" cy="3913094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ঝালোপাড়া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বিদ্যালয়,</a:t>
            </a:r>
          </a:p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সদর।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98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-107575" y="-9934"/>
            <a:ext cx="12192000" cy="6877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16134C-DAF2-40C8-AE11-5E66D2520B92}"/>
              </a:ext>
            </a:extLst>
          </p:cNvPr>
          <p:cNvSpPr/>
          <p:nvPr/>
        </p:nvSpPr>
        <p:spPr>
          <a:xfrm>
            <a:off x="1721224" y="793376"/>
            <a:ext cx="3953435" cy="12102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পড়িঃ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E133D-83A6-4930-90C2-BCE3DCB1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7" y="2575689"/>
            <a:ext cx="9951260" cy="2325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04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232E95-EF45-4B0E-93AA-B02377DE42D2}"/>
              </a:ext>
            </a:extLst>
          </p:cNvPr>
          <p:cNvSpPr/>
          <p:nvPr/>
        </p:nvSpPr>
        <p:spPr>
          <a:xfrm>
            <a:off x="1721224" y="793376"/>
            <a:ext cx="3953435" cy="12102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পড়িঃ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A905C-4CBD-4BE0-86FF-9BCA8438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7" y="2193142"/>
            <a:ext cx="9104466" cy="3306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06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C34F52-E6DA-4298-B5EE-357644807D7D}"/>
              </a:ext>
            </a:extLst>
          </p:cNvPr>
          <p:cNvSpPr/>
          <p:nvPr/>
        </p:nvSpPr>
        <p:spPr>
          <a:xfrm>
            <a:off x="824752" y="632012"/>
            <a:ext cx="10300447" cy="559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রচনাঃ 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অগ্রদূত  -  সত্যের সন্ধানে  অগ্রদুত।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– সবার বেঁচে থাকার অধিকার আছে। 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 -  রোকেয়া মেয়েদের জন্য বিদ্যালয় প্রতিষ্ঠা করেছেন।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অদম্য – ছেলেটি ভীষন অদম্য। 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অবরোধ – শ্রমিকরা কারখানা অবরোধ করে রাখল।</a:t>
            </a:r>
          </a:p>
          <a:p>
            <a:pPr algn="ctr"/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4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1D897-6BFB-4FC7-AB2A-826F5479077B}"/>
              </a:ext>
            </a:extLst>
          </p:cNvPr>
          <p:cNvSpPr/>
          <p:nvPr/>
        </p:nvSpPr>
        <p:spPr>
          <a:xfrm>
            <a:off x="1667435" y="154641"/>
            <a:ext cx="8565777" cy="766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প্রকাশঃ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F34CC-4608-4003-87B2-B44A0620E046}"/>
              </a:ext>
            </a:extLst>
          </p:cNvPr>
          <p:cNvSpPr/>
          <p:nvPr/>
        </p:nvSpPr>
        <p:spPr>
          <a:xfrm>
            <a:off x="939056" y="2145035"/>
            <a:ext cx="4787153" cy="5468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অনেকের মধ্যে 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15FE5-BC72-4074-8343-41CF1890BDA8}"/>
              </a:ext>
            </a:extLst>
          </p:cNvPr>
          <p:cNvSpPr/>
          <p:nvPr/>
        </p:nvSpPr>
        <p:spPr>
          <a:xfrm>
            <a:off x="6826618" y="2188799"/>
            <a:ext cx="3124205" cy="5673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260E0-7A9B-4D9E-A8F3-A7806D2DB9DA}"/>
              </a:ext>
            </a:extLst>
          </p:cNvPr>
          <p:cNvSpPr/>
          <p:nvPr/>
        </p:nvSpPr>
        <p:spPr>
          <a:xfrm>
            <a:off x="939056" y="2801382"/>
            <a:ext cx="4854397" cy="595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 ইচ্ছা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20E68-5B9A-4F11-844E-C862A160B5A1}"/>
              </a:ext>
            </a:extLst>
          </p:cNvPr>
          <p:cNvSpPr/>
          <p:nvPr/>
        </p:nvSpPr>
        <p:spPr>
          <a:xfrm>
            <a:off x="6826618" y="2873223"/>
            <a:ext cx="3124205" cy="6377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40CD4A-1C33-4A07-8B9B-164B93C3C8F7}"/>
              </a:ext>
            </a:extLst>
          </p:cNvPr>
          <p:cNvSpPr/>
          <p:nvPr/>
        </p:nvSpPr>
        <p:spPr>
          <a:xfrm>
            <a:off x="939056" y="3567939"/>
            <a:ext cx="4854397" cy="595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 যে চড়ে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2ED135-7D2A-49E5-B9FA-548459B2FC74}"/>
              </a:ext>
            </a:extLst>
          </p:cNvPr>
          <p:cNvSpPr/>
          <p:nvPr/>
        </p:nvSpPr>
        <p:spPr>
          <a:xfrm>
            <a:off x="6826618" y="3589655"/>
            <a:ext cx="3186964" cy="658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খেচর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04ABC-4FFB-4B67-9969-40B1FF1B0EC9}"/>
              </a:ext>
            </a:extLst>
          </p:cNvPr>
          <p:cNvSpPr/>
          <p:nvPr/>
        </p:nvSpPr>
        <p:spPr>
          <a:xfrm>
            <a:off x="939057" y="4430399"/>
            <a:ext cx="4854397" cy="595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 আছে যার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439813-2A52-43DD-B27F-B7CE9C2CCA31}"/>
              </a:ext>
            </a:extLst>
          </p:cNvPr>
          <p:cNvSpPr/>
          <p:nvPr/>
        </p:nvSpPr>
        <p:spPr>
          <a:xfrm>
            <a:off x="6795239" y="4405911"/>
            <a:ext cx="3186964" cy="658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বিদ্বান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85A4E-26DB-4C31-AFF2-E4E4908BB06C}"/>
              </a:ext>
            </a:extLst>
          </p:cNvPr>
          <p:cNvSpPr/>
          <p:nvPr/>
        </p:nvSpPr>
        <p:spPr>
          <a:xfrm>
            <a:off x="970422" y="5167685"/>
            <a:ext cx="4854397" cy="595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ভাতের অভাব যার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6AC2D7-F05C-4B0E-9EE0-E3805640B56E}"/>
              </a:ext>
            </a:extLst>
          </p:cNvPr>
          <p:cNvSpPr/>
          <p:nvPr/>
        </p:nvSpPr>
        <p:spPr>
          <a:xfrm>
            <a:off x="6826618" y="5173308"/>
            <a:ext cx="3186964" cy="658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হাভাতে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411ED-204B-4558-9332-B3CF74FF7061}"/>
              </a:ext>
            </a:extLst>
          </p:cNvPr>
          <p:cNvSpPr/>
          <p:nvPr/>
        </p:nvSpPr>
        <p:spPr>
          <a:xfrm>
            <a:off x="952490" y="5938590"/>
            <a:ext cx="4854397" cy="595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যে নারী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5A46BB-E255-4367-8AA2-F83F3618C296}"/>
              </a:ext>
            </a:extLst>
          </p:cNvPr>
          <p:cNvSpPr/>
          <p:nvPr/>
        </p:nvSpPr>
        <p:spPr>
          <a:xfrm>
            <a:off x="6826618" y="5939915"/>
            <a:ext cx="3186964" cy="658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মহীয়সী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541E6-811F-44A9-A269-4CF8537786C5}"/>
              </a:ext>
            </a:extLst>
          </p:cNvPr>
          <p:cNvSpPr/>
          <p:nvPr/>
        </p:nvSpPr>
        <p:spPr>
          <a:xfrm>
            <a:off x="970422" y="1071544"/>
            <a:ext cx="4787153" cy="8624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কোনো কিছুতেই দমে না</a:t>
            </a:r>
          </a:p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853CC-2612-45CF-80BE-88E057FDEC8C}"/>
              </a:ext>
            </a:extLst>
          </p:cNvPr>
          <p:cNvSpPr/>
          <p:nvPr/>
        </p:nvSpPr>
        <p:spPr>
          <a:xfrm>
            <a:off x="6782912" y="1229151"/>
            <a:ext cx="3124205" cy="5673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0" y="302"/>
            <a:ext cx="12192000" cy="6877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FF8D7-A29B-492E-9F04-F9B761D62B6D}"/>
              </a:ext>
            </a:extLst>
          </p:cNvPr>
          <p:cNvSpPr/>
          <p:nvPr/>
        </p:nvSpPr>
        <p:spPr>
          <a:xfrm>
            <a:off x="2164977" y="470646"/>
            <a:ext cx="6992470" cy="6589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বাম মিলকরণঃ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7B1DD1-6FD8-4DAB-9771-04F688EF7960}"/>
              </a:ext>
            </a:extLst>
          </p:cNvPr>
          <p:cNvSpPr/>
          <p:nvPr/>
        </p:nvSpPr>
        <p:spPr>
          <a:xfrm>
            <a:off x="443753" y="1445558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রংপুরের পায়রাবন্দ গ্রামে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D14C7-67D0-4CD4-8F18-461FED29F8D4}"/>
              </a:ext>
            </a:extLst>
          </p:cNvPr>
          <p:cNvSpPr/>
          <p:nvPr/>
        </p:nvSpPr>
        <p:spPr>
          <a:xfrm>
            <a:off x="5997388" y="1445558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 জন্ম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B97942-1719-4CA8-B7F3-36CAB04F23F6}"/>
              </a:ext>
            </a:extLst>
          </p:cNvPr>
          <p:cNvSpPr/>
          <p:nvPr/>
        </p:nvSpPr>
        <p:spPr>
          <a:xfrm>
            <a:off x="443752" y="2265525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অবরোধ মানে বাড়ির নির্দিষ্ট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3F2E6-D9F2-4E9B-8F2B-0AFAA06D1ABA}"/>
              </a:ext>
            </a:extLst>
          </p:cNvPr>
          <p:cNvSpPr/>
          <p:nvPr/>
        </p:nvSpPr>
        <p:spPr>
          <a:xfrm>
            <a:off x="443751" y="3038730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 গভীর হলে ভাইয়ের কাছে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65119F-F234-41FA-AAFD-B56F9475A2B6}"/>
              </a:ext>
            </a:extLst>
          </p:cNvPr>
          <p:cNvSpPr/>
          <p:nvPr/>
        </p:nvSpPr>
        <p:spPr>
          <a:xfrm>
            <a:off x="443751" y="3845707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রোকেয়ার বিয়ে হল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0806E2-8006-406B-BEE2-312634AFDEA8}"/>
              </a:ext>
            </a:extLst>
          </p:cNvPr>
          <p:cNvSpPr/>
          <p:nvPr/>
        </p:nvSpPr>
        <p:spPr>
          <a:xfrm>
            <a:off x="443750" y="4631902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তাঁর লেখা বইগুলো হলো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8C6AE0-362F-48BD-A747-455049FE3B88}"/>
              </a:ext>
            </a:extLst>
          </p:cNvPr>
          <p:cNvSpPr/>
          <p:nvPr/>
        </p:nvSpPr>
        <p:spPr>
          <a:xfrm>
            <a:off x="443750" y="5361938"/>
            <a:ext cx="5217459" cy="6589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মহীয়সী রোকেয়া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5EFFE-4CAB-409B-A21D-C8F29F06C189}"/>
              </a:ext>
            </a:extLst>
          </p:cNvPr>
          <p:cNvSpPr/>
          <p:nvPr/>
        </p:nvSpPr>
        <p:spPr>
          <a:xfrm>
            <a:off x="5997387" y="2245355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গন্ডির মধ্যে আটকে থাকা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80D361-671F-42BC-90A2-E2D8B176BE16}"/>
              </a:ext>
            </a:extLst>
          </p:cNvPr>
          <p:cNvSpPr/>
          <p:nvPr/>
        </p:nvSpPr>
        <p:spPr>
          <a:xfrm>
            <a:off x="5997387" y="3044848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হতো তাঁর জ্ঞানার্জন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582DC5-8008-463D-82CF-6E243D18D365}"/>
              </a:ext>
            </a:extLst>
          </p:cNvPr>
          <p:cNvSpPr/>
          <p:nvPr/>
        </p:nvSpPr>
        <p:spPr>
          <a:xfrm>
            <a:off x="5997386" y="3844341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ষোলো বছর বয়সে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B64E49-77DE-40C6-9AF1-FB0D620EDD61}"/>
              </a:ext>
            </a:extLst>
          </p:cNvPr>
          <p:cNvSpPr/>
          <p:nvPr/>
        </p:nvSpPr>
        <p:spPr>
          <a:xfrm>
            <a:off x="5997386" y="4670725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মতিচুর অবরোধবাসিনী ও পদ্মরাগ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3856BE-BF70-4550-81DA-5A0148025126}"/>
              </a:ext>
            </a:extLst>
          </p:cNvPr>
          <p:cNvSpPr/>
          <p:nvPr/>
        </p:nvSpPr>
        <p:spPr>
          <a:xfrm>
            <a:off x="5997385" y="5443327"/>
            <a:ext cx="4961965" cy="6589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জাগরণের অগ্রদূত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0" y="-221574"/>
            <a:ext cx="12192000" cy="6877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70EE0-CE0E-4F93-8479-E12091F3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47" y="635570"/>
            <a:ext cx="7695278" cy="147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66836-A74B-41A4-9436-D9A94AA46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47" y="2249068"/>
            <a:ext cx="7992858" cy="1451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1CC26-DFB8-4266-A1DA-4D21ECF1B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47" y="3837642"/>
            <a:ext cx="8099738" cy="2471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7AC835-7560-464C-9862-7660E612F173}"/>
              </a:ext>
            </a:extLst>
          </p:cNvPr>
          <p:cNvSpPr/>
          <p:nvPr/>
        </p:nvSpPr>
        <p:spPr>
          <a:xfrm>
            <a:off x="929709" y="1865931"/>
            <a:ext cx="2316438" cy="27028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5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DD539-B0B0-4BEF-9CBF-A732159B7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C56EE-2B89-45DD-8A3E-31E08DE60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12980" r="9425" b="14863"/>
          <a:stretch/>
        </p:blipFill>
        <p:spPr>
          <a:xfrm>
            <a:off x="558345" y="578223"/>
            <a:ext cx="6448856" cy="5661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A2E3CA-40F4-4117-B4B3-970D4AFFF4D2}"/>
              </a:ext>
            </a:extLst>
          </p:cNvPr>
          <p:cNvSpPr/>
          <p:nvPr/>
        </p:nvSpPr>
        <p:spPr>
          <a:xfrm>
            <a:off x="1468355" y="578223"/>
            <a:ext cx="1752600" cy="1828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CD2892-48AE-47D3-84D9-7B2C05233B6A}"/>
              </a:ext>
            </a:extLst>
          </p:cNvPr>
          <p:cNvSpPr/>
          <p:nvPr/>
        </p:nvSpPr>
        <p:spPr>
          <a:xfrm>
            <a:off x="2922878" y="2527487"/>
            <a:ext cx="1901606" cy="176793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22F192-E5AE-41B0-BA59-0131AC04507F}"/>
              </a:ext>
            </a:extLst>
          </p:cNvPr>
          <p:cNvSpPr/>
          <p:nvPr/>
        </p:nvSpPr>
        <p:spPr>
          <a:xfrm>
            <a:off x="4649672" y="4295426"/>
            <a:ext cx="1771934" cy="178854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9F3C5-6F04-4C59-8A73-8D334D2430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942AA-F60C-4F15-AC78-86D1A465FE70}"/>
              </a:ext>
            </a:extLst>
          </p:cNvPr>
          <p:cNvSpPr txBox="1"/>
          <p:nvPr/>
        </p:nvSpPr>
        <p:spPr>
          <a:xfrm>
            <a:off x="147918" y="1196788"/>
            <a:ext cx="6441141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 আজকের ক্লাসে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82D8E-DADE-4982-A0AF-198FCE4C7225}"/>
              </a:ext>
            </a:extLst>
          </p:cNvPr>
          <p:cNvSpPr/>
          <p:nvPr/>
        </p:nvSpPr>
        <p:spPr>
          <a:xfrm>
            <a:off x="6414247" y="4235824"/>
            <a:ext cx="5244353" cy="135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93874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0" y="0"/>
            <a:ext cx="12192000" cy="687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0F386-A2F4-4808-9FF8-E39BE4B1B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4" r="16536" b="32353"/>
          <a:stretch/>
        </p:blipFill>
        <p:spPr>
          <a:xfrm>
            <a:off x="6962809" y="1694330"/>
            <a:ext cx="4211695" cy="4529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EE12E6-C9B6-4979-A17F-804E4145786E}"/>
              </a:ext>
            </a:extLst>
          </p:cNvPr>
          <p:cNvSpPr/>
          <p:nvPr/>
        </p:nvSpPr>
        <p:spPr>
          <a:xfrm>
            <a:off x="887506" y="739588"/>
            <a:ext cx="5567082" cy="10219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4C7997-ED17-4D49-AAE2-FC52F214C016}"/>
              </a:ext>
            </a:extLst>
          </p:cNvPr>
          <p:cNvGrpSpPr/>
          <p:nvPr/>
        </p:nvGrpSpPr>
        <p:grpSpPr>
          <a:xfrm>
            <a:off x="887506" y="1936376"/>
            <a:ext cx="5889812" cy="4287218"/>
            <a:chOff x="887506" y="1936376"/>
            <a:chExt cx="5889812" cy="4529264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0F1E45E3-8BD8-4E1E-BECB-877ED259D479}"/>
                </a:ext>
              </a:extLst>
            </p:cNvPr>
            <p:cNvSpPr/>
            <p:nvPr/>
          </p:nvSpPr>
          <p:spPr>
            <a:xfrm>
              <a:off x="887506" y="1936376"/>
              <a:ext cx="5889812" cy="4529264"/>
            </a:xfrm>
            <a:prstGeom prst="fram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E21DC9-D0E3-491C-A9ED-6C2E15AA97EF}"/>
                </a:ext>
              </a:extLst>
            </p:cNvPr>
            <p:cNvSpPr txBox="1"/>
            <p:nvPr/>
          </p:nvSpPr>
          <p:spPr>
            <a:xfrm>
              <a:off x="1559859" y="2595282"/>
              <a:ext cx="4760259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মামনি আক্তার </a:t>
              </a:r>
            </a:p>
            <a:p>
              <a:pPr algn="ctr"/>
              <a:r>
                <a:rPr lang="bn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ঝালোপাড়া সরকারি প্রাথমিক বিদ্যালয়।</a:t>
              </a:r>
            </a:p>
            <a:p>
              <a:pPr algn="ctr"/>
              <a:r>
                <a:rPr lang="bn-IN" sz="4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 সদর।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6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BACFF-994A-47AC-A1AA-80A0F8CC5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3" y="1106195"/>
            <a:ext cx="3497883" cy="4625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AA4A3-6850-42B7-8DD7-3AC1D147D950}"/>
              </a:ext>
            </a:extLst>
          </p:cNvPr>
          <p:cNvSpPr/>
          <p:nvPr/>
        </p:nvSpPr>
        <p:spPr>
          <a:xfrm>
            <a:off x="4825846" y="618587"/>
            <a:ext cx="5728447" cy="107574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1D7A-A28B-4A6F-B7F9-BAE67EB73FCE}"/>
              </a:ext>
            </a:extLst>
          </p:cNvPr>
          <p:cNvSpPr txBox="1"/>
          <p:nvPr/>
        </p:nvSpPr>
        <p:spPr>
          <a:xfrm>
            <a:off x="5012094" y="1860118"/>
            <a:ext cx="6234953" cy="4832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চতুর্থ</a:t>
            </a:r>
            <a:endParaRPr lang="en-US" sz="4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</a:t>
            </a:r>
            <a:endParaRPr lang="en-US" sz="4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মহীয়সী রোকেয়া।</a:t>
            </a:r>
            <a:endParaRPr lang="en-US" sz="4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পাঠ্যাংশঃপাঠ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অনুশীলনি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৩২-৩৫। </a:t>
            </a:r>
            <a:r>
              <a:rPr lang="en-US" sz="4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7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83272E-E0C5-446D-B534-7084DCBAD9A7}"/>
              </a:ext>
            </a:extLst>
          </p:cNvPr>
          <p:cNvSpPr/>
          <p:nvPr/>
        </p:nvSpPr>
        <p:spPr>
          <a:xfrm>
            <a:off x="3765177" y="618565"/>
            <a:ext cx="4240306" cy="1062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AD26F-0FED-4DBC-9793-24B1FB6956BD}"/>
              </a:ext>
            </a:extLst>
          </p:cNvPr>
          <p:cNvSpPr txBox="1"/>
          <p:nvPr/>
        </p:nvSpPr>
        <p:spPr>
          <a:xfrm>
            <a:off x="621582" y="2105760"/>
            <a:ext cx="1119088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,পঠিত বাক্যকথা মনোযোগ সহকারে শুনবে।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ও উত্তর দিতে পারবে।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 গল্প শুনে মূল বিষয় বুঝতে পারবে।</a:t>
            </a:r>
          </a:p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গল্প শুনে মূলভাব বুঝতে পারবে।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3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pic>
        <p:nvPicPr>
          <p:cNvPr id="2" name="নারী জাগরণের অগ্রদূত। Nari Jagoroner ogrodut। Begum Rokeya। বেগম রোকেয়া। Tajrin sultana।">
            <a:hlinkClick r:id="" action="ppaction://media"/>
            <a:extLst>
              <a:ext uri="{FF2B5EF4-FFF2-40B4-BE49-F238E27FC236}">
                <a16:creationId xmlns:a16="http://schemas.microsoft.com/office/drawing/2014/main" id="{D879F536-DBB9-4CAD-A2D4-0AC744F93B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365" y="188259"/>
            <a:ext cx="11914094" cy="6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EF747C05-FD43-490E-8156-027198A4AFEA}"/>
              </a:ext>
            </a:extLst>
          </p:cNvPr>
          <p:cNvSpPr/>
          <p:nvPr/>
        </p:nvSpPr>
        <p:spPr>
          <a:xfrm>
            <a:off x="806824" y="2595282"/>
            <a:ext cx="5190564" cy="164054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৩৪ পৃষ্ঠা বের করঃ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6475E-24BA-40D5-9081-E3A79CD55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4499" b="3855"/>
          <a:stretch/>
        </p:blipFill>
        <p:spPr>
          <a:xfrm>
            <a:off x="6508376" y="789588"/>
            <a:ext cx="3845859" cy="542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10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0" y="-19868"/>
            <a:ext cx="12192000" cy="6877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4CE33-A857-4B0D-8714-C119C657B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56" y="2521021"/>
            <a:ext cx="9461887" cy="312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0B30B-2BCA-4A72-A7FA-47237CBA567C}"/>
              </a:ext>
            </a:extLst>
          </p:cNvPr>
          <p:cNvSpPr/>
          <p:nvPr/>
        </p:nvSpPr>
        <p:spPr>
          <a:xfrm>
            <a:off x="1721224" y="793376"/>
            <a:ext cx="3953435" cy="12102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পড়িঃ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5CC3-6A45-40A8-A261-9C99C55A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6893" r="6169" b="15518"/>
          <a:stretch/>
        </p:blipFill>
        <p:spPr>
          <a:xfrm>
            <a:off x="1" y="-19868"/>
            <a:ext cx="12192000" cy="68778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3781F5-7069-4874-A770-BB73CCB27AC9}"/>
              </a:ext>
            </a:extLst>
          </p:cNvPr>
          <p:cNvSpPr/>
          <p:nvPr/>
        </p:nvSpPr>
        <p:spPr>
          <a:xfrm>
            <a:off x="1721224" y="793376"/>
            <a:ext cx="3953435" cy="12102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পড়িঃ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E136A-F185-4A79-A8CF-1EE99F459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5" y="2305078"/>
            <a:ext cx="9396210" cy="3504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75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222</Words>
  <Application>Microsoft Office PowerPoint</Application>
  <PresentationFormat>Widescreen</PresentationFormat>
  <Paragraphs>67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2021-07-04T15:11:22Z</dcterms:created>
  <dcterms:modified xsi:type="dcterms:W3CDTF">2021-07-15T18:21:25Z</dcterms:modified>
</cp:coreProperties>
</file>