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76" r:id="rId3"/>
    <p:sldId id="288" r:id="rId4"/>
    <p:sldId id="289" r:id="rId5"/>
    <p:sldId id="283" r:id="rId6"/>
    <p:sldId id="290" r:id="rId7"/>
    <p:sldId id="284" r:id="rId8"/>
    <p:sldId id="277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266" r:id="rId20"/>
    <p:sldId id="287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25" autoAdjust="0"/>
    <p:restoredTop sz="84919" autoAdjust="0"/>
  </p:normalViewPr>
  <p:slideViewPr>
    <p:cSldViewPr>
      <p:cViewPr>
        <p:scale>
          <a:sx n="75" d="100"/>
          <a:sy n="75" d="100"/>
        </p:scale>
        <p:origin x="978" y="-45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FC29-75B2-4DC9-9895-E2B318E846C0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7E036-3BA0-4E86-A387-666946C1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99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7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01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4A62F-E7E7-4102-9C5F-E26043339F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75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22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90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86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0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79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19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9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35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13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07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86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1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88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80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16/08/2019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4008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Md. Abul Hasem, SKHS, Satkania. Chattogram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dirty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3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176404" cy="6048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8002" y="4116966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2479" y="304800"/>
            <a:ext cx="8692921" cy="5181600"/>
            <a:chOff x="222479" y="304800"/>
            <a:chExt cx="8311921" cy="3800339"/>
          </a:xfrm>
        </p:grpSpPr>
        <p:sp>
          <p:nvSpPr>
            <p:cNvPr id="5" name="Rectangle 4"/>
            <p:cNvSpPr/>
            <p:nvPr/>
          </p:nvSpPr>
          <p:spPr>
            <a:xfrm>
              <a:off x="1136879" y="304800"/>
              <a:ext cx="6999032" cy="92333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ইমারতে</a:t>
              </a:r>
              <a:r>
                <a:rPr lang="en-US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পাইপ</a:t>
              </a:r>
              <a:r>
                <a:rPr lang="en-US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54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সংস্থাপনের</a:t>
              </a:r>
              <a:r>
                <a:rPr lang="en-US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ধরণ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4343400" y="1228130"/>
              <a:ext cx="304800" cy="6153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136879" y="1847229"/>
              <a:ext cx="6864121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own Arrow 8"/>
            <p:cNvSpPr/>
            <p:nvPr/>
          </p:nvSpPr>
          <p:spPr>
            <a:xfrm>
              <a:off x="1136879" y="1843481"/>
              <a:ext cx="158521" cy="5949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2479" y="2466329"/>
              <a:ext cx="1828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সরবরাহ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পাইপ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2581618" y="1893895"/>
              <a:ext cx="158521" cy="5949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46478" y="2535479"/>
              <a:ext cx="1828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ময়লা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নিষ্কাশন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পাইপ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4636395" y="1887493"/>
              <a:ext cx="158521" cy="5949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01255" y="2550606"/>
              <a:ext cx="1828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মল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নিষ্কাশন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পাইপ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7921739" y="1859320"/>
              <a:ext cx="158521" cy="5949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05600" y="2508188"/>
              <a:ext cx="1828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বৃষ্টির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নিষ্কাশন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পাইপ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16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8" y="1371600"/>
            <a:ext cx="4343400" cy="4343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1600" y="422037"/>
            <a:ext cx="632256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প্লাম্বিং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ব্যবহত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93600" y="5571679"/>
            <a:ext cx="2478564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বেঞ্চ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ভাইস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3556000" cy="152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714" y="2286000"/>
            <a:ext cx="2547492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রেঞ্চ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722376"/>
            <a:ext cx="2438400" cy="15636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77879" y="2293495"/>
            <a:ext cx="1560042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হ্যাকস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93" y="3352800"/>
            <a:ext cx="2609850" cy="26098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" y="5456750"/>
            <a:ext cx="3421129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স্পিরিট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লেভেল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24" y="3352800"/>
            <a:ext cx="3121152" cy="20817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36575" y="5477470"/>
            <a:ext cx="1242649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ওলন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3352800" cy="335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9661" y="4648200"/>
            <a:ext cx="3004349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কোল্ড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চিজেল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57200"/>
            <a:ext cx="4419600" cy="4724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72515" y="4648200"/>
            <a:ext cx="2165979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স্টীল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টেপ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762999" cy="472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57395" y="5433020"/>
            <a:ext cx="3753008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ফিটিংস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90599" y="246854"/>
            <a:ext cx="7315201" cy="4858546"/>
            <a:chOff x="990599" y="246854"/>
            <a:chExt cx="7493418" cy="54681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99" y="3200603"/>
              <a:ext cx="3235377" cy="251439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246854"/>
              <a:ext cx="3235377" cy="251747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986" y="3200602"/>
              <a:ext cx="3130031" cy="251439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246854"/>
              <a:ext cx="3048000" cy="251747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0" name="Rectangle 9"/>
          <p:cNvSpPr/>
          <p:nvPr/>
        </p:nvSpPr>
        <p:spPr>
          <a:xfrm>
            <a:off x="2657395" y="5433020"/>
            <a:ext cx="3753008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ফিটিংস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5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381001"/>
            <a:ext cx="3200399" cy="25173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1001"/>
            <a:ext cx="3326010" cy="247939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3395439"/>
            <a:ext cx="3200399" cy="238141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23" y="3393594"/>
            <a:ext cx="3360987" cy="23832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2590800" y="5848391"/>
            <a:ext cx="3753008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ফিকচার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0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57200"/>
            <a:ext cx="77724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ফিকচার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ফিটিংস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276108"/>
              </p:ext>
            </p:extLst>
          </p:nvPr>
        </p:nvGraphicFramePr>
        <p:xfrm>
          <a:off x="457200" y="1828800"/>
          <a:ext cx="8153400" cy="2138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949495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ফিকচার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ফিটিংস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58705"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/>
                        <a:t>ইমারতে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ব্যবহত</a:t>
                      </a:r>
                      <a:r>
                        <a:rPr lang="en-US" baseline="0" dirty="0" smtClean="0"/>
                        <a:t> ও </a:t>
                      </a:r>
                      <a:r>
                        <a:rPr lang="en-US" baseline="0" dirty="0" err="1" smtClean="0"/>
                        <a:t>ময়লা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পানি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সংগ্রহের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জন্য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যে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সব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পাত্র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স্থাপন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করা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হয়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তাই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প্লাম্বিং</a:t>
                      </a:r>
                      <a:r>
                        <a:rPr lang="en-US" baseline="0" dirty="0" smtClean="0"/>
                        <a:t>।</a:t>
                      </a:r>
                    </a:p>
                    <a:p>
                      <a:pPr algn="just"/>
                      <a:r>
                        <a:rPr lang="en-US" baseline="0" dirty="0" err="1" smtClean="0"/>
                        <a:t>যেমন</a:t>
                      </a:r>
                      <a:r>
                        <a:rPr lang="en-US" baseline="0" dirty="0" smtClean="0"/>
                        <a:t>- </a:t>
                      </a:r>
                      <a:r>
                        <a:rPr lang="en-US" baseline="0" dirty="0" err="1" smtClean="0"/>
                        <a:t>হাত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ধোয়ার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বেসিন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টয়লেট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প্যান</a:t>
                      </a:r>
                      <a:r>
                        <a:rPr lang="en-US" baseline="0" dirty="0" smtClean="0"/>
                        <a:t>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পাইপ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লাইন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সংযোজন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এবং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প্লাস্বিং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ফিকচার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সংস্থাপন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কাজে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যে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সব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সরঞ্জাম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ব্যবহার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হয়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তাই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ফিটিংস</a:t>
                      </a:r>
                      <a:r>
                        <a:rPr lang="en-US" baseline="0" dirty="0" smtClean="0"/>
                        <a:t>।</a:t>
                      </a:r>
                    </a:p>
                    <a:p>
                      <a:r>
                        <a:rPr lang="en-US" baseline="0" dirty="0" err="1" smtClean="0"/>
                        <a:t>যেমন</a:t>
                      </a:r>
                      <a:r>
                        <a:rPr lang="en-US" baseline="0" dirty="0" smtClean="0"/>
                        <a:t>- </a:t>
                      </a:r>
                      <a:r>
                        <a:rPr lang="en-US" baseline="0" dirty="0" err="1" smtClean="0"/>
                        <a:t>ট্যাপ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ইউনিয়ন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ছকেট</a:t>
                      </a:r>
                      <a:r>
                        <a:rPr lang="en-US" baseline="0" dirty="0" smtClean="0"/>
                        <a:t> ।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8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971800" y="457200"/>
            <a:ext cx="2667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মূল্যায়ন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93800" y="1371600"/>
            <a:ext cx="711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ধোয়র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বেসিন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ফিটিংস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ফিকচার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93800" y="1901279"/>
            <a:ext cx="726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ফিকচারের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93800" y="2546236"/>
            <a:ext cx="726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প্লাম্বিং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2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4200" y="381000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5574" y="24384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প্যাডেল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স্টাইল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বেসিনের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6700" y="2590800"/>
            <a:ext cx="8686800" cy="3657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742406" y="4228306"/>
            <a:ext cx="27432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3669903"/>
            <a:ext cx="0" cy="152320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124994" y="4431109"/>
            <a:ext cx="1523206" cy="79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43400" y="2971800"/>
            <a:ext cx="4495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নীরেন্দ্র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মুন্সী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US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ইন্সট্রাক্টর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নড়িয়া</a:t>
            </a:r>
            <a:r>
              <a:rPr lang="en-US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বিহারীলাল</a:t>
            </a:r>
            <a:r>
              <a:rPr lang="en-US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নড়িয়া</a:t>
            </a:r>
            <a:r>
              <a:rPr lang="en-US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শরীয়তপুর</a:t>
            </a:r>
            <a:r>
              <a:rPr lang="en-US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niren5252@gmail.com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66700" y="381000"/>
            <a:ext cx="85725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76" y="2703927"/>
            <a:ext cx="2953728" cy="3544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987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B\Downloads\Arb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91213"/>
            <a:ext cx="4724400" cy="593338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00400" y="3581400"/>
            <a:ext cx="2362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n w="1905"/>
              <a:solidFill>
                <a:srgbClr val="00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7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15240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6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শ্রেণি-নবম</a:t>
            </a:r>
            <a:r>
              <a:rPr lang="en-US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বিষয়-ট্রেড-২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6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অধ্যায়-নবম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3962400" cy="23622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8521"/>
            <a:ext cx="4038600" cy="23946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87804"/>
            <a:ext cx="39624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1143000" y="6017972"/>
            <a:ext cx="6858000" cy="7117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গৃহের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00504"/>
            <a:ext cx="4191000" cy="2654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8300"/>
            <a:ext cx="3962400" cy="23622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5821"/>
            <a:ext cx="4038600" cy="23946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87804"/>
            <a:ext cx="4191000" cy="2654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70547"/>
            <a:ext cx="39624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1043"/>
            <a:ext cx="3962400" cy="23622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18564"/>
            <a:ext cx="4038600" cy="23946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70547"/>
            <a:ext cx="4191000" cy="2654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0746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42891"/>
            <a:ext cx="5943600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838200" y="5091871"/>
            <a:ext cx="7620000" cy="8699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প্লাম্বিং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828800"/>
            <a:ext cx="815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প্লাম্বিং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প্লাম্বিং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পাইপ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সংস্থাপনের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প্লাম্বিং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ব্যবহত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ফিকচার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ফিটিংস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533400"/>
            <a:ext cx="21336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267200" cy="263546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57" y="304800"/>
            <a:ext cx="3994343" cy="26354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1" y="3276601"/>
            <a:ext cx="4360889" cy="251460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55" y="3276602"/>
            <a:ext cx="3845411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Rectangle 21"/>
          <p:cNvSpPr/>
          <p:nvPr/>
        </p:nvSpPr>
        <p:spPr>
          <a:xfrm>
            <a:off x="1143000" y="6017972"/>
            <a:ext cx="6858000" cy="7117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গৃহের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3810000" cy="290903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/>
        </p:blipFill>
        <p:spPr>
          <a:xfrm>
            <a:off x="4572000" y="304800"/>
            <a:ext cx="4114800" cy="290903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3810000" cy="23622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114800" cy="23622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990600" y="5968892"/>
            <a:ext cx="7010400" cy="7117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ব্যবহত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6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16/08/2019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405" y="4267200"/>
            <a:ext cx="8015990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কলাকৌশলের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গৃহের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ব্যবহত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নিষ্কাশনের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প্লাম্বিং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19100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379"/>
            <a:ext cx="4191000" cy="3322821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1093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450</Words>
  <Application>Microsoft Office PowerPoint</Application>
  <PresentationFormat>On-screen Show (4:3)</PresentationFormat>
  <Paragraphs>111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Vrinda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Abul Hasem</dc:creator>
  <cp:lastModifiedBy>niren5252@gmail.com</cp:lastModifiedBy>
  <cp:revision>108</cp:revision>
  <dcterms:created xsi:type="dcterms:W3CDTF">2006-08-16T00:00:00Z</dcterms:created>
  <dcterms:modified xsi:type="dcterms:W3CDTF">2021-07-16T15:06:21Z</dcterms:modified>
</cp:coreProperties>
</file>