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6" r:id="rId10"/>
    <p:sldId id="276" r:id="rId11"/>
    <p:sldId id="269" r:id="rId12"/>
    <p:sldId id="270" r:id="rId13"/>
    <p:sldId id="264" r:id="rId14"/>
    <p:sldId id="267" r:id="rId15"/>
    <p:sldId id="271" r:id="rId16"/>
    <p:sldId id="265" r:id="rId17"/>
    <p:sldId id="268" r:id="rId18"/>
    <p:sldId id="280" r:id="rId19"/>
    <p:sldId id="281" r:id="rId20"/>
    <p:sldId id="274" r:id="rId21"/>
    <p:sldId id="272" r:id="rId22"/>
    <p:sldId id="275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3999" cy="4876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নুতন শব্দ জেনে নিই 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2286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00" y="1143000"/>
            <a:ext cx="2895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0" y="2209800"/>
            <a:ext cx="4953000" cy="1828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বাদশাগণ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আসনে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শাসণকার্য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;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সিংহাসন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2600" y="5638800"/>
            <a:ext cx="35814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ময়দান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4495800"/>
            <a:ext cx="3657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590800"/>
            <a:ext cx="2514600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শাহিগদি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419600"/>
            <a:ext cx="2362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জিনিতে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15000"/>
            <a:ext cx="2133600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প্রান্তর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886200" y="1066800"/>
            <a:ext cx="978408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895600" y="2667000"/>
            <a:ext cx="978408" cy="9906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124200" y="4419600"/>
            <a:ext cx="160020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124200" y="5791200"/>
            <a:ext cx="1143000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কবি কালিদাস রায়ের ‘স্বীকৃতি ও সম্মানণা’- সম্পর্কে আলোচনা কর ।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9144000" cy="55092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পাঠান-বাদশা লোদি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পানিপথে হত । দখল করিয়া দিল্লির শাহিগদি ,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দেখিল বাবুর এ –জয় তাঁহার ফাঁকি ,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ভারত যাদের তাদেরি জিনিতে এখনো রয়েছে বাকি ।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গর্জিয়া উঠিল সংগ্রাম সিং , ‘জিনেছ মুসলমান ,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জয়ী বলিব না এ দেহে রহিতে প্রাণ ।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লয়ে লুন্ঠিত ধন ।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 ফিরে যাও , নতুবা মুঘল , রাজপুতে দাও রণ ।’ 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172201"/>
            <a:ext cx="9144000" cy="70788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   ‘পাঠান বাদশা লোদি’- সম্পর্কে সক্ষেপে লিখ ?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কবিতার কিছু  অংশ জেনে নিই  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28801"/>
            <a:ext cx="9144000" cy="452431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খানুয়ার প্রান্তরে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সেই সিংহেরো পতন হইল বীর বাবুরের করে ।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বিজয় তার স্বপ্ন-অতীত , যেন বা দৈব বলে 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সারা উত্তর ভারত আসিল বিজয়ীর করতলে ।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কবরে শায়িত কৃতঘ্ন দৌলত ,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বাবুরের আর নাই কোনো প্রতিরোধ ই।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 ‘খানুয়ার প্রান্তর’ বলতে কি বুঝানো হয়েছে ?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প্রশ্নঃ-০১-কবি কালিদাস রায় কত সালে জন্ম গ্রহন করেন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১৮৭৯ সালে        	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১৮৮৯ সালে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১৮৯৯  সালে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১৯০৯  সালে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প্রশ্নঃ-০২-’বাবুরের মহত্ব’ কবিতাটি কালিদাস রায়ের কোন কাব্যগ্রন্থ থেকে নেওয়া হয়েছে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রসকদম্ব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ক্ষুদকুঁড়া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পর্ণপুট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বৈকালী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প্রশ্নঃ-০৩-‘জয়ী বলিব না এ দেহে রহিতে প্রাণ।’-কে এই প্রতিজ্ঞা করেছিল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রনবীর চৌহান  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সংগ্রাম সিং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দৌলত  খাঁ 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ইব্রাহীম লোদি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29200" y="19050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42672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57150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প্রশ্নঃ-০৪-’বাবুরের মহত্ব’ কবিতায় ফুটে উঠেছে  বাবুরের-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বীরত্ব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ii.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ক্ষমতাশীলতা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iii.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মহানুভবতা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iii      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ii 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iii        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iii      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ii 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iii </a:t>
            </a:r>
            <a:endParaRPr lang="bn-BD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প্রশ্নঃ-০৫-কবি কালিদাস রায় কত সালে মৃত্যু বরণ করেন ?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১৯৬৫   সালে            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১৯৭৫    সালে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১৯৮৫  সালে          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১৯৯৫      সালে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</a:t>
            </a:r>
          </a:p>
        </p:txBody>
      </p:sp>
      <p:sp>
        <p:nvSpPr>
          <p:cNvPr id="5" name="Oval 4"/>
          <p:cNvSpPr/>
          <p:nvPr/>
        </p:nvSpPr>
        <p:spPr>
          <a:xfrm>
            <a:off x="4953000" y="57150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46482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144000" cy="517064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রাজবাড়ী সদর, রাজবাড়ী। </a:t>
            </a:r>
          </a:p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981200"/>
            <a:ext cx="16733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থাইল্যান্ডের উত্তরাঞ্চলীয় চিয়াংরাই এলাকার থাম লুয়াং গুহায় বেড়াতে গিয়ে নিখোঁজ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 ১২ জন খুদে ফুটবলার ও তাদের কোচ । ৯দিন গুহায় আটকে থাকার পর ব্রিটিশ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ডুবুরিরা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সধান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রুদ্ধশ্বাসে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সামান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কুনান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৮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উদ্ধারের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অবিস্ম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র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ণীয়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অভিযানটি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1"/>
            <a:ext cx="9144000" cy="5334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সংগ্রাম সিং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কৃতঘ্ন দৌলত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 কী বোঝানো হয়েছে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উদ্ধারকর্মী সামান কুনান-এর মধ্যে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মহত্ব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বাবুরের দিকটি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ঠেছে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  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কের সামান কুনান এর গুণটিই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মহত্ব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 বাবুরের সামগ্রিক রুপ নয়”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মন্তব্যটি 	বিশ্লেষণ করো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1599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পাঠ পরিচিতি 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71601"/>
            <a:ext cx="9144000" cy="553997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শ্রেণীঃ- ৮ম  </a:t>
            </a:r>
          </a:p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(পদ্যাংশ )</a:t>
            </a:r>
          </a:p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অধ্যায়ঃ সপ্তদশ </a:t>
            </a:r>
          </a:p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১৭-০৭-২০২১ইং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572000" cy="5562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 descr="downloa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4572000" cy="5562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572000" cy="5486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71600"/>
            <a:ext cx="4495800" cy="5486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413810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atin typeface="NikoshBAN" pitchFamily="2" charset="0"/>
                <a:cs typeface="NikoshBAN" pitchFamily="2" charset="0"/>
              </a:rPr>
              <a:t>“বাবুরের মহত্ব”</a:t>
            </a:r>
          </a:p>
          <a:p>
            <a:pPr algn="ctr"/>
            <a:r>
              <a:rPr lang="bn-BD" sz="11500" b="1" dirty="0">
                <a:latin typeface="NikoshBAN" pitchFamily="2" charset="0"/>
                <a:cs typeface="NikoshBAN" pitchFamily="2" charset="0"/>
              </a:rPr>
              <a:t>-কালিদাস রায়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9144000" cy="535531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742950" indent="-742950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742950" indent="-742950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প্রথমাংশ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প্রমিথ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সংগ্রাম সিং এর পরি</a:t>
            </a:r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 বলতে পারবে ।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সম্রাট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বাবরের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মহানুভবতার পরিচিয় বলতে পারবে 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   </a:t>
            </a:r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 পরিচিতি- কালিদাস রায়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667000"/>
            <a:ext cx="2286000" cy="2133600"/>
          </a:xfrm>
          <a:prstGeom prst="ellipse">
            <a:avLst/>
          </a:prstGeom>
          <a:ln w="762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2971800" y="1066800"/>
            <a:ext cx="3200400" cy="1600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১৮৮৯ সালে পশ্চিমবঙ্গের বর্ধমান জেলার কড়ুই গ্রামে জন্ম গ্রহন করেন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0" y="2133600"/>
            <a:ext cx="2057400" cy="1600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পেশাঃ- কবি ও শিক্ষকতা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3810000"/>
            <a:ext cx="2743200" cy="1981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সাহিত্য সাধনাঃ- কাব্য –কবিতা ,শিশু সাহিত্য  ও প্রবন্ধ রচনা করেন 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43200" y="4876800"/>
            <a:ext cx="3200400" cy="1981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উল্লেখযোগ্য রচনাঃ</a:t>
            </a:r>
          </a:p>
          <a:p>
            <a:pPr algn="ctr"/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‘কিশলয়’, ‘পর্ণপুট’,‘বল্লরী’,</a:t>
            </a:r>
          </a:p>
          <a:p>
            <a:pPr algn="ctr"/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‘ঋতুমঙ্গল’,‘ক্ষুদকুড়া’,‘রসকদম্ব’,‘বৈকালী’পূর্ণাহুতি’</a:t>
            </a:r>
          </a:p>
          <a:p>
            <a:pPr algn="ctr"/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</a:p>
        </p:txBody>
      </p:sp>
      <p:sp>
        <p:nvSpPr>
          <p:cNvPr id="8" name="Oval 7"/>
          <p:cNvSpPr/>
          <p:nvPr/>
        </p:nvSpPr>
        <p:spPr>
          <a:xfrm>
            <a:off x="0" y="3733800"/>
            <a:ext cx="2971800" cy="2133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স্বীকৃতি ও সম্মাননাঃ- জগত্তারিনী ও সরোজিনী স্বর্ণপদক , রবীন্দ্র ও আনন্দ পুরস্কার , কবিশেখর উপাধি ও রবীন্দ্রভারতী ভার্সিটি ডি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লিট ডিগ্রী দেন । 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1600200"/>
            <a:ext cx="2362200" cy="2133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১৯৭৫ সালের ২৫ অক্টোবর , কলকাতায় মারা যান</a:t>
            </a:r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653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55</cp:revision>
  <dcterms:created xsi:type="dcterms:W3CDTF">2006-08-16T00:00:00Z</dcterms:created>
  <dcterms:modified xsi:type="dcterms:W3CDTF">2021-07-16T17:54:58Z</dcterms:modified>
</cp:coreProperties>
</file>