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84" r:id="rId4"/>
    <p:sldId id="261" r:id="rId5"/>
    <p:sldId id="283" r:id="rId6"/>
    <p:sldId id="262" r:id="rId7"/>
    <p:sldId id="276" r:id="rId8"/>
    <p:sldId id="273" r:id="rId9"/>
    <p:sldId id="274" r:id="rId10"/>
    <p:sldId id="281" r:id="rId11"/>
    <p:sldId id="275" r:id="rId12"/>
    <p:sldId id="285" r:id="rId13"/>
    <p:sldId id="277" r:id="rId14"/>
    <p:sldId id="282" r:id="rId15"/>
    <p:sldId id="264" r:id="rId16"/>
    <p:sldId id="270" r:id="rId17"/>
    <p:sldId id="269" r:id="rId18"/>
    <p:sldId id="279" r:id="rId19"/>
    <p:sldId id="280" r:id="rId20"/>
    <p:sldId id="265" r:id="rId21"/>
  </p:sldIdLst>
  <p:sldSz cx="12801600" cy="7315200"/>
  <p:notesSz cx="6858000" cy="9144000"/>
  <p:defaultTextStyle>
    <a:defPPr>
      <a:defRPr lang="en-US"/>
    </a:defPPr>
    <a:lvl1pPr marL="0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746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492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4238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984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3731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8477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3223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7969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76" y="-108"/>
      </p:cViewPr>
      <p:guideLst>
        <p:guide orient="horz" pos="230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4"/>
            <a:ext cx="1088136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3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EEF6-F4A0-4D15-A569-396A7BCB1EE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FC85-FF9F-4A8E-AFD8-A210D293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EEF6-F4A0-4D15-A569-396A7BCB1EE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FC85-FF9F-4A8E-AFD8-A210D293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5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48"/>
            <a:ext cx="288036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48"/>
            <a:ext cx="842772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EEF6-F4A0-4D15-A569-396A7BCB1EE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FC85-FF9F-4A8E-AFD8-A210D293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1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EEF6-F4A0-4D15-A569-396A7BCB1EE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FC85-FF9F-4A8E-AFD8-A210D293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3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4"/>
            <a:ext cx="10881360" cy="1452880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7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4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42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9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37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84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3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79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EEF6-F4A0-4D15-A569-396A7BCB1EE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FC85-FF9F-4A8E-AFD8-A210D293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8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0"/>
            <a:ext cx="5654040" cy="482769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0"/>
            <a:ext cx="5654040" cy="482769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EEF6-F4A0-4D15-A569-396A7BCB1EE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FC85-FF9F-4A8E-AFD8-A210D293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7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4"/>
            <a:ext cx="5656263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746" indent="0">
              <a:buNone/>
              <a:defRPr sz="2500" b="1"/>
            </a:lvl2pPr>
            <a:lvl3pPr marL="1149492" indent="0">
              <a:buNone/>
              <a:defRPr sz="2300" b="1"/>
            </a:lvl3pPr>
            <a:lvl4pPr marL="1724238" indent="0">
              <a:buNone/>
              <a:defRPr sz="2000" b="1"/>
            </a:lvl4pPr>
            <a:lvl5pPr marL="2298984" indent="0">
              <a:buNone/>
              <a:defRPr sz="2000" b="1"/>
            </a:lvl5pPr>
            <a:lvl6pPr marL="2873731" indent="0">
              <a:buNone/>
              <a:defRPr sz="2000" b="1"/>
            </a:lvl6pPr>
            <a:lvl7pPr marL="3448477" indent="0">
              <a:buNone/>
              <a:defRPr sz="2000" b="1"/>
            </a:lvl7pPr>
            <a:lvl8pPr marL="4023223" indent="0">
              <a:buNone/>
              <a:defRPr sz="2000" b="1"/>
            </a:lvl8pPr>
            <a:lvl9pPr marL="459796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7"/>
            <a:ext cx="5656263" cy="421470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637454"/>
            <a:ext cx="5658485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746" indent="0">
              <a:buNone/>
              <a:defRPr sz="2500" b="1"/>
            </a:lvl2pPr>
            <a:lvl3pPr marL="1149492" indent="0">
              <a:buNone/>
              <a:defRPr sz="2300" b="1"/>
            </a:lvl3pPr>
            <a:lvl4pPr marL="1724238" indent="0">
              <a:buNone/>
              <a:defRPr sz="2000" b="1"/>
            </a:lvl4pPr>
            <a:lvl5pPr marL="2298984" indent="0">
              <a:buNone/>
              <a:defRPr sz="2000" b="1"/>
            </a:lvl5pPr>
            <a:lvl6pPr marL="2873731" indent="0">
              <a:buNone/>
              <a:defRPr sz="2000" b="1"/>
            </a:lvl6pPr>
            <a:lvl7pPr marL="3448477" indent="0">
              <a:buNone/>
              <a:defRPr sz="2000" b="1"/>
            </a:lvl7pPr>
            <a:lvl8pPr marL="4023223" indent="0">
              <a:buNone/>
              <a:defRPr sz="2000" b="1"/>
            </a:lvl8pPr>
            <a:lvl9pPr marL="459796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319867"/>
            <a:ext cx="5658485" cy="421470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EEF6-F4A0-4D15-A569-396A7BCB1EE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FC85-FF9F-4A8E-AFD8-A210D293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1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EEF6-F4A0-4D15-A569-396A7BCB1EE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FC85-FF9F-4A8E-AFD8-A210D293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8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801600" cy="7315200"/>
          </a:xfrm>
          <a:prstGeom prst="frame">
            <a:avLst>
              <a:gd name="adj1" fmla="val 2426"/>
            </a:avLst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0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8" cy="123952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4"/>
            <a:ext cx="7156450" cy="6243321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4"/>
            <a:ext cx="4211638" cy="5003801"/>
          </a:xfrm>
        </p:spPr>
        <p:txBody>
          <a:bodyPr/>
          <a:lstStyle>
            <a:lvl1pPr marL="0" indent="0">
              <a:buNone/>
              <a:defRPr sz="1800"/>
            </a:lvl1pPr>
            <a:lvl2pPr marL="574746" indent="0">
              <a:buNone/>
              <a:defRPr sz="1500"/>
            </a:lvl2pPr>
            <a:lvl3pPr marL="1149492" indent="0">
              <a:buNone/>
              <a:defRPr sz="1300"/>
            </a:lvl3pPr>
            <a:lvl4pPr marL="1724238" indent="0">
              <a:buNone/>
              <a:defRPr sz="1100"/>
            </a:lvl4pPr>
            <a:lvl5pPr marL="2298984" indent="0">
              <a:buNone/>
              <a:defRPr sz="1100"/>
            </a:lvl5pPr>
            <a:lvl6pPr marL="2873731" indent="0">
              <a:buNone/>
              <a:defRPr sz="1100"/>
            </a:lvl6pPr>
            <a:lvl7pPr marL="3448477" indent="0">
              <a:buNone/>
              <a:defRPr sz="1100"/>
            </a:lvl7pPr>
            <a:lvl8pPr marL="4023223" indent="0">
              <a:buNone/>
              <a:defRPr sz="1100"/>
            </a:lvl8pPr>
            <a:lvl9pPr marL="459796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EEF6-F4A0-4D15-A569-396A7BCB1EE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FC85-FF9F-4A8E-AFD8-A210D293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4000"/>
            </a:lvl1pPr>
            <a:lvl2pPr marL="574746" indent="0">
              <a:buNone/>
              <a:defRPr sz="3500"/>
            </a:lvl2pPr>
            <a:lvl3pPr marL="1149492" indent="0">
              <a:buNone/>
              <a:defRPr sz="3000"/>
            </a:lvl3pPr>
            <a:lvl4pPr marL="1724238" indent="0">
              <a:buNone/>
              <a:defRPr sz="2500"/>
            </a:lvl4pPr>
            <a:lvl5pPr marL="2298984" indent="0">
              <a:buNone/>
              <a:defRPr sz="2500"/>
            </a:lvl5pPr>
            <a:lvl6pPr marL="2873731" indent="0">
              <a:buNone/>
              <a:defRPr sz="2500"/>
            </a:lvl6pPr>
            <a:lvl7pPr marL="3448477" indent="0">
              <a:buNone/>
              <a:defRPr sz="2500"/>
            </a:lvl7pPr>
            <a:lvl8pPr marL="4023223" indent="0">
              <a:buNone/>
              <a:defRPr sz="2500"/>
            </a:lvl8pPr>
            <a:lvl9pPr marL="459796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</p:spPr>
        <p:txBody>
          <a:bodyPr/>
          <a:lstStyle>
            <a:lvl1pPr marL="0" indent="0">
              <a:buNone/>
              <a:defRPr sz="1800"/>
            </a:lvl1pPr>
            <a:lvl2pPr marL="574746" indent="0">
              <a:buNone/>
              <a:defRPr sz="1500"/>
            </a:lvl2pPr>
            <a:lvl3pPr marL="1149492" indent="0">
              <a:buNone/>
              <a:defRPr sz="1300"/>
            </a:lvl3pPr>
            <a:lvl4pPr marL="1724238" indent="0">
              <a:buNone/>
              <a:defRPr sz="1100"/>
            </a:lvl4pPr>
            <a:lvl5pPr marL="2298984" indent="0">
              <a:buNone/>
              <a:defRPr sz="1100"/>
            </a:lvl5pPr>
            <a:lvl6pPr marL="2873731" indent="0">
              <a:buNone/>
              <a:defRPr sz="1100"/>
            </a:lvl6pPr>
            <a:lvl7pPr marL="3448477" indent="0">
              <a:buNone/>
              <a:defRPr sz="1100"/>
            </a:lvl7pPr>
            <a:lvl8pPr marL="4023223" indent="0">
              <a:buNone/>
              <a:defRPr sz="1100"/>
            </a:lvl8pPr>
            <a:lvl9pPr marL="459796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EEF6-F4A0-4D15-A569-396A7BCB1EE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FC85-FF9F-4A8E-AFD8-A210D293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3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 vert="horz" lIns="114949" tIns="57475" rIns="114949" bIns="5747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0"/>
            <a:ext cx="11521440" cy="4827694"/>
          </a:xfrm>
          <a:prstGeom prst="rect">
            <a:avLst/>
          </a:prstGeom>
        </p:spPr>
        <p:txBody>
          <a:bodyPr vert="horz" lIns="114949" tIns="57475" rIns="114949" bIns="5747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07"/>
            <a:ext cx="2987040" cy="389467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8EEF6-F4A0-4D15-A569-396A7BCB1EE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780107"/>
            <a:ext cx="4053840" cy="389467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07"/>
            <a:ext cx="2987040" cy="389467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FC85-FF9F-4A8E-AFD8-A210D293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4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9492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060" indent="-431060" algn="l" defTabSz="1149492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3962" indent="-359216" algn="l" defTabSz="1149492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65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11" indent="-287373" algn="l" defTabSz="114949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6358" indent="-287373" algn="l" defTabSz="1149492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1104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5850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0596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5342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746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492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4238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984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731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8477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23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7969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26" Type="http://schemas.openxmlformats.org/officeDocument/2006/relationships/image" Target="../media/image45.jpeg"/><Relationship Id="rId3" Type="http://schemas.openxmlformats.org/officeDocument/2006/relationships/image" Target="../media/image22.jpeg"/><Relationship Id="rId21" Type="http://schemas.openxmlformats.org/officeDocument/2006/relationships/image" Target="../media/image40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5" Type="http://schemas.openxmlformats.org/officeDocument/2006/relationships/image" Target="../media/image44.jpe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24" Type="http://schemas.openxmlformats.org/officeDocument/2006/relationships/image" Target="../media/image43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23" Type="http://schemas.openxmlformats.org/officeDocument/2006/relationships/image" Target="../media/image42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23.jp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Relationship Id="rId22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2192000" cy="4191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9796" y="4419600"/>
            <a:ext cx="1220071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Forte" pitchFamily="66" charset="0"/>
              </a:rPr>
              <a:t>To</a:t>
            </a:r>
          </a:p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Forte" pitchFamily="66" charset="0"/>
              </a:rPr>
              <a:t>My multimedia class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3511" y="304800"/>
            <a:ext cx="6544750" cy="1393335"/>
          </a:xfrm>
          <a:prstGeom prst="rect">
            <a:avLst/>
          </a:prstGeom>
          <a:noFill/>
        </p:spPr>
        <p:txBody>
          <a:bodyPr wrap="none" lIns="114940" tIns="57470" rIns="114940" bIns="57470">
            <a:spAutoFit/>
          </a:bodyPr>
          <a:lstStyle/>
          <a:p>
            <a:pPr algn="ctr"/>
            <a:r>
              <a:rPr lang="en-US" sz="83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Group </a:t>
            </a:r>
            <a:r>
              <a:rPr lang="en-US" sz="8300" b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2201951"/>
            <a:ext cx="11841479" cy="4671156"/>
          </a:xfrm>
          <a:prstGeom prst="rect">
            <a:avLst/>
          </a:prstGeom>
          <a:noFill/>
        </p:spPr>
        <p:txBody>
          <a:bodyPr wrap="square" lIns="114940" tIns="57470" rIns="114940" bIns="57470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Answer the following questions.</a:t>
            </a:r>
          </a:p>
          <a:p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Group-A: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Write the name of two food items made of grain?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646535" indent="-646535">
              <a:buAutoNum type="arabicPeriod"/>
            </a:pP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Group-B: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Which food can help our eyes and our health?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646535" indent="-646535">
              <a:buAutoNum type="arabicPeriod"/>
            </a:pP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" y="4534004"/>
            <a:ext cx="12176759" cy="608505"/>
          </a:xfrm>
          <a:prstGeom prst="rect">
            <a:avLst/>
          </a:prstGeom>
          <a:noFill/>
        </p:spPr>
        <p:txBody>
          <a:bodyPr wrap="square" lIns="114940" tIns="57470" rIns="114940" bIns="57470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Ans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Rice and bread are the two food items made of grain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" y="5793629"/>
            <a:ext cx="12374880" cy="1224058"/>
          </a:xfrm>
          <a:prstGeom prst="rect">
            <a:avLst/>
          </a:prstGeom>
          <a:noFill/>
        </p:spPr>
        <p:txBody>
          <a:bodyPr wrap="square" lIns="114940" tIns="57470" rIns="114940" bIns="57470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Ans: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Fruit and vegetables can help our eyes and our health.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8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3" y="1447800"/>
            <a:ext cx="3947160" cy="1590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241429"/>
            <a:ext cx="3520440" cy="654682"/>
          </a:xfrm>
          <a:prstGeom prst="rect">
            <a:avLst/>
          </a:prstGeom>
          <a:solidFill>
            <a:srgbClr val="7030A0"/>
          </a:solidFill>
          <a:ln w="57150">
            <a:solidFill>
              <a:srgbClr val="FF0066"/>
            </a:solidFill>
          </a:ln>
        </p:spPr>
        <p:txBody>
          <a:bodyPr wrap="square" lIns="114949" tIns="57475" rIns="114949" bIns="57475" rtlCol="0">
            <a:spAutoFit/>
          </a:bodyPr>
          <a:lstStyle/>
          <a:p>
            <a:pPr algn="ctr"/>
            <a:r>
              <a:rPr lang="en-US" sz="35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Fish</a:t>
            </a:r>
          </a:p>
        </p:txBody>
      </p:sp>
      <p:pic>
        <p:nvPicPr>
          <p:cNvPr id="7" name="Picture 6" descr="me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357" y="1447800"/>
            <a:ext cx="3653790" cy="1590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0640" y="3241429"/>
            <a:ext cx="2560320" cy="654682"/>
          </a:xfrm>
          <a:prstGeom prst="rect">
            <a:avLst/>
          </a:prstGeom>
          <a:solidFill>
            <a:srgbClr val="7030A0"/>
          </a:solidFill>
          <a:ln w="57150">
            <a:solidFill>
              <a:srgbClr val="FF0066"/>
            </a:solidFill>
          </a:ln>
        </p:spPr>
        <p:txBody>
          <a:bodyPr wrap="square" lIns="114949" tIns="57475" rIns="114949" bIns="57475" rtlCol="0">
            <a:spAutoFit/>
          </a:bodyPr>
          <a:lstStyle/>
          <a:p>
            <a:pPr algn="ctr"/>
            <a:r>
              <a:rPr lang="en-US" sz="35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Meat</a:t>
            </a:r>
          </a:p>
        </p:txBody>
      </p:sp>
      <p:pic>
        <p:nvPicPr>
          <p:cNvPr id="9" name="Picture 8" descr="dai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4064000"/>
            <a:ext cx="3347086" cy="203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080" y="6421120"/>
            <a:ext cx="3307080" cy="577737"/>
          </a:xfrm>
          <a:prstGeom prst="rect">
            <a:avLst/>
          </a:prstGeom>
          <a:solidFill>
            <a:srgbClr val="7030A0"/>
          </a:solidFill>
          <a:ln w="57150">
            <a:solidFill>
              <a:srgbClr val="FF0066"/>
            </a:solidFill>
          </a:ln>
        </p:spPr>
        <p:txBody>
          <a:bodyPr wrap="square" lIns="114949" tIns="57475" rIns="114949" bIns="57475" rtlCol="0">
            <a:spAutoFit/>
          </a:bodyPr>
          <a:lstStyle/>
          <a:p>
            <a:pPr algn="ctr"/>
            <a:r>
              <a:rPr lang="en-US" sz="3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Dairy products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80560" y="6421120"/>
            <a:ext cx="3200400" cy="654682"/>
          </a:xfrm>
          <a:prstGeom prst="rect">
            <a:avLst/>
          </a:prstGeom>
          <a:solidFill>
            <a:srgbClr val="7030A0"/>
          </a:solidFill>
          <a:ln w="57150">
            <a:solidFill>
              <a:srgbClr val="FF0066"/>
            </a:solidFill>
          </a:ln>
        </p:spPr>
        <p:txBody>
          <a:bodyPr wrap="square" lIns="114949" tIns="57475" rIns="114949" bIns="57475" rtlCol="0">
            <a:spAutoFit/>
          </a:bodyPr>
          <a:lstStyle/>
          <a:p>
            <a:pPr algn="ctr"/>
            <a:r>
              <a:rPr lang="en-US" sz="35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Bean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38409" y="5220791"/>
            <a:ext cx="4343400" cy="1778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 lIns="114949" tIns="57475" rIns="114949" bIns="57475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They have protein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B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4312282"/>
            <a:ext cx="3680460" cy="19361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675" y="1447800"/>
            <a:ext cx="2780925" cy="15900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48050" y="3241429"/>
            <a:ext cx="2560320" cy="654682"/>
          </a:xfrm>
          <a:prstGeom prst="rect">
            <a:avLst/>
          </a:prstGeom>
          <a:solidFill>
            <a:srgbClr val="7030A0"/>
          </a:solidFill>
          <a:ln w="57150">
            <a:solidFill>
              <a:srgbClr val="FF0066"/>
            </a:solidFill>
          </a:ln>
        </p:spPr>
        <p:txBody>
          <a:bodyPr wrap="square" lIns="114949" tIns="57475" rIns="114949" bIns="57475" rtlCol="0">
            <a:spAutoFit/>
          </a:bodyPr>
          <a:lstStyle/>
          <a:p>
            <a:pPr algn="ctr"/>
            <a:r>
              <a:rPr lang="en-US" sz="3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Lentils</a:t>
            </a:r>
            <a:endParaRPr lang="en-US" sz="3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73401" y="142407"/>
            <a:ext cx="8436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Think about the picture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143311"/>
            <a:ext cx="109520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are the name of these foods?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94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pe\Desktop\LAILY\ict content comilla\collection of picture\food\Dairy-Produ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8507"/>
            <a:ext cx="12115800" cy="4494093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40897" y="304799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Think about the picture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237510"/>
            <a:ext cx="9362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What are these called?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5562600"/>
            <a:ext cx="75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Dairy products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5920" y="6388308"/>
            <a:ext cx="8795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They help our teeth and bones.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4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3401" y="142407"/>
            <a:ext cx="8436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Think about the picture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8160" y="152400"/>
            <a:ext cx="5849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are these?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261765"/>
            <a:ext cx="3236976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96" y="1075730"/>
            <a:ext cx="4253240" cy="4284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4426" y="5137094"/>
            <a:ext cx="2143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Fat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7838" y="5118675"/>
            <a:ext cx="1945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Oil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6172200"/>
            <a:ext cx="944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These make food delicious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9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8986" y="623310"/>
            <a:ext cx="5456312" cy="1393335"/>
          </a:xfrm>
          <a:prstGeom prst="rect">
            <a:avLst/>
          </a:prstGeom>
          <a:noFill/>
        </p:spPr>
        <p:txBody>
          <a:bodyPr wrap="none" lIns="114940" tIns="57470" rIns="114940" bIns="57470">
            <a:spAutoFit/>
          </a:bodyPr>
          <a:lstStyle/>
          <a:p>
            <a:pPr algn="ctr"/>
            <a:r>
              <a:rPr lang="en-US" sz="8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Pair </a:t>
            </a:r>
            <a:r>
              <a:rPr lang="en-US" sz="83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2201951"/>
            <a:ext cx="11841479" cy="3969330"/>
          </a:xfrm>
          <a:prstGeom prst="rect">
            <a:avLst/>
          </a:prstGeom>
          <a:noFill/>
        </p:spPr>
        <p:txBody>
          <a:bodyPr wrap="square" lIns="114940" tIns="57470" rIns="114940" bIns="57470" rtlCol="0">
            <a:spAutoFit/>
          </a:bodyPr>
          <a:lstStyle/>
          <a:p>
            <a:r>
              <a:rPr lang="en-US" sz="36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Answer the following questions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Which foods help our bones and teeth?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646535" indent="-646535">
              <a:buAutoNum type="arabicPeriod"/>
            </a:pP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646535" indent="-646535">
              <a:buAutoNum type="arabicPeriod"/>
            </a:pP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" y="3882363"/>
            <a:ext cx="12176759" cy="1100947"/>
          </a:xfrm>
          <a:prstGeom prst="rect">
            <a:avLst/>
          </a:prstGeom>
          <a:noFill/>
        </p:spPr>
        <p:txBody>
          <a:bodyPr wrap="square" lIns="114940" tIns="57470" rIns="114940" bIns="57470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Ans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Dairy products like milk and eggs help our bones and teeth.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6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8621"/>
            <a:ext cx="5029200" cy="6096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52065" y="304800"/>
            <a:ext cx="545867" cy="2052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2" y="4905575"/>
            <a:ext cx="798738" cy="21632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520824"/>
            <a:ext cx="5562600" cy="6271594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lIns="114940" tIns="57470" rIns="114940" bIns="57470">
            <a:spAutoFit/>
          </a:bodyPr>
          <a:lstStyle/>
          <a:p>
            <a:pPr algn="ctr"/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Open your english book at the page </a:t>
            </a:r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no-</a:t>
            </a:r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24.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0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52381E-7 9.02778E-7 L 0.42857 -0.001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9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3905" y="296992"/>
            <a:ext cx="9486536" cy="1159512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none" lIns="114940" tIns="57470" rIns="114940" bIns="57470">
            <a:spAutoFit/>
          </a:bodyPr>
          <a:lstStyle/>
          <a:p>
            <a:pPr algn="ctr"/>
            <a:r>
              <a:rPr lang="en-US" sz="6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Some word meanings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3375" y="1488420"/>
            <a:ext cx="5654043" cy="5852199"/>
          </a:xfrm>
          <a:prstGeom prst="rect">
            <a:avLst/>
          </a:prstGeom>
          <a:noFill/>
        </p:spPr>
        <p:txBody>
          <a:bodyPr wrap="square" lIns="114940" tIns="57470" rIns="114940" bIns="57470" rtlCol="0">
            <a:spAutoFit/>
          </a:bodyPr>
          <a:lstStyle/>
          <a:p>
            <a:r>
              <a:rPr lang="en-US" sz="4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Picture</a:t>
            </a:r>
            <a:endParaRPr lang="en-US" sz="4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Next</a:t>
            </a:r>
            <a:endParaRPr lang="en-US" sz="4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Bread</a:t>
            </a:r>
            <a:endParaRPr lang="en-US" sz="4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Important</a:t>
            </a:r>
            <a:endParaRPr lang="en-US" sz="4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Strong</a:t>
            </a:r>
            <a:endParaRPr lang="en-US" sz="4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Fat</a:t>
            </a:r>
            <a:endParaRPr lang="en-US" sz="4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Dairy</a:t>
            </a:r>
            <a:endParaRPr lang="en-US" sz="4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Delicious</a:t>
            </a:r>
            <a:endParaRPr lang="en-US" sz="4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Choice</a:t>
            </a:r>
            <a:endParaRPr lang="en-US" sz="4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702561" y="1612908"/>
            <a:ext cx="4960876" cy="48768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0" tIns="57470" rIns="114940" bIns="57470" rtlCol="0" anchor="ctr"/>
          <a:lstStyle/>
          <a:p>
            <a:pPr algn="ctr"/>
            <a:endParaRPr lang="en-US" sz="1900"/>
          </a:p>
        </p:txBody>
      </p:sp>
      <p:sp>
        <p:nvSpPr>
          <p:cNvPr id="5" name="Right Arrow 4"/>
          <p:cNvSpPr/>
          <p:nvPr/>
        </p:nvSpPr>
        <p:spPr>
          <a:xfrm>
            <a:off x="2819400" y="2242391"/>
            <a:ext cx="4844037" cy="48768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0" tIns="57470" rIns="114940" bIns="57470"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819400" y="2787750"/>
            <a:ext cx="4863877" cy="48768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0" tIns="57470" rIns="114940" bIns="57470"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505200" y="3477435"/>
            <a:ext cx="4158237" cy="48768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0" tIns="57470" rIns="114940" bIns="57470"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702560" y="4152239"/>
            <a:ext cx="4966002" cy="48768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0" tIns="57470" rIns="114940" bIns="57470"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266160" y="4719086"/>
            <a:ext cx="5397277" cy="48768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0" tIns="57470" rIns="114940" bIns="57470"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266160" y="5365890"/>
            <a:ext cx="5417117" cy="48768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0" tIns="57470" rIns="114940" bIns="57470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08211" y="1488420"/>
            <a:ext cx="2560320" cy="753971"/>
          </a:xfrm>
          <a:prstGeom prst="rect">
            <a:avLst/>
          </a:prstGeom>
          <a:noFill/>
        </p:spPr>
        <p:txBody>
          <a:bodyPr wrap="square" lIns="114940" tIns="57470" rIns="114940" bIns="57470" rtlCol="0">
            <a:spAutoFit/>
          </a:bodyPr>
          <a:lstStyle/>
          <a:p>
            <a:r>
              <a:rPr lang="en-US" sz="41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4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68058" y="2036827"/>
            <a:ext cx="3630305" cy="753971"/>
          </a:xfrm>
          <a:prstGeom prst="rect">
            <a:avLst/>
          </a:prstGeom>
          <a:noFill/>
        </p:spPr>
        <p:txBody>
          <a:bodyPr wrap="square" lIns="114940" tIns="57470" rIns="114940" bIns="57470" rtlCol="0">
            <a:spAutoFit/>
          </a:bodyPr>
          <a:lstStyle/>
          <a:p>
            <a:r>
              <a:rPr lang="en-US" sz="41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পরবর্তি</a:t>
            </a:r>
            <a:r>
              <a:rPr lang="en-US" sz="4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4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4020" y="3295198"/>
            <a:ext cx="2833728" cy="753971"/>
          </a:xfrm>
          <a:prstGeom prst="rect">
            <a:avLst/>
          </a:prstGeom>
          <a:noFill/>
        </p:spPr>
        <p:txBody>
          <a:bodyPr wrap="square" lIns="114940" tIns="57470" rIns="114940" bIns="57470" rtlCol="0">
            <a:spAutoFit/>
          </a:bodyPr>
          <a:lstStyle/>
          <a:p>
            <a:r>
              <a:rPr lang="en-US" sz="41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4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9730" y="3965115"/>
            <a:ext cx="2560320" cy="753971"/>
          </a:xfrm>
          <a:prstGeom prst="rect">
            <a:avLst/>
          </a:prstGeom>
          <a:noFill/>
        </p:spPr>
        <p:txBody>
          <a:bodyPr wrap="square" lIns="114940" tIns="57470" rIns="114940" bIns="57470" rtlCol="0">
            <a:spAutoFit/>
          </a:bodyPr>
          <a:lstStyle/>
          <a:p>
            <a:r>
              <a:rPr lang="en-US" sz="41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4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4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5758" y="4611919"/>
            <a:ext cx="4587242" cy="753971"/>
          </a:xfrm>
          <a:prstGeom prst="rect">
            <a:avLst/>
          </a:prstGeom>
          <a:noFill/>
        </p:spPr>
        <p:txBody>
          <a:bodyPr wrap="square" lIns="114940" tIns="57470" rIns="114940" bIns="57470" rtlCol="0">
            <a:spAutoFit/>
          </a:bodyPr>
          <a:lstStyle/>
          <a:p>
            <a:r>
              <a:rPr lang="en-US" sz="41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4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4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05758" y="5206766"/>
            <a:ext cx="2560320" cy="753971"/>
          </a:xfrm>
          <a:prstGeom prst="rect">
            <a:avLst/>
          </a:prstGeom>
          <a:noFill/>
        </p:spPr>
        <p:txBody>
          <a:bodyPr wrap="square" lIns="114940" tIns="57470" rIns="114940" bIns="57470" rtlCol="0">
            <a:spAutoFit/>
          </a:bodyPr>
          <a:lstStyle/>
          <a:p>
            <a:r>
              <a:rPr lang="en-US" sz="41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দুগ্ধ</a:t>
            </a:r>
            <a:r>
              <a:rPr lang="en-US" sz="4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1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4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68058" y="2582186"/>
            <a:ext cx="4206695" cy="753971"/>
          </a:xfrm>
          <a:prstGeom prst="rect">
            <a:avLst/>
          </a:prstGeom>
          <a:noFill/>
        </p:spPr>
        <p:txBody>
          <a:bodyPr wrap="square" lIns="114940" tIns="57470" rIns="114940" bIns="57470" rtlCol="0">
            <a:spAutoFit/>
          </a:bodyPr>
          <a:lstStyle/>
          <a:p>
            <a:r>
              <a:rPr lang="en-US" sz="41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পাউরুটি</a:t>
            </a:r>
            <a:r>
              <a:rPr lang="en-US" sz="4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4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200400" y="6022488"/>
            <a:ext cx="4463037" cy="48768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0" tIns="57470" rIns="114940" bIns="57470"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702561" y="6669741"/>
            <a:ext cx="5065498" cy="48768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0" tIns="57470" rIns="114940" bIns="57470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816647" y="5851776"/>
            <a:ext cx="2560320" cy="753971"/>
          </a:xfrm>
          <a:prstGeom prst="rect">
            <a:avLst/>
          </a:prstGeom>
          <a:noFill/>
        </p:spPr>
        <p:txBody>
          <a:bodyPr wrap="square" lIns="114940" tIns="57470" rIns="114940" bIns="57470" rtlCol="0">
            <a:spAutoFit/>
          </a:bodyPr>
          <a:lstStyle/>
          <a:p>
            <a:r>
              <a:rPr lang="en-US" sz="4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সুস্বাদু</a:t>
            </a:r>
            <a:r>
              <a:rPr lang="en-US" sz="4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4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06473" y="6501030"/>
            <a:ext cx="2560320" cy="753971"/>
          </a:xfrm>
          <a:prstGeom prst="rect">
            <a:avLst/>
          </a:prstGeom>
          <a:noFill/>
        </p:spPr>
        <p:txBody>
          <a:bodyPr wrap="square" lIns="114940" tIns="57470" rIns="114940" bIns="57470" rtlCol="0">
            <a:spAutoFit/>
          </a:bodyPr>
          <a:lstStyle/>
          <a:p>
            <a:r>
              <a:rPr lang="en-US" sz="41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4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41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4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4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0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11" y="1736143"/>
            <a:ext cx="12336088" cy="53721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8215" y="327746"/>
            <a:ext cx="7381474" cy="1405733"/>
          </a:xfrm>
          <a:prstGeom prst="rect">
            <a:avLst/>
          </a:prstGeom>
          <a:noFill/>
        </p:spPr>
        <p:txBody>
          <a:bodyPr wrap="none" lIns="114940" tIns="57470" rIns="114940" bIns="57470">
            <a:spAutoFit/>
          </a:bodyPr>
          <a:lstStyle/>
          <a:p>
            <a:pPr algn="ctr"/>
            <a:r>
              <a:rPr lang="en-US" sz="83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Loud reading</a:t>
            </a:r>
          </a:p>
        </p:txBody>
      </p:sp>
    </p:spTree>
    <p:extLst>
      <p:ext uri="{BB962C8B-B14F-4D97-AF65-F5344CB8AC3E}">
        <p14:creationId xmlns:p14="http://schemas.microsoft.com/office/powerpoint/2010/main" val="374253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2272" y="243840"/>
            <a:ext cx="7094214" cy="1275380"/>
          </a:xfrm>
          <a:prstGeom prst="rect">
            <a:avLst/>
          </a:prstGeom>
          <a:noFill/>
        </p:spPr>
        <p:txBody>
          <a:bodyPr wrap="none" lIns="114940" tIns="57470" rIns="114940" bIns="57470">
            <a:spAutoFit/>
          </a:bodyPr>
          <a:lstStyle/>
          <a:p>
            <a:pPr algn="ctr"/>
            <a:r>
              <a:rPr lang="en-US" sz="7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" y="1412346"/>
            <a:ext cx="12963041" cy="5348264"/>
          </a:xfrm>
          <a:prstGeom prst="rect">
            <a:avLst/>
          </a:prstGeom>
          <a:noFill/>
        </p:spPr>
        <p:txBody>
          <a:bodyPr wrap="square" lIns="114940" tIns="57470" rIns="114940" bIns="57470" rtlCol="0">
            <a:spAutoFit/>
          </a:bodyPr>
          <a:lstStyle/>
          <a:p>
            <a:pPr marL="431024" indent="-431024">
              <a:buAutoNum type="alphaUcPeriod"/>
            </a:pPr>
            <a:r>
              <a:rPr lang="en-US" sz="3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Write “T” for correct statement or “F” for false statement</a:t>
            </a:r>
            <a:r>
              <a:rPr lang="en-US" sz="3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3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There are four levels in the food Pyramid.</a:t>
            </a:r>
            <a:endParaRPr lang="en-US" sz="3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2</a:t>
            </a:r>
            <a:r>
              <a:rPr lang="en-US" sz="3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Eggs help our eyes. </a:t>
            </a:r>
            <a:endParaRPr lang="en-US" sz="3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400" dirty="0">
                <a:solidFill>
                  <a:srgbClr val="7030A0"/>
                </a:solidFill>
                <a:cs typeface="NikoshBAN" pitchFamily="2" charset="0"/>
              </a:rPr>
              <a:t>3. </a:t>
            </a:r>
            <a:r>
              <a:rPr lang="en-US" sz="3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Our bodies need a lot of fat and oil.</a:t>
            </a:r>
            <a:endParaRPr lang="en-US" sz="3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B. Answer the following questions. </a:t>
            </a:r>
          </a:p>
          <a:p>
            <a:r>
              <a:rPr lang="en-US" sz="3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Why should we make good choice of food?</a:t>
            </a:r>
            <a:endParaRPr lang="en-US" sz="3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25250" y="2334502"/>
            <a:ext cx="785553" cy="638102"/>
          </a:xfrm>
          <a:prstGeom prst="rect">
            <a:avLst/>
          </a:prstGeom>
          <a:noFill/>
        </p:spPr>
        <p:txBody>
          <a:bodyPr wrap="square" lIns="114940" tIns="57470" rIns="114940" bIns="57470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2972604"/>
            <a:ext cx="785553" cy="638102"/>
          </a:xfrm>
          <a:prstGeom prst="rect">
            <a:avLst/>
          </a:prstGeom>
          <a:noFill/>
        </p:spPr>
        <p:txBody>
          <a:bodyPr wrap="square" lIns="114940" tIns="57470" rIns="114940" bIns="57470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680" y="5161613"/>
            <a:ext cx="12090400" cy="1100947"/>
          </a:xfrm>
          <a:prstGeom prst="rect">
            <a:avLst/>
          </a:prstGeom>
          <a:noFill/>
        </p:spPr>
        <p:txBody>
          <a:bodyPr wrap="square" lIns="114940" tIns="57470" rIns="114940" bIns="57470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Ans: 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We should make good choice of food because good foods contain vitamins, protein and minerals. 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58200" y="3461731"/>
            <a:ext cx="785553" cy="638102"/>
          </a:xfrm>
          <a:prstGeom prst="rect">
            <a:avLst/>
          </a:prstGeom>
          <a:noFill/>
        </p:spPr>
        <p:txBody>
          <a:bodyPr wrap="square" lIns="114940" tIns="57470" rIns="114940" bIns="57470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0928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264" y="286871"/>
            <a:ext cx="11948159" cy="1825757"/>
          </a:xfrm>
          <a:prstGeom prst="rect">
            <a:avLst/>
          </a:prstGeom>
          <a:solidFill>
            <a:srgbClr val="7030A0"/>
          </a:solidFill>
          <a:ln w="76200">
            <a:solidFill>
              <a:srgbClr val="FFC000"/>
            </a:solidFill>
          </a:ln>
        </p:spPr>
        <p:txBody>
          <a:bodyPr wrap="square" lIns="114940" tIns="57470" rIns="114940" bIns="57470">
            <a:spAutoFit/>
          </a:bodyPr>
          <a:lstStyle/>
          <a:p>
            <a:pPr algn="ctr"/>
            <a:r>
              <a:rPr lang="en-US" sz="11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Home work</a:t>
            </a:r>
          </a:p>
        </p:txBody>
      </p:sp>
      <p:sp>
        <p:nvSpPr>
          <p:cNvPr id="5" name="Plaqu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9B9BFE6-7579-42A1-B9EE-523C90BEEC2B}"/>
              </a:ext>
            </a:extLst>
          </p:cNvPr>
          <p:cNvSpPr/>
          <p:nvPr/>
        </p:nvSpPr>
        <p:spPr>
          <a:xfrm>
            <a:off x="404431" y="2844801"/>
            <a:ext cx="11948159" cy="3766907"/>
          </a:xfrm>
          <a:prstGeom prst="plaque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0" tIns="57470" rIns="114940" bIns="5747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Write a short composition </a:t>
            </a:r>
            <a:r>
              <a:rPr lang="en-US" sz="6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on  “The Food Pyramid”.</a:t>
            </a:r>
            <a:endParaRPr lang="en-US" sz="6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5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4580" y="6428"/>
            <a:ext cx="6863810" cy="1391249"/>
          </a:xfrm>
          <a:prstGeom prst="rect">
            <a:avLst/>
          </a:prstGeom>
          <a:noFill/>
        </p:spPr>
        <p:txBody>
          <a:bodyPr wrap="none" lIns="114940" tIns="57470" rIns="114940" bIns="5747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Introduction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43838"/>
            <a:ext cx="1920240" cy="1135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40" y="243838"/>
            <a:ext cx="1920240" cy="1183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8" t="11230" r="11255" b="10082"/>
          <a:stretch/>
        </p:blipFill>
        <p:spPr>
          <a:xfrm>
            <a:off x="7777350" y="1351369"/>
            <a:ext cx="3942080" cy="286605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1463040"/>
            <a:ext cx="991620" cy="60147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89475" y="4365108"/>
            <a:ext cx="6505961" cy="2685815"/>
          </a:xfrm>
          <a:prstGeom prst="rect">
            <a:avLst/>
          </a:prstGeom>
        </p:spPr>
        <p:txBody>
          <a:bodyPr wrap="square" lIns="77584" tIns="38792" rIns="77584" bIns="38792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7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 Faruq Hossain</a:t>
            </a:r>
          </a:p>
          <a:p>
            <a:pPr algn="ctr"/>
            <a:r>
              <a:rPr lang="en-US" sz="2600" b="1" i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pPr algn="ctr"/>
            <a:r>
              <a:rPr lang="en-US" sz="2600" b="1" i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Anandabash Govt. primary school.</a:t>
            </a:r>
          </a:p>
          <a:p>
            <a:pPr algn="ctr"/>
            <a:r>
              <a:rPr lang="en-US" sz="2600" b="1" i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Mujibnagar, Meherpur</a:t>
            </a:r>
            <a:r>
              <a:rPr lang="en-US" sz="2200" b="1" i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algn="ctr"/>
            <a:r>
              <a:rPr lang="en-US" sz="2600" b="1" i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 no- </a:t>
            </a:r>
            <a:r>
              <a:rPr lang="en-US" sz="2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01717406029</a:t>
            </a:r>
          </a:p>
          <a:p>
            <a:pPr algn="ctr"/>
            <a:r>
              <a:rPr lang="en-US" sz="2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E-mail- faruqbd01@gmail.com</a:t>
            </a:r>
            <a:endParaRPr lang="en-US" sz="26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7520" y="4196830"/>
            <a:ext cx="5974080" cy="2855274"/>
          </a:xfrm>
          <a:prstGeom prst="rect">
            <a:avLst/>
          </a:prstGeom>
          <a:noFill/>
        </p:spPr>
        <p:txBody>
          <a:bodyPr wrap="square" lIns="114940" tIns="57470" rIns="114940" bIns="57470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Class: Five</a:t>
            </a:r>
          </a:p>
          <a:p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Subject: English</a:t>
            </a:r>
          </a:p>
          <a:p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Caption of the lesson: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Eat healthy.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Today`s Lesson: Lessons: </a:t>
            </a: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endParaRPr lang="en-US" sz="3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30770"/>
            <a:ext cx="4038600" cy="286606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83741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682240"/>
            <a:ext cx="11925060" cy="2646878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GOOD BYE</a:t>
            </a:r>
            <a:endParaRPr lang="en-US" sz="16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2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53" y="4112175"/>
            <a:ext cx="1628018" cy="1188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0391">
            <a:off x="8912045" y="1946870"/>
            <a:ext cx="1247340" cy="1645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9800" y="4112176"/>
            <a:ext cx="1164764" cy="1747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0" y="4275802"/>
            <a:ext cx="2005449" cy="853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2" y="1988403"/>
            <a:ext cx="1554368" cy="15369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090" y="2132186"/>
            <a:ext cx="2042084" cy="13931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58" y="4155270"/>
            <a:ext cx="1444597" cy="14480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54" y="2149414"/>
            <a:ext cx="1438399" cy="1293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7" r="32442"/>
          <a:stretch/>
        </p:blipFill>
        <p:spPr>
          <a:xfrm>
            <a:off x="11353800" y="4065461"/>
            <a:ext cx="1052696" cy="1827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48632" y="2224226"/>
            <a:ext cx="1657864" cy="13010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12477" r="13687" b="34690"/>
          <a:stretch/>
        </p:blipFill>
        <p:spPr>
          <a:xfrm>
            <a:off x="4246873" y="4112175"/>
            <a:ext cx="1487015" cy="17552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64" y="2132186"/>
            <a:ext cx="1463414" cy="11049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35" y="4494601"/>
            <a:ext cx="1740084" cy="989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9563" y="457200"/>
            <a:ext cx="9134237" cy="836167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Do you know these foods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8610" y="1893161"/>
            <a:ext cx="1612166" cy="175178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61" tIns="48280" rIns="96561" bIns="48280"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348920" y="4072504"/>
            <a:ext cx="1612166" cy="179489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61" tIns="48280" rIns="96561" bIns="48280"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32573" y="1893161"/>
            <a:ext cx="1801314" cy="175178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61" tIns="48280" rIns="96561" bIns="48280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705760" y="1870376"/>
            <a:ext cx="1612166" cy="17745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61" tIns="48280" rIns="96561" bIns="48280"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97527" y="4065461"/>
            <a:ext cx="1612166" cy="17745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61" tIns="48280" rIns="96561" bIns="48280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372600" y="4020490"/>
            <a:ext cx="1612166" cy="17745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61" tIns="48280" rIns="96561" bIns="48280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60460" y="4072504"/>
            <a:ext cx="1880658" cy="179489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61" tIns="48280" rIns="96561" bIns="48280"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257759" y="560562"/>
            <a:ext cx="843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Which foods are healthy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38703" y="6248400"/>
            <a:ext cx="8856244" cy="651501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Healthy foods are good for our health.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8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4" grpId="0" animBg="1"/>
      <p:bldP spid="25" grpId="0" animBg="1"/>
      <p:bldP spid="26" grpId="0" animBg="1"/>
      <p:bldP spid="28" grpId="0" animBg="1"/>
      <p:bldP spid="30" grpId="0" animBg="1"/>
      <p:bldP spid="34" grpId="0" animBg="1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120" y="401640"/>
            <a:ext cx="11753183" cy="1970593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txBody>
          <a:bodyPr wrap="none" lIns="114940" tIns="57470" rIns="114940" bIns="57470">
            <a:spAutoFit/>
          </a:bodyPr>
          <a:lstStyle/>
          <a:p>
            <a:pPr algn="ctr"/>
            <a:r>
              <a:rPr lang="en-US" sz="1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Today`s 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548514" y="4733365"/>
            <a:ext cx="7325360" cy="1391249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txBody>
          <a:bodyPr wrap="square" lIns="114940" tIns="57470" rIns="114940" bIns="57470">
            <a:spAutoFit/>
          </a:bodyPr>
          <a:lstStyle/>
          <a:p>
            <a:pPr algn="ctr"/>
            <a:r>
              <a:rPr lang="en-US" sz="8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Lessons </a:t>
            </a:r>
            <a:r>
              <a:rPr lang="en-US" sz="8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4-5</a:t>
            </a:r>
            <a:endParaRPr lang="en-US" sz="8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1504" y="2653553"/>
            <a:ext cx="7519376" cy="1654945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none" lIns="114940" tIns="57470" rIns="114940" bIns="5747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Eat healthy</a:t>
            </a:r>
            <a:endParaRPr lang="en-US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1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7513" y="304800"/>
            <a:ext cx="96455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Learning outcomes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20121" r="7832" b="22908"/>
          <a:stretch/>
        </p:blipFill>
        <p:spPr>
          <a:xfrm>
            <a:off x="234308" y="2286000"/>
            <a:ext cx="12338692" cy="4781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6264" y="1320463"/>
            <a:ext cx="7614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Students will be able to--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3401" y="142407"/>
            <a:ext cx="8436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Think about the picture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6029" y="152400"/>
            <a:ext cx="3853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is it?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51580" y="5946816"/>
            <a:ext cx="26228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Pyramid</a:t>
            </a:r>
            <a:endParaRPr lang="en-US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pyramid-of-khaf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58" y="1065737"/>
            <a:ext cx="10451641" cy="488107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752600" y="2328708"/>
            <a:ext cx="4203222" cy="27004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57032" y="2328707"/>
            <a:ext cx="4634768" cy="285289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5029200"/>
            <a:ext cx="8839200" cy="15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69512" y="6553200"/>
            <a:ext cx="115916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solid shape standing on triangular base and ending in a point. </a:t>
            </a:r>
          </a:p>
        </p:txBody>
      </p:sp>
    </p:spTree>
    <p:extLst>
      <p:ext uri="{BB962C8B-B14F-4D97-AF65-F5344CB8AC3E}">
        <p14:creationId xmlns:p14="http://schemas.microsoft.com/office/powerpoint/2010/main" val="300949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7101840" y="838200"/>
            <a:ext cx="6629400" cy="5116643"/>
            <a:chOff x="2819400" y="849443"/>
            <a:chExt cx="6629400" cy="5116643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819400" y="849443"/>
              <a:ext cx="2971800" cy="5105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791200" y="849443"/>
              <a:ext cx="3657600" cy="5105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19400" y="5966086"/>
              <a:ext cx="66294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429000" y="2209800"/>
            <a:ext cx="5029200" cy="2362200"/>
            <a:chOff x="5257800" y="2209800"/>
            <a:chExt cx="5029200" cy="23622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257800" y="4572000"/>
              <a:ext cx="5029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042660" y="3352800"/>
              <a:ext cx="348234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705600" y="2209800"/>
              <a:ext cx="1981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783830" y="3352800"/>
              <a:ext cx="0" cy="1219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581400" y="4811349"/>
            <a:ext cx="4733914" cy="858464"/>
            <a:chOff x="3444239" y="4572000"/>
            <a:chExt cx="4871075" cy="138284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45915" y="4853554"/>
              <a:ext cx="1669399" cy="93764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12831" y="4811349"/>
              <a:ext cx="1533084" cy="10220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59480" y="4572000"/>
              <a:ext cx="1103437" cy="73428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44239" y="5265462"/>
              <a:ext cx="1118677" cy="68938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995670" y="3469012"/>
            <a:ext cx="1725156" cy="1033989"/>
            <a:chOff x="3921981" y="3419044"/>
            <a:chExt cx="1798845" cy="108395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831" y="3419044"/>
              <a:ext cx="607995" cy="57864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491" y="3555592"/>
              <a:ext cx="382892" cy="21551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102" y="4021952"/>
              <a:ext cx="500729" cy="48105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251" y="4082774"/>
              <a:ext cx="257575" cy="35940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735" y="3469013"/>
              <a:ext cx="751089" cy="52867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21981" y="3842815"/>
              <a:ext cx="583755" cy="599365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6053681" y="3486246"/>
            <a:ext cx="1642519" cy="1061397"/>
            <a:chOff x="6053681" y="3486246"/>
            <a:chExt cx="1642519" cy="106139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6127" y="3813299"/>
              <a:ext cx="450073" cy="33567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1481" y="3486246"/>
              <a:ext cx="459229" cy="3742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076" y="4105032"/>
              <a:ext cx="451028" cy="38047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7440" y="3548942"/>
              <a:ext cx="467664" cy="39483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445" y="4063427"/>
              <a:ext cx="451265" cy="48421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345" y="3649937"/>
              <a:ext cx="688904" cy="49903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681" y="4148970"/>
              <a:ext cx="673759" cy="396954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5406127" y="1490975"/>
            <a:ext cx="747907" cy="642134"/>
            <a:chOff x="5209135" y="1490975"/>
            <a:chExt cx="1059352" cy="64213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1490975"/>
              <a:ext cx="401087" cy="64213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135" y="1505819"/>
              <a:ext cx="795607" cy="62729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915671" y="2362200"/>
            <a:ext cx="1974584" cy="947458"/>
            <a:chOff x="4634494" y="2286000"/>
            <a:chExt cx="2255761" cy="102365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673" y="2820868"/>
              <a:ext cx="600394" cy="39113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196" y="2318534"/>
              <a:ext cx="417743" cy="53486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494" y="2820868"/>
              <a:ext cx="560676" cy="48879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992" y="2286000"/>
              <a:ext cx="701598" cy="56740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197" y="2820868"/>
              <a:ext cx="841058" cy="48879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4675" y="2381004"/>
              <a:ext cx="670102" cy="377393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1851660" y="4944276"/>
            <a:ext cx="1295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grains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33600" y="3617151"/>
            <a:ext cx="1295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fruits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64742" y="1373188"/>
            <a:ext cx="1295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f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at,oil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21642" y="2333231"/>
            <a:ext cx="2590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Fish,meat,dairy,beans,lentils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15314" y="3617151"/>
            <a:ext cx="2362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vegetables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23272" y="6324600"/>
            <a:ext cx="4934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The Food Pyramid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34302" y="252532"/>
            <a:ext cx="7109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What are the name of the foods?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33088" y="252532"/>
            <a:ext cx="3027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What is it?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3651E-6 -2.70833E-6 L 0.77207 -0.005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4" y="-3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" y="3330259"/>
            <a:ext cx="2773680" cy="654682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 wrap="square" lIns="114949" tIns="57475" rIns="114949" bIns="57475" rtlCol="0">
            <a:spAutoFit/>
          </a:bodyPr>
          <a:lstStyle/>
          <a:p>
            <a:pPr algn="ctr"/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Rice</a:t>
            </a:r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095" y="1322235"/>
            <a:ext cx="3200401" cy="1821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5096" y="3261809"/>
            <a:ext cx="3200400" cy="731626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 wrap="square" lIns="114949" tIns="57475" rIns="114949" bIns="57475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B0F0"/>
                </a:solidFill>
              </a:rPr>
              <a:t>Ruti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8" name="Picture 7" descr="ru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440" y="1905000"/>
            <a:ext cx="3200400" cy="1183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54440" y="3291787"/>
            <a:ext cx="3200400" cy="731626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 wrap="square" lIns="114949" tIns="57475" rIns="114949" bIns="57475" rtlCol="0">
            <a:sp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Bread</a:t>
            </a:r>
          </a:p>
        </p:txBody>
      </p:sp>
      <p:pic>
        <p:nvPicPr>
          <p:cNvPr id="10" name="Picture 9" descr="pota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76" y="4226560"/>
            <a:ext cx="4907280" cy="19507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0201" y="6400800"/>
            <a:ext cx="2560320" cy="654682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 wrap="square" lIns="114949" tIns="57475" rIns="114949" bIns="57475" rtlCol="0">
            <a:spAutoFit/>
          </a:bodyPr>
          <a:lstStyle/>
          <a:p>
            <a:pPr algn="ctr"/>
            <a:r>
              <a:rPr lang="en-US" sz="3500" dirty="0"/>
              <a:t>Potatoes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562600" y="5201920"/>
            <a:ext cx="990600" cy="568960"/>
          </a:xfrm>
          <a:prstGeom prst="rightArrow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9" tIns="57475" rIns="114949" bIns="57475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05600" y="4446550"/>
            <a:ext cx="5775960" cy="2578285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lIns="114949" tIns="57475" rIns="114949" bIns="57475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These are things made from grain. Grains give us energy.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8" y="1322235"/>
            <a:ext cx="3144935" cy="17664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73401" y="142407"/>
            <a:ext cx="8436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Think about the picture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9277" y="215355"/>
            <a:ext cx="109520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are the name of these foods?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7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0121" y="4472515"/>
            <a:ext cx="3175908" cy="808570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lIns="114949" tIns="57475" rIns="114949" bIns="57475" rtlCol="0">
            <a:spAutoFit/>
          </a:bodyPr>
          <a:lstStyle/>
          <a:p>
            <a:pPr algn="ctr"/>
            <a:r>
              <a:rPr lang="en-US" sz="4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Fruits</a:t>
            </a:r>
            <a:endParaRPr lang="en-US" sz="4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4521" y="4472515"/>
            <a:ext cx="3182325" cy="731626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lIns="114949" tIns="57475" rIns="114949" bIns="57475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Vegetables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974" y="5638800"/>
            <a:ext cx="11887199" cy="13471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lIns="114949" tIns="57475" rIns="114949" bIns="57475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Fruits and vegetables have vitamins. They help our eyes and our health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3401" y="142407"/>
            <a:ext cx="8436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Think about the picture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8160" y="152400"/>
            <a:ext cx="5849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are these?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ru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65" y="1075730"/>
            <a:ext cx="5516880" cy="3115270"/>
          </a:xfrm>
          <a:prstGeom prst="rect">
            <a:avLst/>
          </a:prstGeom>
        </p:spPr>
      </p:pic>
      <p:pic>
        <p:nvPicPr>
          <p:cNvPr id="13" name="Picture 12" descr="vegetab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480" y="1075730"/>
            <a:ext cx="5654040" cy="312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4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461</Words>
  <Application>Microsoft Office PowerPoint</Application>
  <PresentationFormat>Custom</PresentationFormat>
  <Paragraphs>116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Fardin</dc:creator>
  <cp:lastModifiedBy>Fardin</cp:lastModifiedBy>
  <cp:revision>123</cp:revision>
  <dcterms:created xsi:type="dcterms:W3CDTF">2021-02-27T16:13:04Z</dcterms:created>
  <dcterms:modified xsi:type="dcterms:W3CDTF">2021-07-16T04:07:47Z</dcterms:modified>
</cp:coreProperties>
</file>