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74" r:id="rId13"/>
    <p:sldId id="277" r:id="rId14"/>
    <p:sldId id="282" r:id="rId15"/>
    <p:sldId id="278" r:id="rId16"/>
    <p:sldId id="279" r:id="rId17"/>
    <p:sldId id="280" r:id="rId18"/>
    <p:sldId id="281" r:id="rId19"/>
    <p:sldId id="283" r:id="rId20"/>
    <p:sldId id="286" r:id="rId21"/>
    <p:sldId id="284" r:id="rId22"/>
    <p:sldId id="28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096"/>
    <a:srgbClr val="4F6D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ED313-43A9-4119-9943-D2C6D3CE6AD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514C6F7-CDAC-4FC1-9A34-680A20C94008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ফুলের নাম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1DD117-D598-4E48-B6FC-3B7048C44806}" type="parTrans" cxnId="{162F3798-0E1C-47EB-BBB0-89033BFDF0F1}">
      <dgm:prSet/>
      <dgm:spPr/>
      <dgm:t>
        <a:bodyPr/>
        <a:lstStyle/>
        <a:p>
          <a:endParaRPr lang="en-US"/>
        </a:p>
      </dgm:t>
    </dgm:pt>
    <dgm:pt modelId="{D4775D8C-D013-4F7F-9F9D-895D9ECB7074}" type="sibTrans" cxnId="{162F3798-0E1C-47EB-BBB0-89033BFDF0F1}">
      <dgm:prSet/>
      <dgm:spPr/>
      <dgm:t>
        <a:bodyPr/>
        <a:lstStyle/>
        <a:p>
          <a:endParaRPr lang="en-US"/>
        </a:p>
      </dgm:t>
    </dgm:pt>
    <dgm:pt modelId="{2C6D6923-340D-4F24-9433-5D32CAD4E7D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সূর্যমূখী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7E170-1E59-4D9F-9682-3977BA1B6E0E}" type="parTrans" cxnId="{75064C16-4734-46A6-8138-D423CB619B14}">
      <dgm:prSet/>
      <dgm:spPr/>
      <dgm:t>
        <a:bodyPr/>
        <a:lstStyle/>
        <a:p>
          <a:endParaRPr lang="en-US"/>
        </a:p>
      </dgm:t>
    </dgm:pt>
    <dgm:pt modelId="{EB6CA71E-D15A-4295-BDEE-6259686FD042}" type="sibTrans" cxnId="{75064C16-4734-46A6-8138-D423CB619B14}">
      <dgm:prSet/>
      <dgm:spPr/>
      <dgm:t>
        <a:bodyPr/>
        <a:lstStyle/>
        <a:p>
          <a:endParaRPr lang="en-US"/>
        </a:p>
      </dgm:t>
    </dgm:pt>
    <dgm:pt modelId="{1A5285AA-68EA-45AA-A724-57242F0B117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গাঁদা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E48923-5324-4BFE-A137-C6C00D9CE4FF}" type="parTrans" cxnId="{6742FD69-C708-4C92-AFA9-E863106FD46A}">
      <dgm:prSet/>
      <dgm:spPr/>
      <dgm:t>
        <a:bodyPr/>
        <a:lstStyle/>
        <a:p>
          <a:endParaRPr lang="en-US"/>
        </a:p>
      </dgm:t>
    </dgm:pt>
    <dgm:pt modelId="{77EF54DF-8281-4D6D-BA97-334E16EFD5A5}" type="sibTrans" cxnId="{6742FD69-C708-4C92-AFA9-E863106FD46A}">
      <dgm:prSet/>
      <dgm:spPr/>
      <dgm:t>
        <a:bodyPr/>
        <a:lstStyle/>
        <a:p>
          <a:endParaRPr lang="en-US"/>
        </a:p>
      </dgm:t>
    </dgm:pt>
    <dgm:pt modelId="{A978093A-2EA3-4098-B5AC-BD3D4F0893C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দোলনচাঁপা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87C541-5F73-4614-93DC-F94E5A5E68CE}" type="parTrans" cxnId="{6307BC34-D6B7-4419-8245-F8F20A0E02BA}">
      <dgm:prSet/>
      <dgm:spPr/>
      <dgm:t>
        <a:bodyPr/>
        <a:lstStyle/>
        <a:p>
          <a:endParaRPr lang="en-US"/>
        </a:p>
      </dgm:t>
    </dgm:pt>
    <dgm:pt modelId="{D3B359B2-F851-4ADC-B69E-8DDCA5C5EC9B}" type="sibTrans" cxnId="{6307BC34-D6B7-4419-8245-F8F20A0E02BA}">
      <dgm:prSet/>
      <dgm:spPr/>
      <dgm:t>
        <a:bodyPr/>
        <a:lstStyle/>
        <a:p>
          <a:endParaRPr lang="en-US"/>
        </a:p>
      </dgm:t>
    </dgm:pt>
    <dgm:pt modelId="{20D49667-CA07-4C5D-8FE4-A4D69F6BE8E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D345D4-3FCF-4D45-B31F-2CD63870FE7C}" type="parTrans" cxnId="{9A910CD5-DF14-43A3-82AB-DBB9EF9C0B9D}">
      <dgm:prSet/>
      <dgm:spPr/>
      <dgm:t>
        <a:bodyPr/>
        <a:lstStyle/>
        <a:p>
          <a:endParaRPr lang="en-US"/>
        </a:p>
      </dgm:t>
    </dgm:pt>
    <dgm:pt modelId="{09A1F162-4E28-4161-9DB3-FEFA3AF55FCF}" type="sibTrans" cxnId="{9A910CD5-DF14-43A3-82AB-DBB9EF9C0B9D}">
      <dgm:prSet/>
      <dgm:spPr/>
      <dgm:t>
        <a:bodyPr/>
        <a:lstStyle/>
        <a:p>
          <a:endParaRPr lang="en-US"/>
        </a:p>
      </dgm:t>
    </dgm:pt>
    <dgm:pt modelId="{50BA3F32-1D23-4CA8-BF5E-47BEF7C1AD0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কদম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F6DF93-ED82-4B49-9839-722E9B696C8D}" type="parTrans" cxnId="{02BE219D-7F50-4AE6-90B6-C1D6E1F0D22F}">
      <dgm:prSet/>
      <dgm:spPr/>
      <dgm:t>
        <a:bodyPr/>
        <a:lstStyle/>
        <a:p>
          <a:endParaRPr lang="en-US"/>
        </a:p>
      </dgm:t>
    </dgm:pt>
    <dgm:pt modelId="{79F55597-C6C4-4452-8B64-74EC85611F1C}" type="sibTrans" cxnId="{02BE219D-7F50-4AE6-90B6-C1D6E1F0D22F}">
      <dgm:prSet/>
      <dgm:spPr/>
      <dgm:t>
        <a:bodyPr/>
        <a:lstStyle/>
        <a:p>
          <a:endParaRPr lang="en-US"/>
        </a:p>
      </dgm:t>
    </dgm:pt>
    <dgm:pt modelId="{444A01DB-7040-45BA-8854-8AE5D170381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শাপলা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5968F-94E6-4152-AA79-8261BE4EC1B7}" type="parTrans" cxnId="{9DAC5075-E5FD-42FF-92FE-207EE84C7395}">
      <dgm:prSet/>
      <dgm:spPr/>
      <dgm:t>
        <a:bodyPr/>
        <a:lstStyle/>
        <a:p>
          <a:endParaRPr lang="en-US"/>
        </a:p>
      </dgm:t>
    </dgm:pt>
    <dgm:pt modelId="{4C13C527-A0DD-438A-A1B7-F8DE1DC89584}" type="sibTrans" cxnId="{9DAC5075-E5FD-42FF-92FE-207EE84C7395}">
      <dgm:prSet/>
      <dgm:spPr/>
      <dgm:t>
        <a:bodyPr/>
        <a:lstStyle/>
        <a:p>
          <a:endParaRPr lang="en-US"/>
        </a:p>
      </dgm:t>
    </dgm:pt>
    <dgm:pt modelId="{6E2154EC-8FCE-46AA-A3F9-B3BB4D87909A}" type="pres">
      <dgm:prSet presAssocID="{A5BED313-43A9-4119-9943-D2C6D3CE6A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08D62A-D9A6-4193-BB56-845FBA453EDF}" type="pres">
      <dgm:prSet presAssocID="{9514C6F7-CDAC-4FC1-9A34-680A20C94008}" presName="Parent" presStyleLbl="node0" presStyleIdx="0" presStyleCnt="1">
        <dgm:presLayoutVars>
          <dgm:chMax val="6"/>
          <dgm:chPref val="6"/>
        </dgm:presLayoutVars>
      </dgm:prSet>
      <dgm:spPr/>
    </dgm:pt>
    <dgm:pt modelId="{41DB33D2-5824-41B0-A208-77C17A542198}" type="pres">
      <dgm:prSet presAssocID="{2C6D6923-340D-4F24-9433-5D32CAD4E7D2}" presName="Accent1" presStyleCnt="0"/>
      <dgm:spPr/>
    </dgm:pt>
    <dgm:pt modelId="{71A22FC5-E541-465D-B92A-A8945DA79ED2}" type="pres">
      <dgm:prSet presAssocID="{2C6D6923-340D-4F24-9433-5D32CAD4E7D2}" presName="Accent" presStyleLbl="bgShp" presStyleIdx="0" presStyleCnt="6"/>
      <dgm:spPr/>
    </dgm:pt>
    <dgm:pt modelId="{0980A0C0-26AD-4509-B2A6-ED8A9CDD9909}" type="pres">
      <dgm:prSet presAssocID="{2C6D6923-340D-4F24-9433-5D32CAD4E7D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4A335-BFF8-42E8-8ADD-82CD3CBAEC45}" type="pres">
      <dgm:prSet presAssocID="{1A5285AA-68EA-45AA-A724-57242F0B117B}" presName="Accent2" presStyleCnt="0"/>
      <dgm:spPr/>
    </dgm:pt>
    <dgm:pt modelId="{0CC7E149-0073-42BA-BD3E-259B697B5E44}" type="pres">
      <dgm:prSet presAssocID="{1A5285AA-68EA-45AA-A724-57242F0B117B}" presName="Accent" presStyleLbl="bgShp" presStyleIdx="1" presStyleCnt="6"/>
      <dgm:spPr/>
    </dgm:pt>
    <dgm:pt modelId="{CF0FCD6E-CB0C-4171-8CCE-2BC1FAAC05C5}" type="pres">
      <dgm:prSet presAssocID="{1A5285AA-68EA-45AA-A724-57242F0B117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3A5E9-4857-4A1F-B9D9-B2AAF0C96C0C}" type="pres">
      <dgm:prSet presAssocID="{A978093A-2EA3-4098-B5AC-BD3D4F0893C3}" presName="Accent3" presStyleCnt="0"/>
      <dgm:spPr/>
    </dgm:pt>
    <dgm:pt modelId="{39E4959D-EAC0-4D79-83B2-E77C3A69D5ED}" type="pres">
      <dgm:prSet presAssocID="{A978093A-2EA3-4098-B5AC-BD3D4F0893C3}" presName="Accent" presStyleLbl="bgShp" presStyleIdx="2" presStyleCnt="6"/>
      <dgm:spPr/>
    </dgm:pt>
    <dgm:pt modelId="{BA1C0FEA-6162-4E02-8C1F-35252714C547}" type="pres">
      <dgm:prSet presAssocID="{A978093A-2EA3-4098-B5AC-BD3D4F0893C3}" presName="Child3" presStyleLbl="node1" presStyleIdx="2" presStyleCnt="6" custScaleX="116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BADEF-E26F-40F4-917B-080493249955}" type="pres">
      <dgm:prSet presAssocID="{20D49667-CA07-4C5D-8FE4-A4D69F6BE8E7}" presName="Accent4" presStyleCnt="0"/>
      <dgm:spPr/>
    </dgm:pt>
    <dgm:pt modelId="{B6463953-5370-4D17-BC99-66C45C9E8D7C}" type="pres">
      <dgm:prSet presAssocID="{20D49667-CA07-4C5D-8FE4-A4D69F6BE8E7}" presName="Accent" presStyleLbl="bgShp" presStyleIdx="3" presStyleCnt="6"/>
      <dgm:spPr/>
    </dgm:pt>
    <dgm:pt modelId="{61AEB7D8-54A2-4E74-9E49-B179E6F3FEE3}" type="pres">
      <dgm:prSet presAssocID="{20D49667-CA07-4C5D-8FE4-A4D69F6BE8E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4AE9008-98D1-4FB6-92C4-472C4E13D361}" type="pres">
      <dgm:prSet presAssocID="{50BA3F32-1D23-4CA8-BF5E-47BEF7C1AD00}" presName="Accent5" presStyleCnt="0"/>
      <dgm:spPr/>
    </dgm:pt>
    <dgm:pt modelId="{BDB97AC8-AF01-48C1-BB0D-685267757BED}" type="pres">
      <dgm:prSet presAssocID="{50BA3F32-1D23-4CA8-BF5E-47BEF7C1AD00}" presName="Accent" presStyleLbl="bgShp" presStyleIdx="4" presStyleCnt="6"/>
      <dgm:spPr/>
    </dgm:pt>
    <dgm:pt modelId="{AA6F3B8B-CBFA-470A-A137-01D79E073B84}" type="pres">
      <dgm:prSet presAssocID="{50BA3F32-1D23-4CA8-BF5E-47BEF7C1AD0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01F32-9B90-40A4-B4B7-9455FBB36336}" type="pres">
      <dgm:prSet presAssocID="{444A01DB-7040-45BA-8854-8AE5D170381C}" presName="Accent6" presStyleCnt="0"/>
      <dgm:spPr/>
    </dgm:pt>
    <dgm:pt modelId="{D6F839BE-07BF-4202-B441-39C4D696123E}" type="pres">
      <dgm:prSet presAssocID="{444A01DB-7040-45BA-8854-8AE5D170381C}" presName="Accent" presStyleLbl="bgShp" presStyleIdx="5" presStyleCnt="6"/>
      <dgm:spPr/>
    </dgm:pt>
    <dgm:pt modelId="{4C0EAA05-4A23-4AAA-BABB-F75C9836C37F}" type="pres">
      <dgm:prSet presAssocID="{444A01DB-7040-45BA-8854-8AE5D170381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C2C81-20F3-4CF9-9CA4-4F2FF7F6844A}" type="presOf" srcId="{1A5285AA-68EA-45AA-A724-57242F0B117B}" destId="{CF0FCD6E-CB0C-4171-8CCE-2BC1FAAC05C5}" srcOrd="0" destOrd="0" presId="urn:microsoft.com/office/officeart/2011/layout/HexagonRadial"/>
    <dgm:cxn modelId="{9A910CD5-DF14-43A3-82AB-DBB9EF9C0B9D}" srcId="{9514C6F7-CDAC-4FC1-9A34-680A20C94008}" destId="{20D49667-CA07-4C5D-8FE4-A4D69F6BE8E7}" srcOrd="3" destOrd="0" parTransId="{C2D345D4-3FCF-4D45-B31F-2CD63870FE7C}" sibTransId="{09A1F162-4E28-4161-9DB3-FEFA3AF55FCF}"/>
    <dgm:cxn modelId="{162F3798-0E1C-47EB-BBB0-89033BFDF0F1}" srcId="{A5BED313-43A9-4119-9943-D2C6D3CE6ADE}" destId="{9514C6F7-CDAC-4FC1-9A34-680A20C94008}" srcOrd="0" destOrd="0" parTransId="{821DD117-D598-4E48-B6FC-3B7048C44806}" sibTransId="{D4775D8C-D013-4F7F-9F9D-895D9ECB7074}"/>
    <dgm:cxn modelId="{9A3F0DCD-0704-4100-8A32-3312B20551A6}" type="presOf" srcId="{A978093A-2EA3-4098-B5AC-BD3D4F0893C3}" destId="{BA1C0FEA-6162-4E02-8C1F-35252714C547}" srcOrd="0" destOrd="0" presId="urn:microsoft.com/office/officeart/2011/layout/HexagonRadial"/>
    <dgm:cxn modelId="{A3519585-231A-4CA3-9136-3EE0D9B13353}" type="presOf" srcId="{50BA3F32-1D23-4CA8-BF5E-47BEF7C1AD00}" destId="{AA6F3B8B-CBFA-470A-A137-01D79E073B84}" srcOrd="0" destOrd="0" presId="urn:microsoft.com/office/officeart/2011/layout/HexagonRadial"/>
    <dgm:cxn modelId="{02BE219D-7F50-4AE6-90B6-C1D6E1F0D22F}" srcId="{9514C6F7-CDAC-4FC1-9A34-680A20C94008}" destId="{50BA3F32-1D23-4CA8-BF5E-47BEF7C1AD00}" srcOrd="4" destOrd="0" parTransId="{0FF6DF93-ED82-4B49-9839-722E9B696C8D}" sibTransId="{79F55597-C6C4-4452-8B64-74EC85611F1C}"/>
    <dgm:cxn modelId="{F3495F8E-0793-41FF-B86D-010204A8D3FC}" type="presOf" srcId="{20D49667-CA07-4C5D-8FE4-A4D69F6BE8E7}" destId="{61AEB7D8-54A2-4E74-9E49-B179E6F3FEE3}" srcOrd="0" destOrd="0" presId="urn:microsoft.com/office/officeart/2011/layout/HexagonRadial"/>
    <dgm:cxn modelId="{6742FD69-C708-4C92-AFA9-E863106FD46A}" srcId="{9514C6F7-CDAC-4FC1-9A34-680A20C94008}" destId="{1A5285AA-68EA-45AA-A724-57242F0B117B}" srcOrd="1" destOrd="0" parTransId="{46E48923-5324-4BFE-A137-C6C00D9CE4FF}" sibTransId="{77EF54DF-8281-4D6D-BA97-334E16EFD5A5}"/>
    <dgm:cxn modelId="{FB414BA3-6D85-4182-BF8D-996491AB9E28}" type="presOf" srcId="{444A01DB-7040-45BA-8854-8AE5D170381C}" destId="{4C0EAA05-4A23-4AAA-BABB-F75C9836C37F}" srcOrd="0" destOrd="0" presId="urn:microsoft.com/office/officeart/2011/layout/HexagonRadial"/>
    <dgm:cxn modelId="{A1B327A3-A329-4FA4-A304-1CEEAE91A36C}" type="presOf" srcId="{2C6D6923-340D-4F24-9433-5D32CAD4E7D2}" destId="{0980A0C0-26AD-4509-B2A6-ED8A9CDD9909}" srcOrd="0" destOrd="0" presId="urn:microsoft.com/office/officeart/2011/layout/HexagonRadial"/>
    <dgm:cxn modelId="{6307BC34-D6B7-4419-8245-F8F20A0E02BA}" srcId="{9514C6F7-CDAC-4FC1-9A34-680A20C94008}" destId="{A978093A-2EA3-4098-B5AC-BD3D4F0893C3}" srcOrd="2" destOrd="0" parTransId="{F587C541-5F73-4614-93DC-F94E5A5E68CE}" sibTransId="{D3B359B2-F851-4ADC-B69E-8DDCA5C5EC9B}"/>
    <dgm:cxn modelId="{033EF57D-F166-4647-A50D-153576CE87AC}" type="presOf" srcId="{A5BED313-43A9-4119-9943-D2C6D3CE6ADE}" destId="{6E2154EC-8FCE-46AA-A3F9-B3BB4D87909A}" srcOrd="0" destOrd="0" presId="urn:microsoft.com/office/officeart/2011/layout/HexagonRadial"/>
    <dgm:cxn modelId="{75064C16-4734-46A6-8138-D423CB619B14}" srcId="{9514C6F7-CDAC-4FC1-9A34-680A20C94008}" destId="{2C6D6923-340D-4F24-9433-5D32CAD4E7D2}" srcOrd="0" destOrd="0" parTransId="{7797E170-1E59-4D9F-9682-3977BA1B6E0E}" sibTransId="{EB6CA71E-D15A-4295-BDEE-6259686FD042}"/>
    <dgm:cxn modelId="{9DAC5075-E5FD-42FF-92FE-207EE84C7395}" srcId="{9514C6F7-CDAC-4FC1-9A34-680A20C94008}" destId="{444A01DB-7040-45BA-8854-8AE5D170381C}" srcOrd="5" destOrd="0" parTransId="{8245968F-94E6-4152-AA79-8261BE4EC1B7}" sibTransId="{4C13C527-A0DD-438A-A1B7-F8DE1DC89584}"/>
    <dgm:cxn modelId="{6C193961-329C-44F9-BD51-905505B47ACA}" type="presOf" srcId="{9514C6F7-CDAC-4FC1-9A34-680A20C94008}" destId="{DA08D62A-D9A6-4193-BB56-845FBA453EDF}" srcOrd="0" destOrd="0" presId="urn:microsoft.com/office/officeart/2011/layout/HexagonRadial"/>
    <dgm:cxn modelId="{9ACFC06F-B9D2-45D1-B70C-06E920F9428A}" type="presParOf" srcId="{6E2154EC-8FCE-46AA-A3F9-B3BB4D87909A}" destId="{DA08D62A-D9A6-4193-BB56-845FBA453EDF}" srcOrd="0" destOrd="0" presId="urn:microsoft.com/office/officeart/2011/layout/HexagonRadial"/>
    <dgm:cxn modelId="{9EE146ED-3EA5-4450-8671-58B0B7B0289B}" type="presParOf" srcId="{6E2154EC-8FCE-46AA-A3F9-B3BB4D87909A}" destId="{41DB33D2-5824-41B0-A208-77C17A542198}" srcOrd="1" destOrd="0" presId="urn:microsoft.com/office/officeart/2011/layout/HexagonRadial"/>
    <dgm:cxn modelId="{F48F2460-D137-448F-9E2A-046A66D98020}" type="presParOf" srcId="{41DB33D2-5824-41B0-A208-77C17A542198}" destId="{71A22FC5-E541-465D-B92A-A8945DA79ED2}" srcOrd="0" destOrd="0" presId="urn:microsoft.com/office/officeart/2011/layout/HexagonRadial"/>
    <dgm:cxn modelId="{4D5C36D2-FD9D-48F0-967D-B9C2D6E613C7}" type="presParOf" srcId="{6E2154EC-8FCE-46AA-A3F9-B3BB4D87909A}" destId="{0980A0C0-26AD-4509-B2A6-ED8A9CDD9909}" srcOrd="2" destOrd="0" presId="urn:microsoft.com/office/officeart/2011/layout/HexagonRadial"/>
    <dgm:cxn modelId="{A815F636-68E0-4EEA-8539-9E1EB325C988}" type="presParOf" srcId="{6E2154EC-8FCE-46AA-A3F9-B3BB4D87909A}" destId="{4BC4A335-BFF8-42E8-8ADD-82CD3CBAEC45}" srcOrd="3" destOrd="0" presId="urn:microsoft.com/office/officeart/2011/layout/HexagonRadial"/>
    <dgm:cxn modelId="{F56A0FC9-6937-43DB-A079-57BD282C48AA}" type="presParOf" srcId="{4BC4A335-BFF8-42E8-8ADD-82CD3CBAEC45}" destId="{0CC7E149-0073-42BA-BD3E-259B697B5E44}" srcOrd="0" destOrd="0" presId="urn:microsoft.com/office/officeart/2011/layout/HexagonRadial"/>
    <dgm:cxn modelId="{4CF1936E-8F1F-4B61-AE0B-7FD30E5D2A06}" type="presParOf" srcId="{6E2154EC-8FCE-46AA-A3F9-B3BB4D87909A}" destId="{CF0FCD6E-CB0C-4171-8CCE-2BC1FAAC05C5}" srcOrd="4" destOrd="0" presId="urn:microsoft.com/office/officeart/2011/layout/HexagonRadial"/>
    <dgm:cxn modelId="{A7A7EDC0-4D6D-4CC8-8915-5D1AB7543585}" type="presParOf" srcId="{6E2154EC-8FCE-46AA-A3F9-B3BB4D87909A}" destId="{97C3A5E9-4857-4A1F-B9D9-B2AAF0C96C0C}" srcOrd="5" destOrd="0" presId="urn:microsoft.com/office/officeart/2011/layout/HexagonRadial"/>
    <dgm:cxn modelId="{C4D1C513-AB38-4A38-968E-93EE6EF45668}" type="presParOf" srcId="{97C3A5E9-4857-4A1F-B9D9-B2AAF0C96C0C}" destId="{39E4959D-EAC0-4D79-83B2-E77C3A69D5ED}" srcOrd="0" destOrd="0" presId="urn:microsoft.com/office/officeart/2011/layout/HexagonRadial"/>
    <dgm:cxn modelId="{FDD84C22-B894-4350-A4C5-78E792CFE7C8}" type="presParOf" srcId="{6E2154EC-8FCE-46AA-A3F9-B3BB4D87909A}" destId="{BA1C0FEA-6162-4E02-8C1F-35252714C547}" srcOrd="6" destOrd="0" presId="urn:microsoft.com/office/officeart/2011/layout/HexagonRadial"/>
    <dgm:cxn modelId="{76A459D2-8582-4048-8394-C0DE93BD36D8}" type="presParOf" srcId="{6E2154EC-8FCE-46AA-A3F9-B3BB4D87909A}" destId="{191BADEF-E26F-40F4-917B-080493249955}" srcOrd="7" destOrd="0" presId="urn:microsoft.com/office/officeart/2011/layout/HexagonRadial"/>
    <dgm:cxn modelId="{CAC0C173-A065-407A-85A3-747570F643BF}" type="presParOf" srcId="{191BADEF-E26F-40F4-917B-080493249955}" destId="{B6463953-5370-4D17-BC99-66C45C9E8D7C}" srcOrd="0" destOrd="0" presId="urn:microsoft.com/office/officeart/2011/layout/HexagonRadial"/>
    <dgm:cxn modelId="{45E7FA1F-2977-40A6-A562-D7C0246F9FB4}" type="presParOf" srcId="{6E2154EC-8FCE-46AA-A3F9-B3BB4D87909A}" destId="{61AEB7D8-54A2-4E74-9E49-B179E6F3FEE3}" srcOrd="8" destOrd="0" presId="urn:microsoft.com/office/officeart/2011/layout/HexagonRadial"/>
    <dgm:cxn modelId="{D7C26D75-AB2A-465A-9FFC-02A40E90AAE1}" type="presParOf" srcId="{6E2154EC-8FCE-46AA-A3F9-B3BB4D87909A}" destId="{C4AE9008-98D1-4FB6-92C4-472C4E13D361}" srcOrd="9" destOrd="0" presId="urn:microsoft.com/office/officeart/2011/layout/HexagonRadial"/>
    <dgm:cxn modelId="{FAA5DAF8-2455-4057-AF71-109657ABB440}" type="presParOf" srcId="{C4AE9008-98D1-4FB6-92C4-472C4E13D361}" destId="{BDB97AC8-AF01-48C1-BB0D-685267757BED}" srcOrd="0" destOrd="0" presId="urn:microsoft.com/office/officeart/2011/layout/HexagonRadial"/>
    <dgm:cxn modelId="{040A1CA3-36E7-4254-B108-FF50C25C542E}" type="presParOf" srcId="{6E2154EC-8FCE-46AA-A3F9-B3BB4D87909A}" destId="{AA6F3B8B-CBFA-470A-A137-01D79E073B84}" srcOrd="10" destOrd="0" presId="urn:microsoft.com/office/officeart/2011/layout/HexagonRadial"/>
    <dgm:cxn modelId="{9F1BC712-9BC0-4C31-A18C-5E2126B1CF47}" type="presParOf" srcId="{6E2154EC-8FCE-46AA-A3F9-B3BB4D87909A}" destId="{44901F32-9B90-40A4-B4B7-9455FBB36336}" srcOrd="11" destOrd="0" presId="urn:microsoft.com/office/officeart/2011/layout/HexagonRadial"/>
    <dgm:cxn modelId="{074F965A-F2CA-48E3-8CBB-BE3D32E8F455}" type="presParOf" srcId="{44901F32-9B90-40A4-B4B7-9455FBB36336}" destId="{D6F839BE-07BF-4202-B441-39C4D696123E}" srcOrd="0" destOrd="0" presId="urn:microsoft.com/office/officeart/2011/layout/HexagonRadial"/>
    <dgm:cxn modelId="{95267512-18B2-4BB9-BB89-58380DB112B2}" type="presParOf" srcId="{6E2154EC-8FCE-46AA-A3F9-B3BB4D87909A}" destId="{4C0EAA05-4A23-4AAA-BABB-F75C9836C37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D62A-D9A6-4193-BB56-845FBA453EDF}">
      <dsp:nvSpPr>
        <dsp:cNvPr id="0" name=""/>
        <dsp:cNvSpPr/>
      </dsp:nvSpPr>
      <dsp:spPr>
        <a:xfrm>
          <a:off x="2878389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ফুলের নাম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6583" y="2066564"/>
        <a:ext cx="1485474" cy="1284995"/>
      </dsp:txXfrm>
    </dsp:sp>
    <dsp:sp modelId="{0CC7E149-0073-42BA-BD3E-259B697B5E44}">
      <dsp:nvSpPr>
        <dsp:cNvPr id="0" name=""/>
        <dsp:cNvSpPr/>
      </dsp:nvSpPr>
      <dsp:spPr>
        <a:xfrm>
          <a:off x="4269702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0A0C0-26AD-4509-B2A6-ED8A9CDD9909}">
      <dsp:nvSpPr>
        <dsp:cNvPr id="0" name=""/>
        <dsp:cNvSpPr/>
      </dsp:nvSpPr>
      <dsp:spPr>
        <a:xfrm>
          <a:off x="308305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সূর্যমূখী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4800" y="261045"/>
        <a:ext cx="1217310" cy="1053116"/>
      </dsp:txXfrm>
    </dsp:sp>
    <dsp:sp modelId="{39E4959D-EAC0-4D79-83B2-E77C3A69D5ED}">
      <dsp:nvSpPr>
        <dsp:cNvPr id="0" name=""/>
        <dsp:cNvSpPr/>
      </dsp:nvSpPr>
      <dsp:spPr>
        <a:xfrm>
          <a:off x="5248066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FCD6E-CB0C-4171-8CCE-2BC1FAAC05C5}">
      <dsp:nvSpPr>
        <dsp:cNvPr id="0" name=""/>
        <dsp:cNvSpPr/>
      </dsp:nvSpPr>
      <dsp:spPr>
        <a:xfrm>
          <a:off x="4752940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গাঁদা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54685" y="1229902"/>
        <a:ext cx="1217310" cy="1053116"/>
      </dsp:txXfrm>
    </dsp:sp>
    <dsp:sp modelId="{B6463953-5370-4D17-BC99-66C45C9E8D7C}">
      <dsp:nvSpPr>
        <dsp:cNvPr id="0" name=""/>
        <dsp:cNvSpPr/>
      </dsp:nvSpPr>
      <dsp:spPr>
        <a:xfrm>
          <a:off x="4568431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C0FEA-6162-4E02-8C1F-35252714C547}">
      <dsp:nvSpPr>
        <dsp:cNvPr id="0" name=""/>
        <dsp:cNvSpPr/>
      </dsp:nvSpPr>
      <dsp:spPr>
        <a:xfrm>
          <a:off x="4604099" y="2873519"/>
          <a:ext cx="2118483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দোলনচাঁপা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0651" y="3116328"/>
        <a:ext cx="1465379" cy="1089588"/>
      </dsp:txXfrm>
    </dsp:sp>
    <dsp:sp modelId="{BDB97AC8-AF01-48C1-BB0D-685267757BED}">
      <dsp:nvSpPr>
        <dsp:cNvPr id="0" name=""/>
        <dsp:cNvSpPr/>
      </dsp:nvSpPr>
      <dsp:spPr>
        <a:xfrm>
          <a:off x="288252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EB7D8-54A2-4E74-9E49-B179E6F3FEE3}">
      <dsp:nvSpPr>
        <dsp:cNvPr id="0" name=""/>
        <dsp:cNvSpPr/>
      </dsp:nvSpPr>
      <dsp:spPr>
        <a:xfrm>
          <a:off x="308305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4800" y="4104505"/>
        <a:ext cx="1217310" cy="1053116"/>
      </dsp:txXfrm>
    </dsp:sp>
    <dsp:sp modelId="{D6F839BE-07BF-4202-B441-39C4D696123E}">
      <dsp:nvSpPr>
        <dsp:cNvPr id="0" name=""/>
        <dsp:cNvSpPr/>
      </dsp:nvSpPr>
      <dsp:spPr>
        <a:xfrm>
          <a:off x="1888138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F3B8B-CBFA-470A-A137-01D79E073B84}">
      <dsp:nvSpPr>
        <dsp:cNvPr id="0" name=""/>
        <dsp:cNvSpPr/>
      </dsp:nvSpPr>
      <dsp:spPr>
        <a:xfrm>
          <a:off x="140541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কদম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7162" y="3135647"/>
        <a:ext cx="1217310" cy="1053116"/>
      </dsp:txXfrm>
    </dsp:sp>
    <dsp:sp modelId="{4C0EAA05-4A23-4AAA-BABB-F75C9836C37F}">
      <dsp:nvSpPr>
        <dsp:cNvPr id="0" name=""/>
        <dsp:cNvSpPr/>
      </dsp:nvSpPr>
      <dsp:spPr>
        <a:xfrm>
          <a:off x="140541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শাপলা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716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7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0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6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6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9FDB5-32BD-4F9D-BAAE-A3543758EC2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DCBB-141E-44ED-840C-D2EE5DB0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2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746" y="486697"/>
            <a:ext cx="516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56" y="1563329"/>
            <a:ext cx="5796117" cy="461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090" y="383459"/>
            <a:ext cx="4218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344629"/>
            <a:ext cx="5840361" cy="3891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3988" y="5530646"/>
            <a:ext cx="7374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967" y="339213"/>
            <a:ext cx="7610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83" y="1190565"/>
            <a:ext cx="2827969" cy="2330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49" y="1178764"/>
            <a:ext cx="2871177" cy="234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05046" y="4587009"/>
            <a:ext cx="4663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ফুল দেখতে পাচ্ছ?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530" y="3579120"/>
            <a:ext cx="943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6134" y="3669189"/>
            <a:ext cx="184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কলাবতী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10" y="1140671"/>
            <a:ext cx="2871177" cy="2380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9" y="1190565"/>
            <a:ext cx="2871177" cy="233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7923" y="3669189"/>
            <a:ext cx="1592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1135" y="3728184"/>
            <a:ext cx="109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440" y="5714763"/>
            <a:ext cx="1129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 ও গাঁদা ফুলের রং হলুদ।কলাবতী ও জবা ফুল নানা রঙ্গের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" y="1031780"/>
            <a:ext cx="3146323" cy="235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85" y="1069257"/>
            <a:ext cx="3146323" cy="235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84" y="1069257"/>
            <a:ext cx="3146323" cy="235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20180" y="149908"/>
            <a:ext cx="7580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6064" y="3503953"/>
            <a:ext cx="1474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2878" y="3503952"/>
            <a:ext cx="1238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781" y="3503952"/>
            <a:ext cx="212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6322" y="4460779"/>
            <a:ext cx="4919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ফুল দেখতে পাচ্ছো?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29" y="5063663"/>
            <a:ext cx="1215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কদম ফুল দেখতে খুব সুন্দর।সবুজ পাতার ভিতর  ছোট ছোট নরম বলের মতো।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3833" y="5771549"/>
            <a:ext cx="945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দোলনচাঁপার চারটি সাদা পাপড়ি,ঠিক যেন একটা প্রজাপতি।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9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4373" y="353962"/>
            <a:ext cx="7089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2" y="1371802"/>
            <a:ext cx="3186266" cy="2166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70" y="1371802"/>
            <a:ext cx="3186266" cy="213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84" y="1371802"/>
            <a:ext cx="3186266" cy="213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4130" y="3605981"/>
            <a:ext cx="219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শাপলা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1766" y="3605981"/>
            <a:ext cx="235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শাপলা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6516" y="3605981"/>
            <a:ext cx="2598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শাপলা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5921" y="4429365"/>
            <a:ext cx="4925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ফুল দেখতে পাচ্ছো?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901" y="57052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 ঝিলে ফোটে শত শত শাপলা।লাল,সাদা ,অন্য রঙ্গের।সব ফুলই দেখতে খুব সুন্দর।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53" y="914400"/>
            <a:ext cx="1190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 চিনে নিই এবং যুক্তবর্ণ দিয়ে তৈরি করা নতুন শব্দ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0308" y="3202924"/>
            <a:ext cx="54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3705" y="3202924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371" y="3202924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352" y="3558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3591" y="3173426"/>
            <a:ext cx="1283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+দ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7165" y="4783562"/>
            <a:ext cx="1725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409" y="3202924"/>
            <a:ext cx="589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1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28 5.29091E-17 L 0.09258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6684" y="309716"/>
            <a:ext cx="227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135" y="1079157"/>
            <a:ext cx="10751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ছবিগুলো দেখে ফুলের নাম তোমাদের খাতায় লিখ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" y="2360905"/>
            <a:ext cx="3642852" cy="2531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7" y="2360905"/>
            <a:ext cx="3561738" cy="2531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45" y="2360905"/>
            <a:ext cx="3605163" cy="2613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44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865" y="916924"/>
            <a:ext cx="1025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পড়ার অংশ থেকে দুইটি বাক্য গঠন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5173" y="147483"/>
            <a:ext cx="2477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43" y="1901144"/>
            <a:ext cx="2753186" cy="1815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2421" y="2306389"/>
            <a:ext cx="157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362504" y="2448793"/>
            <a:ext cx="978408" cy="484632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0" y="2424378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 ফুলের রং হলুদ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43" y="4582722"/>
            <a:ext cx="2182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 ঝিলে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362504" y="4709345"/>
            <a:ext cx="978408" cy="516194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3760" y="4386572"/>
            <a:ext cx="54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 ঝিলে নানা রকমের শাপলা ফোটে।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3" y="4026062"/>
            <a:ext cx="2780396" cy="1882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26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20" y="191729"/>
            <a:ext cx="2256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431" y="798938"/>
            <a:ext cx="10943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7" y="1701114"/>
            <a:ext cx="1540958" cy="154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7" y="3377380"/>
            <a:ext cx="1540958" cy="154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7" y="5166985"/>
            <a:ext cx="1540958" cy="1455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83910" y="5509784"/>
            <a:ext cx="106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7320" y="1951155"/>
            <a:ext cx="1637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5921" y="3650325"/>
            <a:ext cx="117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97161" y="2335875"/>
            <a:ext cx="4240159" cy="3558629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97161" y="2335875"/>
            <a:ext cx="4129549" cy="169917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3222" y="4149146"/>
            <a:ext cx="4712699" cy="1745358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0374" y="280219"/>
            <a:ext cx="227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28" y="1049660"/>
            <a:ext cx="1157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৪ জন করে দলে বসো ও কোনটা কি রং এর জবা তা আলোচনা করে আমাকে বলো।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9" y="1634435"/>
            <a:ext cx="3327408" cy="2357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74" y="1634435"/>
            <a:ext cx="3327408" cy="2295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9" y="4113370"/>
            <a:ext cx="3327408" cy="2357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49" y="4215406"/>
            <a:ext cx="3341749" cy="225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69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5393" y="501445"/>
            <a:ext cx="1578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6025" y="1691501"/>
            <a:ext cx="772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হলুদ রং এর তিনটি ফুলের নাম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025" y="3415905"/>
            <a:ext cx="637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ফুলের কয়টি পাপড়ি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025" y="5403501"/>
            <a:ext cx="637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 ঝিলে কি কি রঙ্গের ফুল ফোটে?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" y="1307857"/>
            <a:ext cx="3327222" cy="1570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" y="3091929"/>
            <a:ext cx="3327222" cy="1570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" y="4930134"/>
            <a:ext cx="3327222" cy="1593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71051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044" y="1017637"/>
            <a:ext cx="9291485" cy="4572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-381327" y="781710"/>
            <a:ext cx="1661160" cy="4406773"/>
            <a:chOff x="5041489" y="789038"/>
            <a:chExt cx="1661160" cy="4406773"/>
          </a:xfrm>
        </p:grpSpPr>
        <p:sp>
          <p:nvSpPr>
            <p:cNvPr id="78" name="Freeform 77"/>
            <p:cNvSpPr/>
            <p:nvPr/>
          </p:nvSpPr>
          <p:spPr>
            <a:xfrm>
              <a:off x="5446576" y="789038"/>
              <a:ext cx="850986" cy="914400"/>
            </a:xfrm>
            <a:custGeom>
              <a:avLst/>
              <a:gdLst>
                <a:gd name="connsiteX0" fmla="*/ 393786 w 850986"/>
                <a:gd name="connsiteY0" fmla="*/ 0 h 914400"/>
                <a:gd name="connsiteX1" fmla="*/ 850986 w 850986"/>
                <a:gd name="connsiteY1" fmla="*/ 457200 h 914400"/>
                <a:gd name="connsiteX2" fmla="*/ 393786 w 850986"/>
                <a:gd name="connsiteY2" fmla="*/ 914400 h 914400"/>
                <a:gd name="connsiteX3" fmla="*/ 14669 w 850986"/>
                <a:gd name="connsiteY3" fmla="*/ 712825 h 914400"/>
                <a:gd name="connsiteX4" fmla="*/ 1 w 850986"/>
                <a:gd name="connsiteY4" fmla="*/ 685801 h 914400"/>
                <a:gd name="connsiteX5" fmla="*/ 246303 w 850986"/>
                <a:gd name="connsiteY5" fmla="*/ 685801 h 914400"/>
                <a:gd name="connsiteX6" fmla="*/ 246303 w 850986"/>
                <a:gd name="connsiteY6" fmla="*/ 630529 h 914400"/>
                <a:gd name="connsiteX7" fmla="*/ 265974 w 850986"/>
                <a:gd name="connsiteY7" fmla="*/ 646759 h 914400"/>
                <a:gd name="connsiteX8" fmla="*/ 393786 w 850986"/>
                <a:gd name="connsiteY8" fmla="*/ 685800 h 914400"/>
                <a:gd name="connsiteX9" fmla="*/ 622386 w 850986"/>
                <a:gd name="connsiteY9" fmla="*/ 457200 h 914400"/>
                <a:gd name="connsiteX10" fmla="*/ 393786 w 850986"/>
                <a:gd name="connsiteY10" fmla="*/ 228600 h 914400"/>
                <a:gd name="connsiteX11" fmla="*/ 265974 w 850986"/>
                <a:gd name="connsiteY11" fmla="*/ 267641 h 914400"/>
                <a:gd name="connsiteX12" fmla="*/ 246303 w 850986"/>
                <a:gd name="connsiteY12" fmla="*/ 283871 h 914400"/>
                <a:gd name="connsiteX13" fmla="*/ 246303 w 850986"/>
                <a:gd name="connsiteY13" fmla="*/ 228600 h 914400"/>
                <a:gd name="connsiteX14" fmla="*/ 0 w 850986"/>
                <a:gd name="connsiteY14" fmla="*/ 228600 h 914400"/>
                <a:gd name="connsiteX15" fmla="*/ 14669 w 850986"/>
                <a:gd name="connsiteY15" fmla="*/ 201575 h 914400"/>
                <a:gd name="connsiteX16" fmla="*/ 393786 w 850986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0986" h="914400">
                  <a:moveTo>
                    <a:pt x="393786" y="0"/>
                  </a:moveTo>
                  <a:cubicBezTo>
                    <a:pt x="646291" y="0"/>
                    <a:pt x="850986" y="204695"/>
                    <a:pt x="850986" y="457200"/>
                  </a:cubicBezTo>
                  <a:cubicBezTo>
                    <a:pt x="850986" y="709705"/>
                    <a:pt x="646291" y="914400"/>
                    <a:pt x="393786" y="914400"/>
                  </a:cubicBezTo>
                  <a:cubicBezTo>
                    <a:pt x="235971" y="914400"/>
                    <a:pt x="96831" y="834441"/>
                    <a:pt x="14669" y="712825"/>
                  </a:cubicBezTo>
                  <a:lnTo>
                    <a:pt x="1" y="685801"/>
                  </a:lnTo>
                  <a:lnTo>
                    <a:pt x="246303" y="685801"/>
                  </a:lnTo>
                  <a:lnTo>
                    <a:pt x="246303" y="630529"/>
                  </a:lnTo>
                  <a:lnTo>
                    <a:pt x="265974" y="646759"/>
                  </a:lnTo>
                  <a:cubicBezTo>
                    <a:pt x="302459" y="671407"/>
                    <a:pt x="346442" y="685800"/>
                    <a:pt x="393786" y="685800"/>
                  </a:cubicBezTo>
                  <a:cubicBezTo>
                    <a:pt x="520038" y="685800"/>
                    <a:pt x="622386" y="583452"/>
                    <a:pt x="622386" y="457200"/>
                  </a:cubicBezTo>
                  <a:cubicBezTo>
                    <a:pt x="622386" y="330948"/>
                    <a:pt x="520038" y="228600"/>
                    <a:pt x="393786" y="228600"/>
                  </a:cubicBezTo>
                  <a:cubicBezTo>
                    <a:pt x="346442" y="228600"/>
                    <a:pt x="302459" y="242993"/>
                    <a:pt x="265974" y="267641"/>
                  </a:cubicBezTo>
                  <a:lnTo>
                    <a:pt x="246303" y="283871"/>
                  </a:lnTo>
                  <a:lnTo>
                    <a:pt x="246303" y="228600"/>
                  </a:lnTo>
                  <a:lnTo>
                    <a:pt x="0" y="228600"/>
                  </a:lnTo>
                  <a:lnTo>
                    <a:pt x="14669" y="201575"/>
                  </a:lnTo>
                  <a:cubicBezTo>
                    <a:pt x="96831" y="79959"/>
                    <a:pt x="235971" y="0"/>
                    <a:pt x="3937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 rot="2656342">
              <a:off x="5041489" y="2158181"/>
              <a:ext cx="1661160" cy="1661160"/>
              <a:chOff x="6056176" y="3868994"/>
              <a:chExt cx="1661160" cy="1661160"/>
            </a:xfrm>
            <a:solidFill>
              <a:srgbClr val="FF0000"/>
            </a:solidFill>
          </p:grpSpPr>
          <p:sp>
            <p:nvSpPr>
              <p:cNvPr id="83" name="Oval 82"/>
              <p:cNvSpPr/>
              <p:nvPr/>
            </p:nvSpPr>
            <p:spPr>
              <a:xfrm>
                <a:off x="6056176" y="3868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208576" y="4021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360976" y="4173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513376" y="4326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665776" y="4478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818176" y="4630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970576" y="4783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122976" y="4935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275376" y="5088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427776" y="5240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580176" y="5392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ounded Rectangle 79"/>
            <p:cNvSpPr/>
            <p:nvPr/>
          </p:nvSpPr>
          <p:spPr>
            <a:xfrm rot="18928867">
              <a:off x="5425818" y="4281411"/>
              <a:ext cx="91440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798015" y="429748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22410" y="4561234"/>
              <a:ext cx="471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ত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12359" y="791820"/>
            <a:ext cx="1661160" cy="4406773"/>
            <a:chOff x="5041489" y="789038"/>
            <a:chExt cx="1661160" cy="4406773"/>
          </a:xfrm>
          <a:solidFill>
            <a:srgbClr val="002060"/>
          </a:solidFill>
        </p:grpSpPr>
        <p:sp>
          <p:nvSpPr>
            <p:cNvPr id="95" name="Freeform 94"/>
            <p:cNvSpPr/>
            <p:nvPr/>
          </p:nvSpPr>
          <p:spPr>
            <a:xfrm>
              <a:off x="5446576" y="789038"/>
              <a:ext cx="850986" cy="914400"/>
            </a:xfrm>
            <a:custGeom>
              <a:avLst/>
              <a:gdLst>
                <a:gd name="connsiteX0" fmla="*/ 393786 w 850986"/>
                <a:gd name="connsiteY0" fmla="*/ 0 h 914400"/>
                <a:gd name="connsiteX1" fmla="*/ 850986 w 850986"/>
                <a:gd name="connsiteY1" fmla="*/ 457200 h 914400"/>
                <a:gd name="connsiteX2" fmla="*/ 393786 w 850986"/>
                <a:gd name="connsiteY2" fmla="*/ 914400 h 914400"/>
                <a:gd name="connsiteX3" fmla="*/ 14669 w 850986"/>
                <a:gd name="connsiteY3" fmla="*/ 712825 h 914400"/>
                <a:gd name="connsiteX4" fmla="*/ 1 w 850986"/>
                <a:gd name="connsiteY4" fmla="*/ 685801 h 914400"/>
                <a:gd name="connsiteX5" fmla="*/ 246303 w 850986"/>
                <a:gd name="connsiteY5" fmla="*/ 685801 h 914400"/>
                <a:gd name="connsiteX6" fmla="*/ 246303 w 850986"/>
                <a:gd name="connsiteY6" fmla="*/ 630529 h 914400"/>
                <a:gd name="connsiteX7" fmla="*/ 265974 w 850986"/>
                <a:gd name="connsiteY7" fmla="*/ 646759 h 914400"/>
                <a:gd name="connsiteX8" fmla="*/ 393786 w 850986"/>
                <a:gd name="connsiteY8" fmla="*/ 685800 h 914400"/>
                <a:gd name="connsiteX9" fmla="*/ 622386 w 850986"/>
                <a:gd name="connsiteY9" fmla="*/ 457200 h 914400"/>
                <a:gd name="connsiteX10" fmla="*/ 393786 w 850986"/>
                <a:gd name="connsiteY10" fmla="*/ 228600 h 914400"/>
                <a:gd name="connsiteX11" fmla="*/ 265974 w 850986"/>
                <a:gd name="connsiteY11" fmla="*/ 267641 h 914400"/>
                <a:gd name="connsiteX12" fmla="*/ 246303 w 850986"/>
                <a:gd name="connsiteY12" fmla="*/ 283871 h 914400"/>
                <a:gd name="connsiteX13" fmla="*/ 246303 w 850986"/>
                <a:gd name="connsiteY13" fmla="*/ 228600 h 914400"/>
                <a:gd name="connsiteX14" fmla="*/ 0 w 850986"/>
                <a:gd name="connsiteY14" fmla="*/ 228600 h 914400"/>
                <a:gd name="connsiteX15" fmla="*/ 14669 w 850986"/>
                <a:gd name="connsiteY15" fmla="*/ 201575 h 914400"/>
                <a:gd name="connsiteX16" fmla="*/ 393786 w 850986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0986" h="914400">
                  <a:moveTo>
                    <a:pt x="393786" y="0"/>
                  </a:moveTo>
                  <a:cubicBezTo>
                    <a:pt x="646291" y="0"/>
                    <a:pt x="850986" y="204695"/>
                    <a:pt x="850986" y="457200"/>
                  </a:cubicBezTo>
                  <a:cubicBezTo>
                    <a:pt x="850986" y="709705"/>
                    <a:pt x="646291" y="914400"/>
                    <a:pt x="393786" y="914400"/>
                  </a:cubicBezTo>
                  <a:cubicBezTo>
                    <a:pt x="235971" y="914400"/>
                    <a:pt x="96831" y="834441"/>
                    <a:pt x="14669" y="712825"/>
                  </a:cubicBezTo>
                  <a:lnTo>
                    <a:pt x="1" y="685801"/>
                  </a:lnTo>
                  <a:lnTo>
                    <a:pt x="246303" y="685801"/>
                  </a:lnTo>
                  <a:lnTo>
                    <a:pt x="246303" y="630529"/>
                  </a:lnTo>
                  <a:lnTo>
                    <a:pt x="265974" y="646759"/>
                  </a:lnTo>
                  <a:cubicBezTo>
                    <a:pt x="302459" y="671407"/>
                    <a:pt x="346442" y="685800"/>
                    <a:pt x="393786" y="685800"/>
                  </a:cubicBezTo>
                  <a:cubicBezTo>
                    <a:pt x="520038" y="685800"/>
                    <a:pt x="622386" y="583452"/>
                    <a:pt x="622386" y="457200"/>
                  </a:cubicBezTo>
                  <a:cubicBezTo>
                    <a:pt x="622386" y="330948"/>
                    <a:pt x="520038" y="228600"/>
                    <a:pt x="393786" y="228600"/>
                  </a:cubicBezTo>
                  <a:cubicBezTo>
                    <a:pt x="346442" y="228600"/>
                    <a:pt x="302459" y="242993"/>
                    <a:pt x="265974" y="267641"/>
                  </a:cubicBezTo>
                  <a:lnTo>
                    <a:pt x="246303" y="283871"/>
                  </a:lnTo>
                  <a:lnTo>
                    <a:pt x="246303" y="228600"/>
                  </a:lnTo>
                  <a:lnTo>
                    <a:pt x="0" y="228600"/>
                  </a:lnTo>
                  <a:lnTo>
                    <a:pt x="14669" y="201575"/>
                  </a:lnTo>
                  <a:cubicBezTo>
                    <a:pt x="96831" y="79959"/>
                    <a:pt x="235971" y="0"/>
                    <a:pt x="393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 rot="2656342">
              <a:off x="5041489" y="2158181"/>
              <a:ext cx="1661160" cy="1661160"/>
              <a:chOff x="6056176" y="3868994"/>
              <a:chExt cx="1661160" cy="1661160"/>
            </a:xfrm>
            <a:grpFill/>
          </p:grpSpPr>
          <p:sp>
            <p:nvSpPr>
              <p:cNvPr id="100" name="Oval 99"/>
              <p:cNvSpPr/>
              <p:nvPr/>
            </p:nvSpPr>
            <p:spPr>
              <a:xfrm>
                <a:off x="6056176" y="3868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208576" y="4021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360976" y="4173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513376" y="4326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665776" y="4478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818176" y="4630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970576" y="4783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122976" y="4935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275376" y="5088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427776" y="5240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580176" y="5392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Rounded Rectangle 96"/>
            <p:cNvSpPr/>
            <p:nvPr/>
          </p:nvSpPr>
          <p:spPr>
            <a:xfrm rot="18928867">
              <a:off x="5425818" y="4281411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98015" y="429748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622410" y="4561234"/>
              <a:ext cx="47194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ম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-1311623" y="781710"/>
            <a:ext cx="1661160" cy="4406773"/>
            <a:chOff x="5041489" y="789038"/>
            <a:chExt cx="1661160" cy="4406773"/>
          </a:xfrm>
          <a:solidFill>
            <a:srgbClr val="00B050"/>
          </a:solidFill>
        </p:grpSpPr>
        <p:sp>
          <p:nvSpPr>
            <p:cNvPr id="112" name="Freeform 111"/>
            <p:cNvSpPr/>
            <p:nvPr/>
          </p:nvSpPr>
          <p:spPr>
            <a:xfrm>
              <a:off x="5446576" y="789038"/>
              <a:ext cx="850986" cy="914400"/>
            </a:xfrm>
            <a:custGeom>
              <a:avLst/>
              <a:gdLst>
                <a:gd name="connsiteX0" fmla="*/ 393786 w 850986"/>
                <a:gd name="connsiteY0" fmla="*/ 0 h 914400"/>
                <a:gd name="connsiteX1" fmla="*/ 850986 w 850986"/>
                <a:gd name="connsiteY1" fmla="*/ 457200 h 914400"/>
                <a:gd name="connsiteX2" fmla="*/ 393786 w 850986"/>
                <a:gd name="connsiteY2" fmla="*/ 914400 h 914400"/>
                <a:gd name="connsiteX3" fmla="*/ 14669 w 850986"/>
                <a:gd name="connsiteY3" fmla="*/ 712825 h 914400"/>
                <a:gd name="connsiteX4" fmla="*/ 1 w 850986"/>
                <a:gd name="connsiteY4" fmla="*/ 685801 h 914400"/>
                <a:gd name="connsiteX5" fmla="*/ 246303 w 850986"/>
                <a:gd name="connsiteY5" fmla="*/ 685801 h 914400"/>
                <a:gd name="connsiteX6" fmla="*/ 246303 w 850986"/>
                <a:gd name="connsiteY6" fmla="*/ 630529 h 914400"/>
                <a:gd name="connsiteX7" fmla="*/ 265974 w 850986"/>
                <a:gd name="connsiteY7" fmla="*/ 646759 h 914400"/>
                <a:gd name="connsiteX8" fmla="*/ 393786 w 850986"/>
                <a:gd name="connsiteY8" fmla="*/ 685800 h 914400"/>
                <a:gd name="connsiteX9" fmla="*/ 622386 w 850986"/>
                <a:gd name="connsiteY9" fmla="*/ 457200 h 914400"/>
                <a:gd name="connsiteX10" fmla="*/ 393786 w 850986"/>
                <a:gd name="connsiteY10" fmla="*/ 228600 h 914400"/>
                <a:gd name="connsiteX11" fmla="*/ 265974 w 850986"/>
                <a:gd name="connsiteY11" fmla="*/ 267641 h 914400"/>
                <a:gd name="connsiteX12" fmla="*/ 246303 w 850986"/>
                <a:gd name="connsiteY12" fmla="*/ 283871 h 914400"/>
                <a:gd name="connsiteX13" fmla="*/ 246303 w 850986"/>
                <a:gd name="connsiteY13" fmla="*/ 228600 h 914400"/>
                <a:gd name="connsiteX14" fmla="*/ 0 w 850986"/>
                <a:gd name="connsiteY14" fmla="*/ 228600 h 914400"/>
                <a:gd name="connsiteX15" fmla="*/ 14669 w 850986"/>
                <a:gd name="connsiteY15" fmla="*/ 201575 h 914400"/>
                <a:gd name="connsiteX16" fmla="*/ 393786 w 850986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0986" h="914400">
                  <a:moveTo>
                    <a:pt x="393786" y="0"/>
                  </a:moveTo>
                  <a:cubicBezTo>
                    <a:pt x="646291" y="0"/>
                    <a:pt x="850986" y="204695"/>
                    <a:pt x="850986" y="457200"/>
                  </a:cubicBezTo>
                  <a:cubicBezTo>
                    <a:pt x="850986" y="709705"/>
                    <a:pt x="646291" y="914400"/>
                    <a:pt x="393786" y="914400"/>
                  </a:cubicBezTo>
                  <a:cubicBezTo>
                    <a:pt x="235971" y="914400"/>
                    <a:pt x="96831" y="834441"/>
                    <a:pt x="14669" y="712825"/>
                  </a:cubicBezTo>
                  <a:lnTo>
                    <a:pt x="1" y="685801"/>
                  </a:lnTo>
                  <a:lnTo>
                    <a:pt x="246303" y="685801"/>
                  </a:lnTo>
                  <a:lnTo>
                    <a:pt x="246303" y="630529"/>
                  </a:lnTo>
                  <a:lnTo>
                    <a:pt x="265974" y="646759"/>
                  </a:lnTo>
                  <a:cubicBezTo>
                    <a:pt x="302459" y="671407"/>
                    <a:pt x="346442" y="685800"/>
                    <a:pt x="393786" y="685800"/>
                  </a:cubicBezTo>
                  <a:cubicBezTo>
                    <a:pt x="520038" y="685800"/>
                    <a:pt x="622386" y="583452"/>
                    <a:pt x="622386" y="457200"/>
                  </a:cubicBezTo>
                  <a:cubicBezTo>
                    <a:pt x="622386" y="330948"/>
                    <a:pt x="520038" y="228600"/>
                    <a:pt x="393786" y="228600"/>
                  </a:cubicBezTo>
                  <a:cubicBezTo>
                    <a:pt x="346442" y="228600"/>
                    <a:pt x="302459" y="242993"/>
                    <a:pt x="265974" y="267641"/>
                  </a:cubicBezTo>
                  <a:lnTo>
                    <a:pt x="246303" y="283871"/>
                  </a:lnTo>
                  <a:lnTo>
                    <a:pt x="246303" y="228600"/>
                  </a:lnTo>
                  <a:lnTo>
                    <a:pt x="0" y="228600"/>
                  </a:lnTo>
                  <a:lnTo>
                    <a:pt x="14669" y="201575"/>
                  </a:lnTo>
                  <a:cubicBezTo>
                    <a:pt x="96831" y="79959"/>
                    <a:pt x="235971" y="0"/>
                    <a:pt x="393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 rot="2656342">
              <a:off x="5041489" y="2158181"/>
              <a:ext cx="1661160" cy="1661160"/>
              <a:chOff x="6056176" y="3868994"/>
              <a:chExt cx="1661160" cy="1661160"/>
            </a:xfrm>
            <a:grpFill/>
          </p:grpSpPr>
          <p:sp>
            <p:nvSpPr>
              <p:cNvPr id="117" name="Oval 116"/>
              <p:cNvSpPr/>
              <p:nvPr/>
            </p:nvSpPr>
            <p:spPr>
              <a:xfrm>
                <a:off x="6056176" y="3868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208576" y="4021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60976" y="4173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13376" y="4326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665776" y="4478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818176" y="4630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970576" y="4783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122976" y="4935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275376" y="5088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427776" y="5240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580176" y="5392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Rounded Rectangle 113"/>
            <p:cNvSpPr/>
            <p:nvPr/>
          </p:nvSpPr>
          <p:spPr>
            <a:xfrm rot="18928867">
              <a:off x="5425818" y="4281411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798015" y="429748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22410" y="4561234"/>
              <a:ext cx="47194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গ</a:t>
              </a:r>
              <a:endParaRPr lang="en-US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-2297094" y="791820"/>
            <a:ext cx="1661160" cy="4406773"/>
            <a:chOff x="5041489" y="789038"/>
            <a:chExt cx="1661160" cy="4406773"/>
          </a:xfrm>
          <a:solidFill>
            <a:srgbClr val="7030A0"/>
          </a:solidFill>
        </p:grpSpPr>
        <p:sp>
          <p:nvSpPr>
            <p:cNvPr id="129" name="Freeform 128"/>
            <p:cNvSpPr/>
            <p:nvPr/>
          </p:nvSpPr>
          <p:spPr>
            <a:xfrm>
              <a:off x="5446576" y="789038"/>
              <a:ext cx="850986" cy="914400"/>
            </a:xfrm>
            <a:custGeom>
              <a:avLst/>
              <a:gdLst>
                <a:gd name="connsiteX0" fmla="*/ 393786 w 850986"/>
                <a:gd name="connsiteY0" fmla="*/ 0 h 914400"/>
                <a:gd name="connsiteX1" fmla="*/ 850986 w 850986"/>
                <a:gd name="connsiteY1" fmla="*/ 457200 h 914400"/>
                <a:gd name="connsiteX2" fmla="*/ 393786 w 850986"/>
                <a:gd name="connsiteY2" fmla="*/ 914400 h 914400"/>
                <a:gd name="connsiteX3" fmla="*/ 14669 w 850986"/>
                <a:gd name="connsiteY3" fmla="*/ 712825 h 914400"/>
                <a:gd name="connsiteX4" fmla="*/ 1 w 850986"/>
                <a:gd name="connsiteY4" fmla="*/ 685801 h 914400"/>
                <a:gd name="connsiteX5" fmla="*/ 246303 w 850986"/>
                <a:gd name="connsiteY5" fmla="*/ 685801 h 914400"/>
                <a:gd name="connsiteX6" fmla="*/ 246303 w 850986"/>
                <a:gd name="connsiteY6" fmla="*/ 630529 h 914400"/>
                <a:gd name="connsiteX7" fmla="*/ 265974 w 850986"/>
                <a:gd name="connsiteY7" fmla="*/ 646759 h 914400"/>
                <a:gd name="connsiteX8" fmla="*/ 393786 w 850986"/>
                <a:gd name="connsiteY8" fmla="*/ 685800 h 914400"/>
                <a:gd name="connsiteX9" fmla="*/ 622386 w 850986"/>
                <a:gd name="connsiteY9" fmla="*/ 457200 h 914400"/>
                <a:gd name="connsiteX10" fmla="*/ 393786 w 850986"/>
                <a:gd name="connsiteY10" fmla="*/ 228600 h 914400"/>
                <a:gd name="connsiteX11" fmla="*/ 265974 w 850986"/>
                <a:gd name="connsiteY11" fmla="*/ 267641 h 914400"/>
                <a:gd name="connsiteX12" fmla="*/ 246303 w 850986"/>
                <a:gd name="connsiteY12" fmla="*/ 283871 h 914400"/>
                <a:gd name="connsiteX13" fmla="*/ 246303 w 850986"/>
                <a:gd name="connsiteY13" fmla="*/ 228600 h 914400"/>
                <a:gd name="connsiteX14" fmla="*/ 0 w 850986"/>
                <a:gd name="connsiteY14" fmla="*/ 228600 h 914400"/>
                <a:gd name="connsiteX15" fmla="*/ 14669 w 850986"/>
                <a:gd name="connsiteY15" fmla="*/ 201575 h 914400"/>
                <a:gd name="connsiteX16" fmla="*/ 393786 w 850986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0986" h="914400">
                  <a:moveTo>
                    <a:pt x="393786" y="0"/>
                  </a:moveTo>
                  <a:cubicBezTo>
                    <a:pt x="646291" y="0"/>
                    <a:pt x="850986" y="204695"/>
                    <a:pt x="850986" y="457200"/>
                  </a:cubicBezTo>
                  <a:cubicBezTo>
                    <a:pt x="850986" y="709705"/>
                    <a:pt x="646291" y="914400"/>
                    <a:pt x="393786" y="914400"/>
                  </a:cubicBezTo>
                  <a:cubicBezTo>
                    <a:pt x="235971" y="914400"/>
                    <a:pt x="96831" y="834441"/>
                    <a:pt x="14669" y="712825"/>
                  </a:cubicBezTo>
                  <a:lnTo>
                    <a:pt x="1" y="685801"/>
                  </a:lnTo>
                  <a:lnTo>
                    <a:pt x="246303" y="685801"/>
                  </a:lnTo>
                  <a:lnTo>
                    <a:pt x="246303" y="630529"/>
                  </a:lnTo>
                  <a:lnTo>
                    <a:pt x="265974" y="646759"/>
                  </a:lnTo>
                  <a:cubicBezTo>
                    <a:pt x="302459" y="671407"/>
                    <a:pt x="346442" y="685800"/>
                    <a:pt x="393786" y="685800"/>
                  </a:cubicBezTo>
                  <a:cubicBezTo>
                    <a:pt x="520038" y="685800"/>
                    <a:pt x="622386" y="583452"/>
                    <a:pt x="622386" y="457200"/>
                  </a:cubicBezTo>
                  <a:cubicBezTo>
                    <a:pt x="622386" y="330948"/>
                    <a:pt x="520038" y="228600"/>
                    <a:pt x="393786" y="228600"/>
                  </a:cubicBezTo>
                  <a:cubicBezTo>
                    <a:pt x="346442" y="228600"/>
                    <a:pt x="302459" y="242993"/>
                    <a:pt x="265974" y="267641"/>
                  </a:cubicBezTo>
                  <a:lnTo>
                    <a:pt x="246303" y="283871"/>
                  </a:lnTo>
                  <a:lnTo>
                    <a:pt x="246303" y="228600"/>
                  </a:lnTo>
                  <a:lnTo>
                    <a:pt x="0" y="228600"/>
                  </a:lnTo>
                  <a:lnTo>
                    <a:pt x="14669" y="201575"/>
                  </a:lnTo>
                  <a:cubicBezTo>
                    <a:pt x="96831" y="79959"/>
                    <a:pt x="235971" y="0"/>
                    <a:pt x="393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 rot="2656342">
              <a:off x="5041489" y="2158181"/>
              <a:ext cx="1661160" cy="1661160"/>
              <a:chOff x="6056176" y="3868994"/>
              <a:chExt cx="1661160" cy="1661160"/>
            </a:xfrm>
            <a:grpFill/>
          </p:grpSpPr>
          <p:sp>
            <p:nvSpPr>
              <p:cNvPr id="134" name="Oval 133"/>
              <p:cNvSpPr/>
              <p:nvPr/>
            </p:nvSpPr>
            <p:spPr>
              <a:xfrm>
                <a:off x="6056176" y="3868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208576" y="4021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360976" y="4173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513376" y="4326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665776" y="4478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818176" y="4630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970576" y="47833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122976" y="49357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275376" y="50881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427776" y="52405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580176" y="5392994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 rot="18928867">
              <a:off x="5425818" y="4281411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798015" y="4297488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22410" y="4561234"/>
              <a:ext cx="47194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স্বা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543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62291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58372 -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53659 0.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7721 0.001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1976108"/>
              </p:ext>
            </p:extLst>
          </p:nvPr>
        </p:nvGraphicFramePr>
        <p:xfrm>
          <a:off x="2358922" y="10293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7639" y="191526"/>
            <a:ext cx="1081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পড়ার অংশে আমরা যে ফুলের নাম জেনেছি তা আরেকবার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7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8052" y="2816941"/>
            <a:ext cx="5515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আলোচনা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2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0877" y="206478"/>
            <a:ext cx="2330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129" y="4866967"/>
            <a:ext cx="11503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বাড়ি থেকে পাঁচটি সাদা রং এর ফুলের নাম এর তালিকা তৈরি করে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68" y="0"/>
            <a:ext cx="1646332" cy="1548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2" y="1182397"/>
            <a:ext cx="6228110" cy="3507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2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427" y="353961"/>
            <a:ext cx="159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6" y="1123402"/>
            <a:ext cx="8446290" cy="5410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24" y="4423935"/>
            <a:ext cx="879629" cy="84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27" y="3339745"/>
            <a:ext cx="879629" cy="842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38" y="3150268"/>
            <a:ext cx="1855839" cy="1777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87" y="4002593"/>
            <a:ext cx="879629" cy="842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13" y="4669383"/>
            <a:ext cx="1855839" cy="1777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39" y="2321578"/>
            <a:ext cx="1855839" cy="1777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09" y="1425388"/>
            <a:ext cx="1855839" cy="17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79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C 0.00625 0.05301 0.0224 0.12708 0.07995 0.12593 C 0.16341 0.12593 0.16966 -0.12199 0.26888 -0.12292 C 0.35846 -0.12292 0.31055 0.09398 0.39688 0.09306 C 0.48646 0.09306 0.43854 -0.06389 0.5349 -0.06389 C 0.62109 -0.06389 0.57318 0.0419 0.64987 0.0419 C 0.7237 0.0419 0.68529 -0.03889 0.75247 -0.03889 C 0.79076 -0.03889 0.79414 -0.0169 0.79701 5.55112E-1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4234" y="132737"/>
            <a:ext cx="181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902178"/>
            <a:ext cx="2050025" cy="246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0942" y="3518201"/>
            <a:ext cx="6769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স: প্রা: বি: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70" y="902178"/>
            <a:ext cx="2050025" cy="246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24570" y="3518200"/>
            <a:ext cx="3067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 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অধ্যায়-৮,পাঠ-২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তারিখ:০০/০৭/২০২১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226" y="98870"/>
            <a:ext cx="2964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35" y="868310"/>
            <a:ext cx="3273517" cy="231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39" y="868310"/>
            <a:ext cx="3273517" cy="231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35" y="3444428"/>
            <a:ext cx="3273517" cy="232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39" y="3444428"/>
            <a:ext cx="3273517" cy="232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76830" y="5845726"/>
            <a:ext cx="50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6830" y="6310539"/>
            <a:ext cx="533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ফুল দেখতে পাচ্ছো?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6297" y="5907282"/>
            <a:ext cx="456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পড়ার বিষয় কি হতে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3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7" grpId="0"/>
      <p:bldP spid="7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030" y="393807"/>
            <a:ext cx="3672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1818231"/>
            <a:ext cx="4616245" cy="307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37" y="1818230"/>
            <a:ext cx="4616245" cy="307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36030" y="5404727"/>
            <a:ext cx="374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রঙ্গের ফুলফল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02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83458"/>
            <a:ext cx="20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915" y="1666567"/>
            <a:ext cx="6076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524" y="2749620"/>
            <a:ext cx="1163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524" y="3463343"/>
            <a:ext cx="1085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646" y="4228007"/>
            <a:ext cx="649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524" y="499267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8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16" y="309716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00" y="1273755"/>
            <a:ext cx="3172268" cy="416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142" y="5631359"/>
            <a:ext cx="10707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শিক্ষার্থীকে পাঠ্য বইএর ২৮ পৃষ্ঠা খুলতে বলবো।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87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568" y="324464"/>
            <a:ext cx="387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06" y="1093905"/>
            <a:ext cx="7143750" cy="442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2284" y="5865045"/>
            <a:ext cx="117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কয়েকবার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7380" y="471948"/>
            <a:ext cx="530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15" y="1512632"/>
            <a:ext cx="7143750" cy="4091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1755" y="5875631"/>
            <a:ext cx="7860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9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420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89</cp:revision>
  <dcterms:created xsi:type="dcterms:W3CDTF">2021-07-04T16:47:13Z</dcterms:created>
  <dcterms:modified xsi:type="dcterms:W3CDTF">2021-07-16T16:49:37Z</dcterms:modified>
</cp:coreProperties>
</file>